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  <p:sldMasterId id="2147483674" r:id="rId4"/>
    <p:sldMasterId id="2147483691" r:id="rId5"/>
    <p:sldMasterId id="2147483706" r:id="rId6"/>
    <p:sldMasterId id="2147483718" r:id="rId7"/>
  </p:sldMasterIdLst>
  <p:notesMasterIdLst>
    <p:notesMasterId r:id="rId12"/>
  </p:notesMasterIdLst>
  <p:handoutMasterIdLst>
    <p:handoutMasterId r:id="rId39"/>
  </p:handoutMasterIdLst>
  <p:sldIdLst>
    <p:sldId id="6040" r:id="rId8"/>
    <p:sldId id="5938" r:id="rId9"/>
    <p:sldId id="6059" r:id="rId10"/>
    <p:sldId id="6036" r:id="rId11"/>
    <p:sldId id="6037" r:id="rId13"/>
    <p:sldId id="6014" r:id="rId14"/>
    <p:sldId id="6016" r:id="rId15"/>
    <p:sldId id="6017" r:id="rId16"/>
    <p:sldId id="6018" r:id="rId17"/>
    <p:sldId id="6019" r:id="rId18"/>
    <p:sldId id="6020" r:id="rId19"/>
    <p:sldId id="6054" r:id="rId20"/>
    <p:sldId id="6062" r:id="rId21"/>
    <p:sldId id="6046" r:id="rId22"/>
    <p:sldId id="6051" r:id="rId23"/>
    <p:sldId id="6052" r:id="rId24"/>
    <p:sldId id="6053" r:id="rId25"/>
    <p:sldId id="6056" r:id="rId26"/>
    <p:sldId id="6064" r:id="rId27"/>
    <p:sldId id="6057" r:id="rId28"/>
    <p:sldId id="6060" r:id="rId29"/>
    <p:sldId id="6058" r:id="rId30"/>
    <p:sldId id="6061" r:id="rId31"/>
    <p:sldId id="6055" r:id="rId32"/>
    <p:sldId id="6043" r:id="rId33"/>
    <p:sldId id="5966" r:id="rId34"/>
    <p:sldId id="5967" r:id="rId35"/>
    <p:sldId id="5968" r:id="rId36"/>
    <p:sldId id="5969" r:id="rId37"/>
    <p:sldId id="5970" r:id="rId38"/>
  </p:sldIdLst>
  <p:sldSz cx="9144000" cy="6858000" type="screen4x3"/>
  <p:notesSz cx="6858000" cy="9144000"/>
  <p:embeddedFontLst>
    <p:embeddedFont>
      <p:font typeface="思源宋体 CN Heavy" panose="02020900000000000000" pitchFamily="18" charset="-122"/>
      <p:bold r:id="rId44"/>
    </p:embeddedFont>
    <p:embeddedFont>
      <p:font typeface="微软雅黑" panose="020B0503020204020204" pitchFamily="34" charset="-122"/>
      <p:regular r:id="rId45"/>
    </p:embeddedFont>
    <p:embeddedFont>
      <p:font typeface="黑体" panose="02010609060101010101" charset="-122"/>
      <p:regular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楷体" panose="02010609060101010101" pitchFamily="49" charset="-122"/>
      <p:regular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  <p:embeddedFont>
      <p:font typeface="Palatino Linotype" panose="02040502050505030304" charset="0"/>
      <p:regular r:id="rId56"/>
      <p:bold r:id="rId57"/>
      <p:italic r:id="rId58"/>
      <p:boldItalic r:id="rId59"/>
    </p:embeddedFont>
    <p:embeddedFont>
      <p:font typeface="幼圆" panose="02010509060101010101" charset="-122"/>
      <p:regular r:id="rId60"/>
    </p:embeddedFont>
    <p:embeddedFont>
      <p:font typeface="等线 Light" panose="02010600030101010101" charset="-122"/>
      <p:regular r:id="rId61"/>
    </p:embeddedFont>
    <p:embeddedFont>
      <p:font typeface="等线" panose="02010600030101010101" charset="-122"/>
      <p:regular r:id="rId62"/>
    </p:embeddedFont>
  </p:embeddedFontLst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2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pos="180" userDrawn="1">
          <p15:clr>
            <a:srgbClr val="A4A3A4"/>
          </p15:clr>
        </p15:guide>
        <p15:guide id="4" pos="5710" userDrawn="1">
          <p15:clr>
            <a:srgbClr val="A4A3A4"/>
          </p15:clr>
        </p15:guide>
        <p15:guide id="5" orient="horz" pos="267" userDrawn="1">
          <p15:clr>
            <a:srgbClr val="A4A3A4"/>
          </p15:clr>
        </p15:guide>
        <p15:guide id="6" orient="horz" pos="39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4" clrIdx="0"/>
  <p:cmAuthor id="2" name="刘 业凡" initials="刘" lastIdx="1" clrIdx="1"/>
  <p:cmAuthor id="1607851016" name="长亭听雪" initials="长" lastIdx="1" clrIdx="4"/>
  <p:cmAuthor id="3" name="李佳欣" initials="8" lastIdx="4" clrIdx="2"/>
  <p:cmAuthor id="4" name="DianDian" initials="D" lastIdx="1" clrIdx="3"/>
  <p:cmAuthor id="5" name="李 清晨" initials="李" lastIdx="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A7A6"/>
    <a:srgbClr val="FFD1D0"/>
    <a:srgbClr val="A22B17"/>
    <a:srgbClr val="DF3A1F"/>
    <a:srgbClr val="F2C68E"/>
    <a:srgbClr val="4472C4"/>
    <a:srgbClr val="F0C080"/>
    <a:srgbClr val="F2C78F"/>
    <a:srgbClr val="056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0" autoAdjust="0"/>
    <p:restoredTop sz="94809" autoAdjust="0"/>
  </p:normalViewPr>
  <p:slideViewPr>
    <p:cSldViewPr snapToGrid="0" showGuides="1">
      <p:cViewPr varScale="1">
        <p:scale>
          <a:sx n="63" d="100"/>
          <a:sy n="63" d="100"/>
        </p:scale>
        <p:origin x="1484" y="52"/>
      </p:cViewPr>
      <p:guideLst>
        <p:guide orient="horz" pos="2072"/>
        <p:guide pos="2887"/>
        <p:guide pos="180"/>
        <p:guide pos="5710"/>
        <p:guide orient="horz" pos="267"/>
        <p:guide orient="horz" pos="39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9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3" Type="http://schemas.openxmlformats.org/officeDocument/2006/relationships/tags" Target="tags/tag94.xml"/><Relationship Id="rId62" Type="http://schemas.openxmlformats.org/officeDocument/2006/relationships/font" Target="fonts/font19.fntdata"/><Relationship Id="rId61" Type="http://schemas.openxmlformats.org/officeDocument/2006/relationships/font" Target="fonts/font18.fntdata"/><Relationship Id="rId60" Type="http://schemas.openxmlformats.org/officeDocument/2006/relationships/font" Target="fonts/font17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16.fntdata"/><Relationship Id="rId58" Type="http://schemas.openxmlformats.org/officeDocument/2006/relationships/font" Target="fonts/font15.fntdata"/><Relationship Id="rId57" Type="http://schemas.openxmlformats.org/officeDocument/2006/relationships/font" Target="fonts/font14.fntdata"/><Relationship Id="rId56" Type="http://schemas.openxmlformats.org/officeDocument/2006/relationships/font" Target="fonts/font13.fntdata"/><Relationship Id="rId55" Type="http://schemas.openxmlformats.org/officeDocument/2006/relationships/font" Target="fonts/font12.fntdata"/><Relationship Id="rId54" Type="http://schemas.openxmlformats.org/officeDocument/2006/relationships/font" Target="fonts/font11.fntdata"/><Relationship Id="rId53" Type="http://schemas.openxmlformats.org/officeDocument/2006/relationships/font" Target="fonts/font10.fntdata"/><Relationship Id="rId52" Type="http://schemas.openxmlformats.org/officeDocument/2006/relationships/font" Target="fonts/font9.fntdata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#1">
  <dgm:title val=""/>
  <dgm:desc val=""/>
  <dgm:catLst>
    <dgm:cat type="accent3" pri="11300"/>
  </dgm:catLst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#3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#3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#3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#3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41C22-0D9C-4F9D-8BAC-7CF284EA3958}" type="doc">
      <dgm:prSet loTypeId="urn:microsoft.com/office/officeart/2005/8/layout/vList2#4" loCatId="list" qsTypeId="urn:microsoft.com/office/officeart/2005/8/quickstyle/simple3#2" qsCatId="simple" csTypeId="urn:microsoft.com/office/officeart/2005/8/colors/accent3_3#1" csCatId="accent3" phldr="1"/>
      <dgm:spPr/>
      <dgm:t>
        <a:bodyPr/>
        <a:lstStyle/>
        <a:p>
          <a:endParaRPr lang="zh-CN" altLang="en-US"/>
        </a:p>
      </dgm:t>
    </dgm:pt>
    <dgm:pt modelId="{AA5C85CC-4239-4C6D-A17E-19CA23FC26B1}">
      <dgm:prSet custT="1"/>
      <dgm:spPr>
        <a:xfrm>
          <a:off x="0" y="36331"/>
          <a:ext cx="7143800" cy="553410"/>
        </a:xfrm>
      </dgm:spPr>
      <dgm:t>
        <a:bodyPr/>
        <a:lstStyle/>
        <a:p>
          <a:pPr rtl="0"/>
          <a:r>
            <a:rPr 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1</a:t>
          </a:r>
          <a:r>
            <a:rPr lang="en-US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选题立意难度及水平</a:t>
          </a:r>
          <a:endParaRPr lang="zh-CN" altLang="en-US" sz="2300" b="0" dirty="0">
            <a:latin typeface="楷体" panose="02010609060101010101" pitchFamily="49" charset="-122"/>
            <a:ea typeface="楷体" panose="02010609060101010101" pitchFamily="49" charset="-122"/>
            <a:cs typeface="+mn-cs"/>
          </a:endParaRPr>
        </a:p>
      </dgm:t>
    </dgm:pt>
    <dgm:pt modelId="{F9A5815C-EC89-45D6-9798-F20C494BDC3C}" cxnId="{2E7BEAAF-1E82-455F-B688-82B9DCAF1361}" type="par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D17A2B93-923A-49B7-9FF4-3AEFDF39DB22}" cxnId="{2E7BEAAF-1E82-455F-B688-82B9DCAF1361}" type="sib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FD22B98E-1BC8-4219-A9A8-35E5E22E0E25}">
      <dgm:prSet custT="1"/>
      <dgm:spPr>
        <a:xfrm>
          <a:off x="0" y="653101"/>
          <a:ext cx="7143800" cy="553410"/>
        </a:xfrm>
      </dgm:spPr>
      <dgm:t>
        <a:bodyPr/>
        <a:lstStyle/>
        <a:p>
          <a:pPr rtl="0"/>
          <a:r>
            <a:rPr 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2.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实践任务量及完成效果</a:t>
          </a:r>
        </a:p>
      </dgm:t>
    </dgm:pt>
    <dgm:pt modelId="{7D8F26A5-621C-4F2C-B714-CF69BF5BFFC1}" cxnId="{CA19E31C-538F-4986-9D27-A0EC09DF7F2B}" type="par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D9466AB2-4F7D-4333-9549-C288D9598DAF}" cxnId="{CA19E31C-538F-4986-9D27-A0EC09DF7F2B}" type="sib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B586321C-40B6-4DE3-A4F3-33191A1727BB}">
      <dgm:prSet custT="1"/>
      <dgm:spPr>
        <a:xfrm>
          <a:off x="0" y="1269872"/>
          <a:ext cx="7143800" cy="553410"/>
        </a:xfrm>
      </dgm:spPr>
      <dgm:t>
        <a:bodyPr/>
        <a:lstStyle/>
        <a:p>
          <a:pPr rtl="0"/>
          <a:r>
            <a:rPr lang="en-US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4.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报告或答辩完成情况</a:t>
          </a:r>
        </a:p>
      </dgm:t>
    </dgm:pt>
    <dgm:pt modelId="{78824F9B-A5FC-4B9F-A6A1-E39B21FC499A}" cxnId="{DC388840-8E09-4EC6-B779-AF56D33179C0}" type="par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9EDA1242-CEFC-4D8B-8057-D7364D94D63F}" cxnId="{DC388840-8E09-4EC6-B779-AF56D33179C0}" type="sib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68DFC77C-AF99-4DCB-999B-EC88289FA10B}">
      <dgm:prSet custT="1"/>
      <dgm:spPr>
        <a:xfrm>
          <a:off x="0" y="653101"/>
          <a:ext cx="7143800" cy="553410"/>
        </a:xfrm>
      </dgm:spPr>
      <dgm:t>
        <a:bodyPr/>
        <a:lstStyle/>
        <a:p>
          <a:pPr rtl="0"/>
          <a:r>
            <a:rPr 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3.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实践价值及社会影响</a:t>
          </a:r>
        </a:p>
      </dgm:t>
    </dgm:pt>
    <dgm:pt modelId="{56DE17D3-9A99-4B4F-952A-2A57CA8B9ECE}" cxnId="{A3482F7D-A96C-4948-B20C-63827EDB8416}" type="par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CD4510A-27D6-43C1-A424-6A38C2CAFEA9}" cxnId="{A3482F7D-A96C-4948-B20C-63827EDB8416}" type="sibTrans">
      <dgm:prSet/>
      <dgm:spPr/>
      <dgm:t>
        <a:bodyPr/>
        <a:lstStyle/>
        <a:p>
          <a:endParaRPr lang="zh-CN" altLang="en-US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90236FA5-A3F1-467A-AE5B-51B0CFD9B333}" type="pres">
      <dgm:prSet presAssocID="{83D41C22-0D9C-4F9D-8BAC-7CF284EA3958}" presName="linear" presStyleCnt="0">
        <dgm:presLayoutVars>
          <dgm:animLvl val="lvl"/>
          <dgm:resizeHandles val="exact"/>
        </dgm:presLayoutVars>
      </dgm:prSet>
      <dgm:spPr/>
    </dgm:pt>
    <dgm:pt modelId="{FCAFFF10-DEE8-497E-A1AF-03465EB50B0E}" type="pres">
      <dgm:prSet presAssocID="{AA5C85CC-4239-4C6D-A17E-19CA23FC26B1}" presName="parentText" presStyleLbl="node1" presStyleIdx="0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D637C0DF-FEB8-4CE1-B175-DCFD8B6EC098}" type="pres">
      <dgm:prSet presAssocID="{D17A2B93-923A-49B7-9FF4-3AEFDF39DB22}" presName="spacer" presStyleCnt="0"/>
      <dgm:spPr/>
    </dgm:pt>
    <dgm:pt modelId="{3D8F3394-6DFD-442D-A77F-C542B8B4AAB4}" type="pres">
      <dgm:prSet presAssocID="{FD22B98E-1BC8-4219-A9A8-35E5E22E0E25}" presName="parentText" presStyleLbl="node1" presStyleIdx="1" presStyleCnt="4" custLinFactNeighborX="-177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B341C832-9AC0-40B6-B9C7-B7AEF1B4AE85}" type="pres">
      <dgm:prSet presAssocID="{D9466AB2-4F7D-4333-9549-C288D9598DAF}" presName="spacer" presStyleCnt="0"/>
      <dgm:spPr/>
    </dgm:pt>
    <dgm:pt modelId="{16EE858B-E297-4C4C-92D2-2B9B0600A589}" type="pres">
      <dgm:prSet presAssocID="{68DFC77C-AF99-4DCB-999B-EC88289FA10B}" presName="parentText" presStyleLbl="node1" presStyleIdx="2" presStyleCnt="4" custLinFactNeighborY="28349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BE4AB288-0F4B-46AF-A40A-F201CCFF72A2}" type="pres">
      <dgm:prSet presAssocID="{ECD4510A-27D6-43C1-A424-6A38C2CAFEA9}" presName="spacer" presStyleCnt="0"/>
      <dgm:spPr/>
    </dgm:pt>
    <dgm:pt modelId="{E5B16347-4A20-4B1D-84D6-39A6182C2627}" type="pres">
      <dgm:prSet presAssocID="{B586321C-40B6-4DE3-A4F3-33191A1727BB}" presName="parentText" presStyleLbl="node1" presStyleIdx="3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CA19E31C-538F-4986-9D27-A0EC09DF7F2B}" srcId="{83D41C22-0D9C-4F9D-8BAC-7CF284EA3958}" destId="{FD22B98E-1BC8-4219-A9A8-35E5E22E0E25}" srcOrd="1" destOrd="0" parTransId="{7D8F26A5-621C-4F2C-B714-CF69BF5BFFC1}" sibTransId="{D9466AB2-4F7D-4333-9549-C288D9598DAF}"/>
    <dgm:cxn modelId="{387D1035-6FC8-427C-9350-A79CF7E52DF9}" type="presOf" srcId="{FD22B98E-1BC8-4219-A9A8-35E5E22E0E25}" destId="{3D8F3394-6DFD-442D-A77F-C542B8B4AAB4}" srcOrd="0" destOrd="0" presId="urn:microsoft.com/office/officeart/2005/8/layout/vList2#4"/>
    <dgm:cxn modelId="{8DFA133E-E150-43DC-BB37-E5DD34AC9635}" type="presOf" srcId="{68DFC77C-AF99-4DCB-999B-EC88289FA10B}" destId="{16EE858B-E297-4C4C-92D2-2B9B0600A589}" srcOrd="0" destOrd="0" presId="urn:microsoft.com/office/officeart/2005/8/layout/vList2#4"/>
    <dgm:cxn modelId="{DC388840-8E09-4EC6-B779-AF56D33179C0}" srcId="{83D41C22-0D9C-4F9D-8BAC-7CF284EA3958}" destId="{B586321C-40B6-4DE3-A4F3-33191A1727BB}" srcOrd="3" destOrd="0" parTransId="{78824F9B-A5FC-4B9F-A6A1-E39B21FC499A}" sibTransId="{9EDA1242-CEFC-4D8B-8057-D7364D94D63F}"/>
    <dgm:cxn modelId="{F99D4F76-D0A3-486B-BA90-7F489F30B94B}" type="presOf" srcId="{AA5C85CC-4239-4C6D-A17E-19CA23FC26B1}" destId="{FCAFFF10-DEE8-497E-A1AF-03465EB50B0E}" srcOrd="0" destOrd="0" presId="urn:microsoft.com/office/officeart/2005/8/layout/vList2#4"/>
    <dgm:cxn modelId="{A3482F7D-A96C-4948-B20C-63827EDB8416}" srcId="{83D41C22-0D9C-4F9D-8BAC-7CF284EA3958}" destId="{68DFC77C-AF99-4DCB-999B-EC88289FA10B}" srcOrd="2" destOrd="0" parTransId="{56DE17D3-9A99-4B4F-952A-2A57CA8B9ECE}" sibTransId="{ECD4510A-27D6-43C1-A424-6A38C2CAFEA9}"/>
    <dgm:cxn modelId="{2E7BEAAF-1E82-455F-B688-82B9DCAF1361}" srcId="{83D41C22-0D9C-4F9D-8BAC-7CF284EA3958}" destId="{AA5C85CC-4239-4C6D-A17E-19CA23FC26B1}" srcOrd="0" destOrd="0" parTransId="{F9A5815C-EC89-45D6-9798-F20C494BDC3C}" sibTransId="{D17A2B93-923A-49B7-9FF4-3AEFDF39DB22}"/>
    <dgm:cxn modelId="{5F8B93D2-24AA-499C-BF45-D24B94502741}" type="presOf" srcId="{B586321C-40B6-4DE3-A4F3-33191A1727BB}" destId="{E5B16347-4A20-4B1D-84D6-39A6182C2627}" srcOrd="0" destOrd="0" presId="urn:microsoft.com/office/officeart/2005/8/layout/vList2#4"/>
    <dgm:cxn modelId="{6ADD2BEA-55A8-4223-B011-761C38C9F50D}" type="presOf" srcId="{83D41C22-0D9C-4F9D-8BAC-7CF284EA3958}" destId="{90236FA5-A3F1-467A-AE5B-51B0CFD9B333}" srcOrd="0" destOrd="0" presId="urn:microsoft.com/office/officeart/2005/8/layout/vList2#4"/>
    <dgm:cxn modelId="{AA479186-7E13-49CE-AE14-C734A9ADC580}" type="presParOf" srcId="{90236FA5-A3F1-467A-AE5B-51B0CFD9B333}" destId="{FCAFFF10-DEE8-497E-A1AF-03465EB50B0E}" srcOrd="0" destOrd="0" presId="urn:microsoft.com/office/officeart/2005/8/layout/vList2#4"/>
    <dgm:cxn modelId="{4378CF80-35A9-46E3-82BB-495ADD676666}" type="presParOf" srcId="{90236FA5-A3F1-467A-AE5B-51B0CFD9B333}" destId="{D637C0DF-FEB8-4CE1-B175-DCFD8B6EC098}" srcOrd="1" destOrd="0" presId="urn:microsoft.com/office/officeart/2005/8/layout/vList2#4"/>
    <dgm:cxn modelId="{3487A186-8D59-4465-B20C-E35901E5FDE3}" type="presParOf" srcId="{90236FA5-A3F1-467A-AE5B-51B0CFD9B333}" destId="{3D8F3394-6DFD-442D-A77F-C542B8B4AAB4}" srcOrd="2" destOrd="0" presId="urn:microsoft.com/office/officeart/2005/8/layout/vList2#4"/>
    <dgm:cxn modelId="{39197C4D-A127-49FE-8B3F-038220C4D91A}" type="presParOf" srcId="{90236FA5-A3F1-467A-AE5B-51B0CFD9B333}" destId="{B341C832-9AC0-40B6-B9C7-B7AEF1B4AE85}" srcOrd="3" destOrd="0" presId="urn:microsoft.com/office/officeart/2005/8/layout/vList2#4"/>
    <dgm:cxn modelId="{B4254C2C-A200-42D8-9024-451047D8BA19}" type="presParOf" srcId="{90236FA5-A3F1-467A-AE5B-51B0CFD9B333}" destId="{16EE858B-E297-4C4C-92D2-2B9B0600A589}" srcOrd="4" destOrd="0" presId="urn:microsoft.com/office/officeart/2005/8/layout/vList2#4"/>
    <dgm:cxn modelId="{8C337878-14EB-4B65-A43F-43F9C57A4575}" type="presParOf" srcId="{90236FA5-A3F1-467A-AE5B-51B0CFD9B333}" destId="{BE4AB288-0F4B-46AF-A40A-F201CCFF72A2}" srcOrd="5" destOrd="0" presId="urn:microsoft.com/office/officeart/2005/8/layout/vList2#4"/>
    <dgm:cxn modelId="{9C17CC99-0E2E-4F06-B95E-295553546250}" type="presParOf" srcId="{90236FA5-A3F1-467A-AE5B-51B0CFD9B333}" destId="{E5B16347-4A20-4B1D-84D6-39A6182C2627}" srcOrd="6" destOrd="0" presId="urn:microsoft.com/office/officeart/2005/8/layout/vList2#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15940-6217-4906-A8B7-37DAD8840395}" type="doc">
      <dgm:prSet loTypeId="urn:microsoft.com/office/officeart/2005/8/layout/vList2#3" loCatId="list" qsTypeId="urn:microsoft.com/office/officeart/2005/8/quickstyle/simple5#3" qsCatId="simple" csTypeId="urn:microsoft.com/office/officeart/2005/8/colors/accent1_5#3" csCatId="accent1" phldr="1"/>
      <dgm:spPr/>
      <dgm:t>
        <a:bodyPr/>
        <a:lstStyle/>
        <a:p>
          <a:endParaRPr lang="zh-CN" altLang="en-US"/>
        </a:p>
      </dgm:t>
    </dgm:pt>
    <dgm:pt modelId="{51567794-658C-437C-BED6-E350433BF24A}" type="pres">
      <dgm:prSet presAssocID="{24215940-6217-4906-A8B7-37DAD884039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5720CEC-D6A4-4BF0-AB5F-83B127C0B239}" type="presOf" srcId="{24215940-6217-4906-A8B7-37DAD8840395}" destId="{51567794-658C-437C-BED6-E350433BF24A}" srcOrd="0" destOrd="0" presId="urn:microsoft.com/office/officeart/2005/8/layout/vList2#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B20CED-F7CC-4F7E-943A-EE11B4C4FC5F}" type="doc">
      <dgm:prSet loTypeId="urn:microsoft.com/office/officeart/2005/8/layout/cycle8#1" loCatId="cycle" qsTypeId="urn:microsoft.com/office/officeart/2005/8/quickstyle/3d1#2" qsCatId="3D" csTypeId="urn:microsoft.com/office/officeart/2005/8/colors/colorful2#1" csCatId="colorful" phldr="1"/>
      <dgm:spPr/>
    </dgm:pt>
    <dgm:pt modelId="{18302954-8806-41D6-B32D-BAA14DB52904}">
      <dgm:prSet phldrT="[文本]" custT="1"/>
      <dgm:spPr/>
      <dgm:t>
        <a:bodyPr/>
        <a:lstStyle/>
        <a:p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材料评阅</a:t>
          </a:r>
        </a:p>
      </dgm:t>
    </dgm:pt>
    <dgm:pt modelId="{9F49A260-2740-4699-8069-A30528B8E124}" cxnId="{064A5024-31DD-42EB-BA42-9ABF96574699}" type="parTrans">
      <dgm:prSet/>
      <dgm:spPr/>
      <dgm:t>
        <a:bodyPr/>
        <a:lstStyle/>
        <a:p>
          <a:endParaRPr lang="zh-CN" altLang="en-US"/>
        </a:p>
      </dgm:t>
    </dgm:pt>
    <dgm:pt modelId="{4B3551C4-9446-4F10-B82C-EBD55D92DD6B}" cxnId="{064A5024-31DD-42EB-BA42-9ABF96574699}" type="sibTrans">
      <dgm:prSet/>
      <dgm:spPr/>
      <dgm:t>
        <a:bodyPr/>
        <a:lstStyle/>
        <a:p>
          <a:endParaRPr lang="zh-CN" altLang="en-US"/>
        </a:p>
      </dgm:t>
    </dgm:pt>
    <dgm:pt modelId="{3669886F-22AA-4715-857E-8532E33A32AB}">
      <dgm:prSet phldrT="[文本]" custT="1"/>
      <dgm:spPr/>
      <dgm:t>
        <a:bodyPr/>
        <a:lstStyle/>
        <a:p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答辩展示</a:t>
          </a:r>
        </a:p>
      </dgm:t>
    </dgm:pt>
    <dgm:pt modelId="{12A2289E-1A6D-4C32-8179-874031F3355E}" cxnId="{EBE03B45-5C23-4830-AF41-A34F86A7EB90}" type="parTrans">
      <dgm:prSet/>
      <dgm:spPr/>
      <dgm:t>
        <a:bodyPr/>
        <a:lstStyle/>
        <a:p>
          <a:endParaRPr lang="zh-CN" altLang="en-US"/>
        </a:p>
      </dgm:t>
    </dgm:pt>
    <dgm:pt modelId="{9F1CE674-CF89-4637-82D7-25B8DB4B9DD7}" cxnId="{EBE03B45-5C23-4830-AF41-A34F86A7EB90}" type="sibTrans">
      <dgm:prSet/>
      <dgm:spPr/>
      <dgm:t>
        <a:bodyPr/>
        <a:lstStyle/>
        <a:p>
          <a:endParaRPr lang="zh-CN" altLang="en-US"/>
        </a:p>
      </dgm:t>
    </dgm:pt>
    <dgm:pt modelId="{B4113C30-D363-42F6-89B5-CEDA360ED247}" type="pres">
      <dgm:prSet presAssocID="{1EB20CED-F7CC-4F7E-943A-EE11B4C4FC5F}" presName="compositeShape" presStyleCnt="0">
        <dgm:presLayoutVars>
          <dgm:chMax val="7"/>
          <dgm:dir/>
          <dgm:resizeHandles val="exact"/>
        </dgm:presLayoutVars>
      </dgm:prSet>
      <dgm:spPr/>
    </dgm:pt>
    <dgm:pt modelId="{B30F19E6-F429-46C6-8EDB-1B247B7D2D5E}" type="pres">
      <dgm:prSet presAssocID="{1EB20CED-F7CC-4F7E-943A-EE11B4C4FC5F}" presName="wedge1" presStyleLbl="node1" presStyleIdx="0" presStyleCnt="2" custLinFactNeighborX="272" custLinFactNeighborY="23639"/>
      <dgm:spPr/>
    </dgm:pt>
    <dgm:pt modelId="{03937221-1F93-440D-8A34-199CB66B8D5F}" type="pres">
      <dgm:prSet presAssocID="{1EB20CED-F7CC-4F7E-943A-EE11B4C4FC5F}" presName="dummy1a" presStyleCnt="0"/>
      <dgm:spPr/>
    </dgm:pt>
    <dgm:pt modelId="{C57A01C6-E19B-4BC8-BCA0-06F99CC33AC7}" type="pres">
      <dgm:prSet presAssocID="{1EB20CED-F7CC-4F7E-943A-EE11B4C4FC5F}" presName="dummy1b" presStyleCnt="0"/>
      <dgm:spPr/>
    </dgm:pt>
    <dgm:pt modelId="{3C7FFFBA-8265-4497-AC7C-A4B2E3C6E413}" type="pres">
      <dgm:prSet presAssocID="{1EB20CED-F7CC-4F7E-943A-EE11B4C4FC5F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261B734-869D-4A18-B855-77F6760F9306}" type="pres">
      <dgm:prSet presAssocID="{1EB20CED-F7CC-4F7E-943A-EE11B4C4FC5F}" presName="wedge2" presStyleLbl="node1" presStyleIdx="1" presStyleCnt="2" custLinFactNeighborX="3237" custLinFactNeighborY="24930"/>
      <dgm:spPr/>
    </dgm:pt>
    <dgm:pt modelId="{3BDBF456-F727-4C55-A741-BD56F70AC07D}" type="pres">
      <dgm:prSet presAssocID="{1EB20CED-F7CC-4F7E-943A-EE11B4C4FC5F}" presName="dummy2a" presStyleCnt="0"/>
      <dgm:spPr/>
    </dgm:pt>
    <dgm:pt modelId="{D8E6E712-45CE-4061-80E1-ECF9B648B7EA}" type="pres">
      <dgm:prSet presAssocID="{1EB20CED-F7CC-4F7E-943A-EE11B4C4FC5F}" presName="dummy2b" presStyleCnt="0"/>
      <dgm:spPr/>
    </dgm:pt>
    <dgm:pt modelId="{247176C2-05FF-4C37-9A5B-ABBD8DA063D0}" type="pres">
      <dgm:prSet presAssocID="{1EB20CED-F7CC-4F7E-943A-EE11B4C4FC5F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24B7A856-B891-4594-ACB2-4BBC37A12AC5}" type="pres">
      <dgm:prSet presAssocID="{4B3551C4-9446-4F10-B82C-EBD55D92DD6B}" presName="arrowWedge1" presStyleLbl="fgSibTrans2D1" presStyleIdx="0" presStyleCnt="2"/>
      <dgm:spPr/>
    </dgm:pt>
    <dgm:pt modelId="{72FE8A93-D6CE-40D5-94CC-C8A245B29072}" type="pres">
      <dgm:prSet presAssocID="{9F1CE674-CF89-4637-82D7-25B8DB4B9DD7}" presName="arrowWedge2" presStyleLbl="fgSibTrans2D1" presStyleIdx="1" presStyleCnt="2"/>
      <dgm:spPr/>
    </dgm:pt>
  </dgm:ptLst>
  <dgm:cxnLst>
    <dgm:cxn modelId="{2BFCEB15-581F-4329-8511-8CBD31F414B7}" type="presOf" srcId="{3669886F-22AA-4715-857E-8532E33A32AB}" destId="{247176C2-05FF-4C37-9A5B-ABBD8DA063D0}" srcOrd="1" destOrd="0" presId="urn:microsoft.com/office/officeart/2005/8/layout/cycle8#1"/>
    <dgm:cxn modelId="{064A5024-31DD-42EB-BA42-9ABF96574699}" srcId="{1EB20CED-F7CC-4F7E-943A-EE11B4C4FC5F}" destId="{18302954-8806-41D6-B32D-BAA14DB52904}" srcOrd="0" destOrd="0" parTransId="{9F49A260-2740-4699-8069-A30528B8E124}" sibTransId="{4B3551C4-9446-4F10-B82C-EBD55D92DD6B}"/>
    <dgm:cxn modelId="{EBE03B45-5C23-4830-AF41-A34F86A7EB90}" srcId="{1EB20CED-F7CC-4F7E-943A-EE11B4C4FC5F}" destId="{3669886F-22AA-4715-857E-8532E33A32AB}" srcOrd="1" destOrd="0" parTransId="{12A2289E-1A6D-4C32-8179-874031F3355E}" sibTransId="{9F1CE674-CF89-4637-82D7-25B8DB4B9DD7}"/>
    <dgm:cxn modelId="{8BEAB475-BE8A-400C-8F83-95935DC00444}" type="presOf" srcId="{18302954-8806-41D6-B32D-BAA14DB52904}" destId="{3C7FFFBA-8265-4497-AC7C-A4B2E3C6E413}" srcOrd="1" destOrd="0" presId="urn:microsoft.com/office/officeart/2005/8/layout/cycle8#1"/>
    <dgm:cxn modelId="{AF447A88-3EB0-4176-8E23-78D67EC0136E}" type="presOf" srcId="{3669886F-22AA-4715-857E-8532E33A32AB}" destId="{3261B734-869D-4A18-B855-77F6760F9306}" srcOrd="0" destOrd="0" presId="urn:microsoft.com/office/officeart/2005/8/layout/cycle8#1"/>
    <dgm:cxn modelId="{C8BCDEF1-7F19-4331-9054-0C5C1A1B3A63}" type="presOf" srcId="{18302954-8806-41D6-B32D-BAA14DB52904}" destId="{B30F19E6-F429-46C6-8EDB-1B247B7D2D5E}" srcOrd="0" destOrd="0" presId="urn:microsoft.com/office/officeart/2005/8/layout/cycle8#1"/>
    <dgm:cxn modelId="{7C9A24F3-66C9-4D91-9D18-3E83202FFDC4}" type="presOf" srcId="{1EB20CED-F7CC-4F7E-943A-EE11B4C4FC5F}" destId="{B4113C30-D363-42F6-89B5-CEDA360ED247}" srcOrd="0" destOrd="0" presId="urn:microsoft.com/office/officeart/2005/8/layout/cycle8#1"/>
    <dgm:cxn modelId="{7631F8C2-170B-4A71-823D-D2DBF9D866A5}" type="presParOf" srcId="{B4113C30-D363-42F6-89B5-CEDA360ED247}" destId="{B30F19E6-F429-46C6-8EDB-1B247B7D2D5E}" srcOrd="0" destOrd="0" presId="urn:microsoft.com/office/officeart/2005/8/layout/cycle8#1"/>
    <dgm:cxn modelId="{115014BA-6F0C-49AA-A17D-58161A60879C}" type="presParOf" srcId="{B4113C30-D363-42F6-89B5-CEDA360ED247}" destId="{03937221-1F93-440D-8A34-199CB66B8D5F}" srcOrd="1" destOrd="0" presId="urn:microsoft.com/office/officeart/2005/8/layout/cycle8#1"/>
    <dgm:cxn modelId="{C97484BD-AAE3-47F3-87B3-EC4102A60FB1}" type="presParOf" srcId="{B4113C30-D363-42F6-89B5-CEDA360ED247}" destId="{C57A01C6-E19B-4BC8-BCA0-06F99CC33AC7}" srcOrd="2" destOrd="0" presId="urn:microsoft.com/office/officeart/2005/8/layout/cycle8#1"/>
    <dgm:cxn modelId="{5392EC7F-1FD1-4B0A-AA35-E189C18A173F}" type="presParOf" srcId="{B4113C30-D363-42F6-89B5-CEDA360ED247}" destId="{3C7FFFBA-8265-4497-AC7C-A4B2E3C6E413}" srcOrd="3" destOrd="0" presId="urn:microsoft.com/office/officeart/2005/8/layout/cycle8#1"/>
    <dgm:cxn modelId="{72D0778C-5C2F-4C57-9C47-2FCB4D6051CF}" type="presParOf" srcId="{B4113C30-D363-42F6-89B5-CEDA360ED247}" destId="{3261B734-869D-4A18-B855-77F6760F9306}" srcOrd="4" destOrd="0" presId="urn:microsoft.com/office/officeart/2005/8/layout/cycle8#1"/>
    <dgm:cxn modelId="{7DE2AF7B-964B-4453-8DC1-73392A2B75AE}" type="presParOf" srcId="{B4113C30-D363-42F6-89B5-CEDA360ED247}" destId="{3BDBF456-F727-4C55-A741-BD56F70AC07D}" srcOrd="5" destOrd="0" presId="urn:microsoft.com/office/officeart/2005/8/layout/cycle8#1"/>
    <dgm:cxn modelId="{FB301FB9-5C3B-46A2-B86A-63D7D32E7195}" type="presParOf" srcId="{B4113C30-D363-42F6-89B5-CEDA360ED247}" destId="{D8E6E712-45CE-4061-80E1-ECF9B648B7EA}" srcOrd="6" destOrd="0" presId="urn:microsoft.com/office/officeart/2005/8/layout/cycle8#1"/>
    <dgm:cxn modelId="{A4DC189F-658F-4EE3-AC61-7251039CA885}" type="presParOf" srcId="{B4113C30-D363-42F6-89B5-CEDA360ED247}" destId="{247176C2-05FF-4C37-9A5B-ABBD8DA063D0}" srcOrd="7" destOrd="0" presId="urn:microsoft.com/office/officeart/2005/8/layout/cycle8#1"/>
    <dgm:cxn modelId="{AA8DFA7F-A215-4FE7-BD3C-6C92249A5E63}" type="presParOf" srcId="{B4113C30-D363-42F6-89B5-CEDA360ED247}" destId="{24B7A856-B891-4594-ACB2-4BBC37A12AC5}" srcOrd="8" destOrd="0" presId="urn:microsoft.com/office/officeart/2005/8/layout/cycle8#1"/>
    <dgm:cxn modelId="{45D29375-371C-4CD7-BBA1-AA75EAF3955C}" type="presParOf" srcId="{B4113C30-D363-42F6-89B5-CEDA360ED247}" destId="{72FE8A93-D6CE-40D5-94CC-C8A245B29072}" srcOrd="9" destOrd="0" presId="urn:microsoft.com/office/officeart/2005/8/layout/cycle8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215940-6217-4906-A8B7-37DAD8840395}" type="doc">
      <dgm:prSet loTypeId="urn:microsoft.com/office/officeart/2005/8/layout/vList2#3" loCatId="list" qsTypeId="urn:microsoft.com/office/officeart/2005/8/quickstyle/simple5#3" qsCatId="simple" csTypeId="urn:microsoft.com/office/officeart/2005/8/colors/accent1_5#3" csCatId="accent1" phldr="1"/>
      <dgm:spPr/>
      <dgm:t>
        <a:bodyPr/>
        <a:lstStyle/>
        <a:p>
          <a:endParaRPr lang="zh-CN" altLang="en-US"/>
        </a:p>
      </dgm:t>
    </dgm:pt>
    <dgm:pt modelId="{51567794-658C-437C-BED6-E350433BF24A}" type="pres">
      <dgm:prSet presAssocID="{24215940-6217-4906-A8B7-37DAD884039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5720CEC-D6A4-4BF0-AB5F-83B127C0B239}" type="presOf" srcId="{24215940-6217-4906-A8B7-37DAD8840395}" destId="{51567794-658C-437C-BED6-E350433BF24A}" srcOrd="0" destOrd="0" presId="urn:microsoft.com/office/officeart/2005/8/layout/vList2#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215940-6217-4906-A8B7-37DAD8840395}" type="doc">
      <dgm:prSet loTypeId="urn:microsoft.com/office/officeart/2005/8/layout/vList2#3" loCatId="list" qsTypeId="urn:microsoft.com/office/officeart/2005/8/quickstyle/simple5#3" qsCatId="simple" csTypeId="urn:microsoft.com/office/officeart/2005/8/colors/accent1_5#3" csCatId="accent1" phldr="1"/>
      <dgm:spPr/>
      <dgm:t>
        <a:bodyPr/>
        <a:lstStyle/>
        <a:p>
          <a:endParaRPr lang="zh-CN" altLang="en-US"/>
        </a:p>
      </dgm:t>
    </dgm:pt>
    <dgm:pt modelId="{51567794-658C-437C-BED6-E350433BF24A}" type="pres">
      <dgm:prSet presAssocID="{24215940-6217-4906-A8B7-37DAD884039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5720CEC-D6A4-4BF0-AB5F-83B127C0B239}" type="presOf" srcId="{24215940-6217-4906-A8B7-37DAD8840395}" destId="{51567794-658C-437C-BED6-E350433BF24A}" srcOrd="0" destOrd="0" presId="urn:microsoft.com/office/officeart/2005/8/layout/vList2#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215940-6217-4906-A8B7-37DAD8840395}" type="doc">
      <dgm:prSet loTypeId="urn:microsoft.com/office/officeart/2005/8/layout/vList2#3" loCatId="list" qsTypeId="urn:microsoft.com/office/officeart/2005/8/quickstyle/simple5#3" qsCatId="simple" csTypeId="urn:microsoft.com/office/officeart/2005/8/colors/accent1_5#3" csCatId="accent1" phldr="1"/>
      <dgm:spPr/>
      <dgm:t>
        <a:bodyPr/>
        <a:lstStyle/>
        <a:p>
          <a:endParaRPr lang="zh-CN" altLang="en-US"/>
        </a:p>
      </dgm:t>
    </dgm:pt>
    <dgm:pt modelId="{51567794-658C-437C-BED6-E350433BF24A}" type="pres">
      <dgm:prSet presAssocID="{24215940-6217-4906-A8B7-37DAD884039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5720CEC-D6A4-4BF0-AB5F-83B127C0B239}" type="presOf" srcId="{24215940-6217-4906-A8B7-37DAD8840395}" destId="{51567794-658C-437C-BED6-E350433BF24A}" srcOrd="0" destOrd="0" presId="urn:microsoft.com/office/officeart/2005/8/layout/vList2#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727082" cy="3024336"/>
        <a:chOff x="0" y="0"/>
        <a:chExt cx="6727082" cy="3024336"/>
      </a:xfrm>
    </dsp:grpSpPr>
    <dsp:sp modelId="{FCAFFF10-DEE8-497E-A1AF-03465EB50B0E}">
      <dsp:nvSpPr>
        <dsp:cNvPr id="3" name="圆角矩形 2"/>
        <dsp:cNvSpPr/>
      </dsp:nvSpPr>
      <dsp:spPr bwMode="white">
        <a:xfrm>
          <a:off x="0" y="8808"/>
          <a:ext cx="6727082" cy="6739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8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1</a:t>
          </a:r>
          <a:r>
            <a:rPr lang="en-US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选题立意难度及水平</a:t>
          </a:r>
          <a:endParaRPr lang="zh-CN" altLang="en-US" sz="2300" b="0" dirty="0">
            <a:latin typeface="楷体" panose="02010609060101010101" pitchFamily="49" charset="-122"/>
            <a:ea typeface="楷体" panose="02010609060101010101" pitchFamily="49" charset="-122"/>
            <a:cs typeface="+mn-cs"/>
          </a:endParaRPr>
        </a:p>
      </dsp:txBody>
      <dsp:txXfrm>
        <a:off x="0" y="8808"/>
        <a:ext cx="6727082" cy="673920"/>
      </dsp:txXfrm>
    </dsp:sp>
    <dsp:sp modelId="{3D8F3394-6DFD-442D-A77F-C542B8B4AAB4}">
      <dsp:nvSpPr>
        <dsp:cNvPr id="4" name="圆角矩形 3"/>
        <dsp:cNvSpPr/>
      </dsp:nvSpPr>
      <dsp:spPr bwMode="white">
        <a:xfrm>
          <a:off x="0" y="786408"/>
          <a:ext cx="6727082" cy="6739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80000"/>
            <a:hueOff val="80000"/>
            <a:satOff val="-653"/>
            <a:lumOff val="8235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2.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实践任务量及完成效果</a:t>
          </a:r>
        </a:p>
      </dsp:txBody>
      <dsp:txXfrm>
        <a:off x="0" y="786408"/>
        <a:ext cx="6727082" cy="673920"/>
      </dsp:txXfrm>
    </dsp:sp>
    <dsp:sp modelId="{16EE858B-E297-4C4C-92D2-2B9B0600A589}">
      <dsp:nvSpPr>
        <dsp:cNvPr id="5" name="圆角矩形 4"/>
        <dsp:cNvSpPr/>
      </dsp:nvSpPr>
      <dsp:spPr bwMode="white">
        <a:xfrm>
          <a:off x="0" y="1593400"/>
          <a:ext cx="6727082" cy="6739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80000"/>
            <a:hueOff val="160000"/>
            <a:satOff val="-1306"/>
            <a:lumOff val="16471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3.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实践价值及社会影响</a:t>
          </a:r>
        </a:p>
      </dsp:txBody>
      <dsp:txXfrm>
        <a:off x="0" y="1593400"/>
        <a:ext cx="6727082" cy="673920"/>
      </dsp:txXfrm>
    </dsp:sp>
    <dsp:sp modelId="{E5B16347-4A20-4B1D-84D6-39A6182C2627}">
      <dsp:nvSpPr>
        <dsp:cNvPr id="6" name="圆角矩形 5"/>
        <dsp:cNvSpPr/>
      </dsp:nvSpPr>
      <dsp:spPr bwMode="white">
        <a:xfrm>
          <a:off x="0" y="2341608"/>
          <a:ext cx="6727082" cy="6739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80000"/>
            <a:hueOff val="240000"/>
            <a:satOff val="-1960"/>
            <a:lumOff val="24706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4. </a:t>
          </a:r>
          <a:r>
            <a:rPr lang="zh-CN" altLang="en-US" sz="2400" b="0" dirty="0"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报告或答辩完成情况</a:t>
          </a:r>
        </a:p>
      </dsp:txBody>
      <dsp:txXfrm>
        <a:off x="0" y="2341608"/>
        <a:ext cx="6727082" cy="673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2895294" cy="2895294"/>
        <a:chOff x="0" y="0"/>
        <a:chExt cx="2895294" cy="2895294"/>
      </a:xfrm>
    </dsp:grpSpPr>
    <dsp:sp modelId="{B30F19E6-F429-46C6-8EDB-1B247B7D2D5E}">
      <dsp:nvSpPr>
        <dsp:cNvPr id="3" name="饼形 2"/>
        <dsp:cNvSpPr/>
      </dsp:nvSpPr>
      <dsp:spPr bwMode="white">
        <a:xfrm>
          <a:off x="296145" y="575804"/>
          <a:ext cx="2432047" cy="2432047"/>
        </a:xfrm>
        <a:prstGeom prst="pie">
          <a:avLst>
            <a:gd name="adj1" fmla="val 16200000"/>
            <a:gd name="adj2" fmla="val 5400000"/>
          </a:avLst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材料评阅</a:t>
          </a:r>
        </a:p>
      </dsp:txBody>
      <dsp:txXfrm>
        <a:off x="296145" y="575804"/>
        <a:ext cx="2432047" cy="2432047"/>
      </dsp:txXfrm>
    </dsp:sp>
    <dsp:sp modelId="{3261B734-869D-4A18-B855-77F6760F9306}">
      <dsp:nvSpPr>
        <dsp:cNvPr id="4" name="饼形 3"/>
        <dsp:cNvSpPr/>
      </dsp:nvSpPr>
      <dsp:spPr bwMode="white">
        <a:xfrm>
          <a:off x="252443" y="575804"/>
          <a:ext cx="2432047" cy="2432047"/>
        </a:xfrm>
        <a:prstGeom prst="pie">
          <a:avLst>
            <a:gd name="adj1" fmla="val 5400000"/>
            <a:gd name="adj2" fmla="val 16200000"/>
          </a:avLst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4680000"/>
            <a:satOff val="-5881"/>
            <a:lumOff val="11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答辩展示</a:t>
          </a:r>
        </a:p>
      </dsp:txBody>
      <dsp:txXfrm>
        <a:off x="252443" y="575804"/>
        <a:ext cx="2432047" cy="2432047"/>
      </dsp:txXfrm>
    </dsp:sp>
    <dsp:sp modelId="{24B7A856-B891-4594-ACB2-4BBC37A12AC5}">
      <dsp:nvSpPr>
        <dsp:cNvPr id="5" name="环形箭头 4"/>
        <dsp:cNvSpPr/>
      </dsp:nvSpPr>
      <dsp:spPr bwMode="white">
        <a:xfrm>
          <a:off x="162382" y="442041"/>
          <a:ext cx="2699572" cy="2699572"/>
        </a:xfrm>
        <a:prstGeom prst="circularArrow">
          <a:avLst>
            <a:gd name="adj1" fmla="val 5000"/>
            <a:gd name="adj2" fmla="val 360000"/>
            <a:gd name="adj3" fmla="val 5040000"/>
            <a:gd name="adj4" fmla="val 16200000"/>
            <a:gd name="adj5" fmla="val 5500"/>
          </a:avLst>
        </a:prstGeom>
        <a:sp3d z="127000" prstMaterial="plastic">
          <a:bevelT w="50800" h="50800"/>
          <a:bevelB w="25400" h="25400" prst="angle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62382" y="442041"/>
        <a:ext cx="2699572" cy="2699572"/>
      </dsp:txXfrm>
    </dsp:sp>
    <dsp:sp modelId="{72FE8A93-D6CE-40D5-94CC-C8A245B29072}">
      <dsp:nvSpPr>
        <dsp:cNvPr id="6" name="环形箭头 5"/>
        <dsp:cNvSpPr/>
      </dsp:nvSpPr>
      <dsp:spPr bwMode="white">
        <a:xfrm>
          <a:off x="118680" y="442041"/>
          <a:ext cx="2699572" cy="2699572"/>
        </a:xfrm>
        <a:prstGeom prst="circularArrow">
          <a:avLst>
            <a:gd name="adj1" fmla="val 5000"/>
            <a:gd name="adj2" fmla="val 360000"/>
            <a:gd name="adj3" fmla="val 15840000"/>
            <a:gd name="adj4" fmla="val 5400000"/>
            <a:gd name="adj5" fmla="val 5500"/>
          </a:avLst>
        </a:prstGeom>
        <a:sp3d z="127000" prstMaterial="plastic">
          <a:bevelT w="50800" h="50800"/>
          <a:bevelB w="25400" h="25400" prst="angle"/>
        </a:sp3d>
      </dsp:spPr>
      <dsp:style>
        <a:lnRef idx="0">
          <a:schemeClr val="lt1"/>
        </a:lnRef>
        <a:fillRef idx="3">
          <a:schemeClr val="accent2">
            <a:hueOff val="4680000"/>
            <a:satOff val="-5881"/>
            <a:lumOff val="11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18680" y="442041"/>
        <a:ext cx="2699572" cy="2699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#1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longCurve"/>
                  <dgm:param type="begPts" val="tL"/>
                  <dgm:param type="endPts" val="tR"/>
                </dgm:alg>
              </dgm:if>
              <dgm:else name="Name175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longCurve"/>
                  <dgm:param type="begPts" val="tL"/>
                  <dgm:param type="endPts" val="t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curve"/>
                  <dgm:param type="begPts" val="tL"/>
                  <dgm:param type="endPts" val="tL"/>
                </dgm:alg>
              </dgm:if>
              <dgm:else name="Name180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curve"/>
                  <dgm:param type="begPts" val="tL"/>
                  <dgm:param type="endPts" val="tL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srcNode" val="dummy2a"/>
              <dgm:param type="dstNode" val="dummy2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5">
            <dgm:alg type="conn">
              <dgm:param type="srcNode" val="dummy2a"/>
              <dgm:param type="dstNode" val="dummy2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srcNode" val="dummy3a"/>
              <dgm:param type="dstNode" val="dummy3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9">
            <dgm:alg type="conn">
              <dgm:param type="srcNode" val="dummy3a"/>
              <dgm:param type="dstNode" val="dummy3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srcNode" val="dummy4a"/>
              <dgm:param type="dstNode" val="dummy4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3">
            <dgm:alg type="conn">
              <dgm:param type="srcNode" val="dummy4a"/>
              <dgm:param type="dstNode" val="dummy4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srcNode" val="dummy5a"/>
              <dgm:param type="dstNode" val="dummy5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7">
            <dgm:alg type="conn">
              <dgm:param type="srcNode" val="dummy5a"/>
              <dgm:param type="dstNode" val="dummy5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srcNode" val="dummy6a"/>
              <dgm:param type="dstNode" val="dummy6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1">
            <dgm:alg type="conn">
              <dgm:param type="srcNode" val="dummy6a"/>
              <dgm:param type="dstNode" val="dummy6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srcNode" val="dummy7a"/>
              <dgm:param type="dstNode" val="dummy7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5">
            <dgm:alg type="conn">
              <dgm:param type="srcNode" val="dummy7a"/>
              <dgm:param type="dstNode" val="dummy7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#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#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#2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9D961-D8E9-4D7D-85ED-CB78EAC9B1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78729-3521-4780-93BA-59E7840E0C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8FB8264C-D991-4559-8F3F-B33B0A03DB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5.xml"/><Relationship Id="rId3" Type="http://schemas.openxmlformats.org/officeDocument/2006/relationships/image" Target="../media/image6.jpe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image" Target="../media/image7.jpe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.xml"/><Relationship Id="rId3" Type="http://schemas.openxmlformats.org/officeDocument/2006/relationships/image" Target="../media/image9.jpe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image" Target="../media/image6.jpe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image" Target="../media/image7.jpe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tags" Target="../tags/tag19.xml"/><Relationship Id="rId3" Type="http://schemas.openxmlformats.org/officeDocument/2006/relationships/image" Target="../media/image8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image" Target="../media/image9.jpe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7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71" name="组合 70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10" name="组合 9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69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2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9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2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3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0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1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2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3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4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5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6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7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8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9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0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1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2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-图片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7" name="PA-椭圆 7"/>
          <p:cNvSpPr/>
          <p:nvPr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237" name="组合 236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296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7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238" name="组合 237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239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0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1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2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3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4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5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6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7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8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9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0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1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2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3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4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5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6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7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8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9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0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1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2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3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4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5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6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7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8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9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0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1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2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3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4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5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6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7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8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9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0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1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2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3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4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5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6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7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8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9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0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1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2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3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4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5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298" name="组合 297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299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0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1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2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3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4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5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6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7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8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9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0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1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2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3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4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5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6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7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8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9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0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1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2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3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4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5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6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7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8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9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0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1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2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3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4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5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6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7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8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9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0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1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2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3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4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5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6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7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8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9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18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3429000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10" name="PA-椭圆 7"/>
          <p:cNvSpPr/>
          <p:nvPr userDrawn="1"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20" name="组合 119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121" name="组合 120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80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1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23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4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5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6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7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8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9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0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1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2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3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4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5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6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7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8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9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0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1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2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3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4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5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6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7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8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9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0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1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2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3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4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5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6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7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8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9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0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1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2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3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4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5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6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7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8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9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0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1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2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3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4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5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6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7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8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9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182" name="组合 181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83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4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5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6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7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8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9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0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1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2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3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4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5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6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7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8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9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0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1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2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3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4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5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6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7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8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9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0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1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2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3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4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5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6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7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8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9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0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1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2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3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4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5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6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7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8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9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0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1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2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3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18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-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6"/>
            <a:ext cx="9144000" cy="342595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5" name="PA-椭圆 7"/>
          <p:cNvSpPr/>
          <p:nvPr userDrawn="1"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120" name="组合 119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79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0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22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3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4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5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6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7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8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9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0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1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2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3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4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5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6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7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8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9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0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1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2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3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4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5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6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7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8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9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0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1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2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3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4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5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6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7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8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9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0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1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2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3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4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5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6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7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8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9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0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1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2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3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4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5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6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7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8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181" name="组合 180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82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3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4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5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6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7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8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9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0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1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2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3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4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5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6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7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8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9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0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1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2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3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4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5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6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7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8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9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0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1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2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3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4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5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6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7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8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9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0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1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2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3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4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5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6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7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8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9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0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1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2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18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-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3429000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4" name="PA-椭圆 7"/>
          <p:cNvSpPr/>
          <p:nvPr userDrawn="1"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120" name="组合 119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79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0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22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3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4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5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6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7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8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29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0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1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2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3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4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5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6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7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8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39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0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1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2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3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4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5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6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7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8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9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0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1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2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3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4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5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6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7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8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9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0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1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2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3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4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5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6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7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8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9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0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1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2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3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4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5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6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7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8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181" name="组合 180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82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3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4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5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6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7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8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9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0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1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2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3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4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5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6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7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8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9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0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1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2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3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4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5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6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7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8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9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0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1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2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3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4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5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6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7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8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9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0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1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2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3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4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5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6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7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8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9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0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1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2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18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0" y="1715168"/>
            <a:ext cx="9144001" cy="3427664"/>
            <a:chOff x="0" y="0"/>
            <a:chExt cx="12192001" cy="3427664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05" b="32356"/>
            <a:stretch>
              <a:fillRect/>
            </a:stretch>
          </p:blipFill>
          <p:spPr>
            <a:xfrm>
              <a:off x="0" y="0"/>
              <a:ext cx="12192000" cy="3415570"/>
            </a:xfrm>
            <a:prstGeom prst="rect">
              <a:avLst/>
            </a:prstGeom>
            <a:gradFill flip="none" rotWithShape="1">
              <a:gsLst>
                <a:gs pos="0">
                  <a:srgbClr val="A22B17">
                    <a:lumMod val="91000"/>
                  </a:srgbClr>
                </a:gs>
                <a:gs pos="100000">
                  <a:srgbClr val="A22B17">
                    <a:alpha val="72000"/>
                    <a:lumMod val="92000"/>
                    <a:lumOff val="8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</p:pic>
        <p:sp>
          <p:nvSpPr>
            <p:cNvPr id="8" name="矩形 7"/>
            <p:cNvSpPr/>
            <p:nvPr userDrawn="1"/>
          </p:nvSpPr>
          <p:spPr>
            <a:xfrm>
              <a:off x="1" y="0"/>
              <a:ext cx="12192000" cy="3427664"/>
            </a:xfrm>
            <a:prstGeom prst="rect">
              <a:avLst/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 dirty="0"/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11" name="组合 10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70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3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9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2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3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0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1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2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3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4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5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6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7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8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9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0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1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2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/>
          <p:cNvSpPr txBox="1"/>
          <p:nvPr userDrawn="1"/>
        </p:nvSpPr>
        <p:spPr>
          <a:xfrm>
            <a:off x="5385803" y="1469569"/>
            <a:ext cx="780842" cy="17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您好！我是本套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模板的作者王奕博，本套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模板是特别为北京科技大学同学朋友制作，方便各位的答辩工作。本模板内使用图片来自北京科技大学官方微信公众号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,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模板文案仅供参考，官方信息以北京科技大学官网为准。恶意修改、诋毁、扭曲北京科技大学形象的行为后果自负。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最后，祝您答辩顺利，前程似锦！</a:t>
            </a:r>
            <a:endParaRPr lang="zh-CN" altLang="en-US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1097308" y="-15557"/>
            <a:ext cx="5372351" cy="7169530"/>
            <a:chOff x="1560409" y="2069897"/>
            <a:chExt cx="1776413" cy="1778000"/>
          </a:xfrm>
        </p:grpSpPr>
        <p:sp>
          <p:nvSpPr>
            <p:cNvPr id="67" name="îS1îḋé"/>
            <p:cNvSpPr/>
            <p:nvPr/>
          </p:nvSpPr>
          <p:spPr bwMode="auto">
            <a:xfrm>
              <a:off x="1560409" y="2069897"/>
              <a:ext cx="1776413" cy="1778000"/>
            </a:xfrm>
            <a:prstGeom prst="ellipse">
              <a:avLst/>
            </a:prstGeom>
            <a:noFill/>
            <a:ln w="98425" cap="flat">
              <a:solidFill>
                <a:schemeClr val="bg1">
                  <a:lumMod val="95000"/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îṣḷïďé"/>
            <p:cNvSpPr/>
            <p:nvPr/>
          </p:nvSpPr>
          <p:spPr bwMode="auto">
            <a:xfrm>
              <a:off x="1779484" y="2288972"/>
              <a:ext cx="1336675" cy="1338263"/>
            </a:xfrm>
            <a:prstGeom prst="ellipse">
              <a:avLst/>
            </a:prstGeom>
            <a:noFill/>
            <a:ln w="19050" cap="flat">
              <a:solidFill>
                <a:schemeClr val="bg1"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-852456" y="218094"/>
            <a:ext cx="4877843" cy="6702232"/>
            <a:chOff x="1641372" y="4491628"/>
            <a:chExt cx="1612900" cy="1662113"/>
          </a:xfrm>
          <a:solidFill>
            <a:schemeClr val="bg1">
              <a:lumMod val="95000"/>
              <a:alpha val="21000"/>
            </a:schemeClr>
          </a:solidFill>
        </p:grpSpPr>
        <p:sp>
          <p:nvSpPr>
            <p:cNvPr id="10" name="ïś1íďê"/>
            <p:cNvSpPr/>
            <p:nvPr/>
          </p:nvSpPr>
          <p:spPr bwMode="auto">
            <a:xfrm>
              <a:off x="2889147" y="4701178"/>
              <a:ext cx="153988" cy="138113"/>
            </a:xfrm>
            <a:custGeom>
              <a:avLst/>
              <a:gdLst>
                <a:gd name="T0" fmla="*/ 62 w 83"/>
                <a:gd name="T1" fmla="*/ 8 h 75"/>
                <a:gd name="T2" fmla="*/ 53 w 83"/>
                <a:gd name="T3" fmla="*/ 10 h 75"/>
                <a:gd name="T4" fmla="*/ 57 w 83"/>
                <a:gd name="T5" fmla="*/ 0 h 75"/>
                <a:gd name="T6" fmla="*/ 44 w 83"/>
                <a:gd name="T7" fmla="*/ 21 h 75"/>
                <a:gd name="T8" fmla="*/ 58 w 83"/>
                <a:gd name="T9" fmla="*/ 11 h 75"/>
                <a:gd name="T10" fmla="*/ 54 w 83"/>
                <a:gd name="T11" fmla="*/ 18 h 75"/>
                <a:gd name="T12" fmla="*/ 28 w 83"/>
                <a:gd name="T13" fmla="*/ 18 h 75"/>
                <a:gd name="T14" fmla="*/ 19 w 83"/>
                <a:gd name="T15" fmla="*/ 17 h 75"/>
                <a:gd name="T16" fmla="*/ 25 w 83"/>
                <a:gd name="T17" fmla="*/ 12 h 75"/>
                <a:gd name="T18" fmla="*/ 1 w 83"/>
                <a:gd name="T19" fmla="*/ 30 h 75"/>
                <a:gd name="T20" fmla="*/ 13 w 83"/>
                <a:gd name="T21" fmla="*/ 24 h 75"/>
                <a:gd name="T22" fmla="*/ 36 w 83"/>
                <a:gd name="T23" fmla="*/ 28 h 75"/>
                <a:gd name="T24" fmla="*/ 22 w 83"/>
                <a:gd name="T25" fmla="*/ 35 h 75"/>
                <a:gd name="T26" fmla="*/ 45 w 83"/>
                <a:gd name="T27" fmla="*/ 41 h 75"/>
                <a:gd name="T28" fmla="*/ 42 w 83"/>
                <a:gd name="T29" fmla="*/ 41 h 75"/>
                <a:gd name="T30" fmla="*/ 35 w 83"/>
                <a:gd name="T31" fmla="*/ 40 h 75"/>
                <a:gd name="T32" fmla="*/ 37 w 83"/>
                <a:gd name="T33" fmla="*/ 45 h 75"/>
                <a:gd name="T34" fmla="*/ 12 w 83"/>
                <a:gd name="T35" fmla="*/ 34 h 75"/>
                <a:gd name="T36" fmla="*/ 9 w 83"/>
                <a:gd name="T37" fmla="*/ 35 h 75"/>
                <a:gd name="T38" fmla="*/ 20 w 83"/>
                <a:gd name="T39" fmla="*/ 64 h 75"/>
                <a:gd name="T40" fmla="*/ 0 w 83"/>
                <a:gd name="T41" fmla="*/ 57 h 75"/>
                <a:gd name="T42" fmla="*/ 35 w 83"/>
                <a:gd name="T43" fmla="*/ 58 h 75"/>
                <a:gd name="T44" fmla="*/ 46 w 83"/>
                <a:gd name="T45" fmla="*/ 57 h 75"/>
                <a:gd name="T46" fmla="*/ 42 w 83"/>
                <a:gd name="T47" fmla="*/ 48 h 75"/>
                <a:gd name="T48" fmla="*/ 62 w 83"/>
                <a:gd name="T49" fmla="*/ 57 h 75"/>
                <a:gd name="T50" fmla="*/ 61 w 83"/>
                <a:gd name="T51" fmla="*/ 35 h 75"/>
                <a:gd name="T52" fmla="*/ 62 w 83"/>
                <a:gd name="T53" fmla="*/ 34 h 75"/>
                <a:gd name="T54" fmla="*/ 66 w 83"/>
                <a:gd name="T55" fmla="*/ 16 h 75"/>
                <a:gd name="T56" fmla="*/ 63 w 83"/>
                <a:gd name="T57" fmla="*/ 44 h 75"/>
                <a:gd name="T58" fmla="*/ 54 w 83"/>
                <a:gd name="T59" fmla="*/ 32 h 75"/>
                <a:gd name="T60" fmla="*/ 60 w 83"/>
                <a:gd name="T61" fmla="*/ 27 h 75"/>
                <a:gd name="T62" fmla="*/ 67 w 83"/>
                <a:gd name="T63" fmla="*/ 18 h 75"/>
                <a:gd name="T64" fmla="*/ 77 w 83"/>
                <a:gd name="T65" fmla="*/ 23 h 75"/>
                <a:gd name="T66" fmla="*/ 60 w 83"/>
                <a:gd name="T67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75">
                  <a:moveTo>
                    <a:pt x="66" y="16"/>
                  </a:moveTo>
                  <a:cubicBezTo>
                    <a:pt x="65" y="13"/>
                    <a:pt x="63" y="11"/>
                    <a:pt x="62" y="8"/>
                  </a:cubicBezTo>
                  <a:cubicBezTo>
                    <a:pt x="59" y="9"/>
                    <a:pt x="57" y="9"/>
                    <a:pt x="54" y="10"/>
                  </a:cubicBezTo>
                  <a:cubicBezTo>
                    <a:pt x="54" y="10"/>
                    <a:pt x="53" y="10"/>
                    <a:pt x="53" y="10"/>
                  </a:cubicBezTo>
                  <a:cubicBezTo>
                    <a:pt x="54" y="7"/>
                    <a:pt x="57" y="6"/>
                    <a:pt x="59" y="3"/>
                  </a:cubicBezTo>
                  <a:cubicBezTo>
                    <a:pt x="58" y="2"/>
                    <a:pt x="58" y="1"/>
                    <a:pt x="57" y="0"/>
                  </a:cubicBezTo>
                  <a:cubicBezTo>
                    <a:pt x="48" y="1"/>
                    <a:pt x="37" y="9"/>
                    <a:pt x="42" y="19"/>
                  </a:cubicBezTo>
                  <a:cubicBezTo>
                    <a:pt x="42" y="19"/>
                    <a:pt x="43" y="20"/>
                    <a:pt x="44" y="21"/>
                  </a:cubicBezTo>
                  <a:cubicBezTo>
                    <a:pt x="47" y="19"/>
                    <a:pt x="48" y="15"/>
                    <a:pt x="51" y="14"/>
                  </a:cubicBezTo>
                  <a:cubicBezTo>
                    <a:pt x="53" y="13"/>
                    <a:pt x="55" y="13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7" y="14"/>
                    <a:pt x="56" y="16"/>
                    <a:pt x="54" y="18"/>
                  </a:cubicBezTo>
                  <a:cubicBezTo>
                    <a:pt x="54" y="21"/>
                    <a:pt x="55" y="24"/>
                    <a:pt x="54" y="27"/>
                  </a:cubicBezTo>
                  <a:cubicBezTo>
                    <a:pt x="54" y="27"/>
                    <a:pt x="30" y="18"/>
                    <a:pt x="28" y="18"/>
                  </a:cubicBezTo>
                  <a:cubicBezTo>
                    <a:pt x="25" y="17"/>
                    <a:pt x="22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5"/>
                    <a:pt x="23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2"/>
                    <a:pt x="11" y="16"/>
                    <a:pt x="4" y="18"/>
                  </a:cubicBezTo>
                  <a:cubicBezTo>
                    <a:pt x="0" y="22"/>
                    <a:pt x="0" y="25"/>
                    <a:pt x="1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6" y="29"/>
                    <a:pt x="9" y="26"/>
                    <a:pt x="13" y="24"/>
                  </a:cubicBezTo>
                  <a:cubicBezTo>
                    <a:pt x="19" y="20"/>
                    <a:pt x="30" y="22"/>
                    <a:pt x="37" y="27"/>
                  </a:cubicBezTo>
                  <a:cubicBezTo>
                    <a:pt x="37" y="28"/>
                    <a:pt x="36" y="28"/>
                    <a:pt x="36" y="28"/>
                  </a:cubicBezTo>
                  <a:cubicBezTo>
                    <a:pt x="31" y="29"/>
                    <a:pt x="28" y="28"/>
                    <a:pt x="22" y="32"/>
                  </a:cubicBezTo>
                  <a:cubicBezTo>
                    <a:pt x="22" y="33"/>
                    <a:pt x="22" y="34"/>
                    <a:pt x="22" y="35"/>
                  </a:cubicBezTo>
                  <a:cubicBezTo>
                    <a:pt x="22" y="37"/>
                    <a:pt x="22" y="37"/>
                    <a:pt x="24" y="39"/>
                  </a:cubicBezTo>
                  <a:cubicBezTo>
                    <a:pt x="31" y="37"/>
                    <a:pt x="37" y="36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1" y="40"/>
                    <a:pt x="40" y="39"/>
                    <a:pt x="39" y="39"/>
                  </a:cubicBezTo>
                  <a:cubicBezTo>
                    <a:pt x="37" y="41"/>
                    <a:pt x="37" y="41"/>
                    <a:pt x="35" y="40"/>
                  </a:cubicBezTo>
                  <a:cubicBezTo>
                    <a:pt x="35" y="40"/>
                    <a:pt x="34" y="41"/>
                    <a:pt x="34" y="41"/>
                  </a:cubicBezTo>
                  <a:cubicBezTo>
                    <a:pt x="35" y="43"/>
                    <a:pt x="35" y="43"/>
                    <a:pt x="37" y="45"/>
                  </a:cubicBezTo>
                  <a:cubicBezTo>
                    <a:pt x="36" y="46"/>
                    <a:pt x="36" y="47"/>
                    <a:pt x="35" y="48"/>
                  </a:cubicBezTo>
                  <a:cubicBezTo>
                    <a:pt x="27" y="44"/>
                    <a:pt x="20" y="40"/>
                    <a:pt x="12" y="34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9" y="34"/>
                    <a:pt x="9" y="35"/>
                    <a:pt x="9" y="35"/>
                  </a:cubicBezTo>
                  <a:cubicBezTo>
                    <a:pt x="11" y="55"/>
                    <a:pt x="20" y="44"/>
                    <a:pt x="31" y="54"/>
                  </a:cubicBezTo>
                  <a:cubicBezTo>
                    <a:pt x="27" y="58"/>
                    <a:pt x="23" y="61"/>
                    <a:pt x="20" y="64"/>
                  </a:cubicBezTo>
                  <a:cubicBezTo>
                    <a:pt x="15" y="63"/>
                    <a:pt x="6" y="55"/>
                    <a:pt x="1" y="56"/>
                  </a:cubicBezTo>
                  <a:cubicBezTo>
                    <a:pt x="1" y="56"/>
                    <a:pt x="1" y="56"/>
                    <a:pt x="0" y="57"/>
                  </a:cubicBezTo>
                  <a:cubicBezTo>
                    <a:pt x="2" y="62"/>
                    <a:pt x="7" y="67"/>
                    <a:pt x="9" y="72"/>
                  </a:cubicBezTo>
                  <a:cubicBezTo>
                    <a:pt x="17" y="75"/>
                    <a:pt x="26" y="66"/>
                    <a:pt x="35" y="58"/>
                  </a:cubicBezTo>
                  <a:cubicBezTo>
                    <a:pt x="37" y="60"/>
                    <a:pt x="39" y="63"/>
                    <a:pt x="42" y="65"/>
                  </a:cubicBezTo>
                  <a:cubicBezTo>
                    <a:pt x="46" y="63"/>
                    <a:pt x="46" y="60"/>
                    <a:pt x="46" y="57"/>
                  </a:cubicBezTo>
                  <a:cubicBezTo>
                    <a:pt x="45" y="54"/>
                    <a:pt x="43" y="53"/>
                    <a:pt x="40" y="50"/>
                  </a:cubicBezTo>
                  <a:cubicBezTo>
                    <a:pt x="41" y="49"/>
                    <a:pt x="42" y="48"/>
                    <a:pt x="42" y="48"/>
                  </a:cubicBezTo>
                  <a:cubicBezTo>
                    <a:pt x="46" y="48"/>
                    <a:pt x="49" y="48"/>
                    <a:pt x="53" y="46"/>
                  </a:cubicBezTo>
                  <a:cubicBezTo>
                    <a:pt x="56" y="49"/>
                    <a:pt x="59" y="53"/>
                    <a:pt x="62" y="57"/>
                  </a:cubicBezTo>
                  <a:cubicBezTo>
                    <a:pt x="65" y="56"/>
                    <a:pt x="68" y="55"/>
                    <a:pt x="70" y="52"/>
                  </a:cubicBezTo>
                  <a:cubicBezTo>
                    <a:pt x="72" y="47"/>
                    <a:pt x="66" y="40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4"/>
                    <a:pt x="72" y="37"/>
                    <a:pt x="79" y="32"/>
                  </a:cubicBezTo>
                  <a:cubicBezTo>
                    <a:pt x="83" y="17"/>
                    <a:pt x="74" y="21"/>
                    <a:pt x="66" y="16"/>
                  </a:cubicBezTo>
                  <a:close/>
                  <a:moveTo>
                    <a:pt x="63" y="44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55" y="42"/>
                    <a:pt x="46" y="34"/>
                    <a:pt x="38" y="32"/>
                  </a:cubicBezTo>
                  <a:cubicBezTo>
                    <a:pt x="43" y="28"/>
                    <a:pt x="48" y="31"/>
                    <a:pt x="54" y="32"/>
                  </a:cubicBezTo>
                  <a:cubicBezTo>
                    <a:pt x="57" y="36"/>
                    <a:pt x="60" y="40"/>
                    <a:pt x="63" y="44"/>
                  </a:cubicBezTo>
                  <a:close/>
                  <a:moveTo>
                    <a:pt x="60" y="27"/>
                  </a:moveTo>
                  <a:cubicBezTo>
                    <a:pt x="60" y="27"/>
                    <a:pt x="60" y="26"/>
                    <a:pt x="59" y="26"/>
                  </a:cubicBezTo>
                  <a:cubicBezTo>
                    <a:pt x="61" y="23"/>
                    <a:pt x="63" y="20"/>
                    <a:pt x="67" y="18"/>
                  </a:cubicBezTo>
                  <a:cubicBezTo>
                    <a:pt x="69" y="19"/>
                    <a:pt x="71" y="19"/>
                    <a:pt x="74" y="20"/>
                  </a:cubicBezTo>
                  <a:cubicBezTo>
                    <a:pt x="75" y="21"/>
                    <a:pt x="76" y="22"/>
                    <a:pt x="77" y="23"/>
                  </a:cubicBezTo>
                  <a:cubicBezTo>
                    <a:pt x="77" y="24"/>
                    <a:pt x="77" y="24"/>
                    <a:pt x="77" y="25"/>
                  </a:cubicBezTo>
                  <a:cubicBezTo>
                    <a:pt x="72" y="29"/>
                    <a:pt x="66" y="27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" name="ïṩḻîḓé"/>
            <p:cNvSpPr/>
            <p:nvPr/>
          </p:nvSpPr>
          <p:spPr bwMode="auto">
            <a:xfrm>
              <a:off x="2728809" y="4582115"/>
              <a:ext cx="101600" cy="147638"/>
            </a:xfrm>
            <a:custGeom>
              <a:avLst/>
              <a:gdLst>
                <a:gd name="T0" fmla="*/ 47 w 55"/>
                <a:gd name="T1" fmla="*/ 0 h 80"/>
                <a:gd name="T2" fmla="*/ 49 w 55"/>
                <a:gd name="T3" fmla="*/ 20 h 80"/>
                <a:gd name="T4" fmla="*/ 51 w 55"/>
                <a:gd name="T5" fmla="*/ 34 h 80"/>
                <a:gd name="T6" fmla="*/ 28 w 55"/>
                <a:gd name="T7" fmla="*/ 38 h 80"/>
                <a:gd name="T8" fmla="*/ 41 w 55"/>
                <a:gd name="T9" fmla="*/ 68 h 80"/>
                <a:gd name="T10" fmla="*/ 25 w 55"/>
                <a:gd name="T11" fmla="*/ 74 h 80"/>
                <a:gd name="T12" fmla="*/ 26 w 55"/>
                <a:gd name="T13" fmla="*/ 39 h 80"/>
                <a:gd name="T14" fmla="*/ 23 w 55"/>
                <a:gd name="T15" fmla="*/ 40 h 80"/>
                <a:gd name="T16" fmla="*/ 7 w 55"/>
                <a:gd name="T17" fmla="*/ 54 h 80"/>
                <a:gd name="T18" fmla="*/ 0 w 55"/>
                <a:gd name="T19" fmla="*/ 43 h 80"/>
                <a:gd name="T20" fmla="*/ 14 w 55"/>
                <a:gd name="T21" fmla="*/ 28 h 80"/>
                <a:gd name="T22" fmla="*/ 6 w 55"/>
                <a:gd name="T23" fmla="*/ 15 h 80"/>
                <a:gd name="T24" fmla="*/ 7 w 55"/>
                <a:gd name="T25" fmla="*/ 15 h 80"/>
                <a:gd name="T26" fmla="*/ 26 w 55"/>
                <a:gd name="T27" fmla="*/ 18 h 80"/>
                <a:gd name="T28" fmla="*/ 47 w 55"/>
                <a:gd name="T2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80">
                  <a:moveTo>
                    <a:pt x="47" y="0"/>
                  </a:moveTo>
                  <a:cubicBezTo>
                    <a:pt x="55" y="7"/>
                    <a:pt x="49" y="11"/>
                    <a:pt x="49" y="20"/>
                  </a:cubicBezTo>
                  <a:cubicBezTo>
                    <a:pt x="49" y="25"/>
                    <a:pt x="55" y="25"/>
                    <a:pt x="51" y="34"/>
                  </a:cubicBezTo>
                  <a:cubicBezTo>
                    <a:pt x="44" y="37"/>
                    <a:pt x="34" y="32"/>
                    <a:pt x="28" y="38"/>
                  </a:cubicBezTo>
                  <a:cubicBezTo>
                    <a:pt x="38" y="44"/>
                    <a:pt x="45" y="59"/>
                    <a:pt x="41" y="68"/>
                  </a:cubicBezTo>
                  <a:cubicBezTo>
                    <a:pt x="39" y="74"/>
                    <a:pt x="28" y="80"/>
                    <a:pt x="25" y="74"/>
                  </a:cubicBezTo>
                  <a:cubicBezTo>
                    <a:pt x="19" y="62"/>
                    <a:pt x="39" y="55"/>
                    <a:pt x="26" y="39"/>
                  </a:cubicBezTo>
                  <a:cubicBezTo>
                    <a:pt x="25" y="39"/>
                    <a:pt x="25" y="39"/>
                    <a:pt x="23" y="40"/>
                  </a:cubicBezTo>
                  <a:cubicBezTo>
                    <a:pt x="17" y="44"/>
                    <a:pt x="14" y="52"/>
                    <a:pt x="7" y="54"/>
                  </a:cubicBezTo>
                  <a:cubicBezTo>
                    <a:pt x="2" y="51"/>
                    <a:pt x="2" y="48"/>
                    <a:pt x="0" y="43"/>
                  </a:cubicBezTo>
                  <a:cubicBezTo>
                    <a:pt x="3" y="39"/>
                    <a:pt x="14" y="30"/>
                    <a:pt x="14" y="28"/>
                  </a:cubicBezTo>
                  <a:cubicBezTo>
                    <a:pt x="14" y="25"/>
                    <a:pt x="7" y="19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13" y="15"/>
                    <a:pt x="20" y="18"/>
                    <a:pt x="26" y="18"/>
                  </a:cubicBezTo>
                  <a:cubicBezTo>
                    <a:pt x="34" y="17"/>
                    <a:pt x="41" y="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" name="išḷïḓe"/>
            <p:cNvSpPr/>
            <p:nvPr/>
          </p:nvSpPr>
          <p:spPr bwMode="auto">
            <a:xfrm>
              <a:off x="2490684" y="4510678"/>
              <a:ext cx="144463" cy="160338"/>
            </a:xfrm>
            <a:custGeom>
              <a:avLst/>
              <a:gdLst>
                <a:gd name="T0" fmla="*/ 55 w 78"/>
                <a:gd name="T1" fmla="*/ 64 h 87"/>
                <a:gd name="T2" fmla="*/ 62 w 78"/>
                <a:gd name="T3" fmla="*/ 50 h 87"/>
                <a:gd name="T4" fmla="*/ 54 w 78"/>
                <a:gd name="T5" fmla="*/ 43 h 87"/>
                <a:gd name="T6" fmla="*/ 69 w 78"/>
                <a:gd name="T7" fmla="*/ 29 h 87"/>
                <a:gd name="T8" fmla="*/ 67 w 78"/>
                <a:gd name="T9" fmla="*/ 21 h 87"/>
                <a:gd name="T10" fmla="*/ 70 w 78"/>
                <a:gd name="T11" fmla="*/ 11 h 87"/>
                <a:gd name="T12" fmla="*/ 69 w 78"/>
                <a:gd name="T13" fmla="*/ 3 h 87"/>
                <a:gd name="T14" fmla="*/ 64 w 78"/>
                <a:gd name="T15" fmla="*/ 0 h 87"/>
                <a:gd name="T16" fmla="*/ 63 w 78"/>
                <a:gd name="T17" fmla="*/ 0 h 87"/>
                <a:gd name="T18" fmla="*/ 63 w 78"/>
                <a:gd name="T19" fmla="*/ 12 h 87"/>
                <a:gd name="T20" fmla="*/ 42 w 78"/>
                <a:gd name="T21" fmla="*/ 25 h 87"/>
                <a:gd name="T22" fmla="*/ 42 w 78"/>
                <a:gd name="T23" fmla="*/ 33 h 87"/>
                <a:gd name="T24" fmla="*/ 33 w 78"/>
                <a:gd name="T25" fmla="*/ 36 h 87"/>
                <a:gd name="T26" fmla="*/ 39 w 78"/>
                <a:gd name="T27" fmla="*/ 33 h 87"/>
                <a:gd name="T28" fmla="*/ 39 w 78"/>
                <a:gd name="T29" fmla="*/ 23 h 87"/>
                <a:gd name="T30" fmla="*/ 36 w 78"/>
                <a:gd name="T31" fmla="*/ 0 h 87"/>
                <a:gd name="T32" fmla="*/ 36 w 78"/>
                <a:gd name="T33" fmla="*/ 0 h 87"/>
                <a:gd name="T34" fmla="*/ 36 w 78"/>
                <a:gd name="T35" fmla="*/ 8 h 87"/>
                <a:gd name="T36" fmla="*/ 30 w 78"/>
                <a:gd name="T37" fmla="*/ 24 h 87"/>
                <a:gd name="T38" fmla="*/ 1 w 78"/>
                <a:gd name="T39" fmla="*/ 29 h 87"/>
                <a:gd name="T40" fmla="*/ 0 w 78"/>
                <a:gd name="T41" fmla="*/ 31 h 87"/>
                <a:gd name="T42" fmla="*/ 18 w 78"/>
                <a:gd name="T43" fmla="*/ 39 h 87"/>
                <a:gd name="T44" fmla="*/ 25 w 78"/>
                <a:gd name="T45" fmla="*/ 36 h 87"/>
                <a:gd name="T46" fmla="*/ 25 w 78"/>
                <a:gd name="T47" fmla="*/ 36 h 87"/>
                <a:gd name="T48" fmla="*/ 3 w 78"/>
                <a:gd name="T49" fmla="*/ 62 h 87"/>
                <a:gd name="T50" fmla="*/ 5 w 78"/>
                <a:gd name="T51" fmla="*/ 67 h 87"/>
                <a:gd name="T52" fmla="*/ 12 w 78"/>
                <a:gd name="T53" fmla="*/ 66 h 87"/>
                <a:gd name="T54" fmla="*/ 22 w 78"/>
                <a:gd name="T55" fmla="*/ 74 h 87"/>
                <a:gd name="T56" fmla="*/ 25 w 78"/>
                <a:gd name="T57" fmla="*/ 61 h 87"/>
                <a:gd name="T58" fmla="*/ 30 w 78"/>
                <a:gd name="T59" fmla="*/ 49 h 87"/>
                <a:gd name="T60" fmla="*/ 48 w 78"/>
                <a:gd name="T61" fmla="*/ 63 h 87"/>
                <a:gd name="T62" fmla="*/ 24 w 78"/>
                <a:gd name="T63" fmla="*/ 71 h 87"/>
                <a:gd name="T64" fmla="*/ 48 w 78"/>
                <a:gd name="T65" fmla="*/ 71 h 87"/>
                <a:gd name="T66" fmla="*/ 51 w 78"/>
                <a:gd name="T67" fmla="*/ 69 h 87"/>
                <a:gd name="T68" fmla="*/ 77 w 78"/>
                <a:gd name="T69" fmla="*/ 87 h 87"/>
                <a:gd name="T70" fmla="*/ 78 w 78"/>
                <a:gd name="T71" fmla="*/ 86 h 87"/>
                <a:gd name="T72" fmla="*/ 55 w 78"/>
                <a:gd name="T73" fmla="*/ 64 h 87"/>
                <a:gd name="T74" fmla="*/ 15 w 78"/>
                <a:gd name="T75" fmla="*/ 64 h 87"/>
                <a:gd name="T76" fmla="*/ 15 w 78"/>
                <a:gd name="T77" fmla="*/ 65 h 87"/>
                <a:gd name="T78" fmla="*/ 11 w 78"/>
                <a:gd name="T79" fmla="*/ 63 h 87"/>
                <a:gd name="T80" fmla="*/ 12 w 78"/>
                <a:gd name="T81" fmla="*/ 60 h 87"/>
                <a:gd name="T82" fmla="*/ 15 w 78"/>
                <a:gd name="T83" fmla="*/ 57 h 87"/>
                <a:gd name="T84" fmla="*/ 17 w 78"/>
                <a:gd name="T85" fmla="*/ 58 h 87"/>
                <a:gd name="T86" fmla="*/ 15 w 78"/>
                <a:gd name="T87" fmla="*/ 64 h 87"/>
                <a:gd name="T88" fmla="*/ 32 w 78"/>
                <a:gd name="T89" fmla="*/ 46 h 87"/>
                <a:gd name="T90" fmla="*/ 44 w 78"/>
                <a:gd name="T91" fmla="*/ 34 h 87"/>
                <a:gd name="T92" fmla="*/ 52 w 78"/>
                <a:gd name="T93" fmla="*/ 35 h 87"/>
                <a:gd name="T94" fmla="*/ 46 w 78"/>
                <a:gd name="T95" fmla="*/ 50 h 87"/>
                <a:gd name="T96" fmla="*/ 48 w 78"/>
                <a:gd name="T97" fmla="*/ 52 h 87"/>
                <a:gd name="T98" fmla="*/ 56 w 78"/>
                <a:gd name="T99" fmla="*/ 50 h 87"/>
                <a:gd name="T100" fmla="*/ 52 w 78"/>
                <a:gd name="T101" fmla="*/ 61 h 87"/>
                <a:gd name="T102" fmla="*/ 32 w 78"/>
                <a:gd name="T103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87">
                  <a:moveTo>
                    <a:pt x="55" y="64"/>
                  </a:moveTo>
                  <a:cubicBezTo>
                    <a:pt x="58" y="60"/>
                    <a:pt x="60" y="55"/>
                    <a:pt x="62" y="50"/>
                  </a:cubicBezTo>
                  <a:cubicBezTo>
                    <a:pt x="61" y="47"/>
                    <a:pt x="58" y="44"/>
                    <a:pt x="54" y="43"/>
                  </a:cubicBezTo>
                  <a:cubicBezTo>
                    <a:pt x="57" y="36"/>
                    <a:pt x="64" y="33"/>
                    <a:pt x="69" y="29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8" y="18"/>
                    <a:pt x="69" y="15"/>
                    <a:pt x="70" y="11"/>
                  </a:cubicBezTo>
                  <a:cubicBezTo>
                    <a:pt x="70" y="9"/>
                    <a:pt x="69" y="6"/>
                    <a:pt x="69" y="3"/>
                  </a:cubicBezTo>
                  <a:cubicBezTo>
                    <a:pt x="68" y="2"/>
                    <a:pt x="67" y="1"/>
                    <a:pt x="64" y="0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1" y="5"/>
                    <a:pt x="63" y="8"/>
                    <a:pt x="63" y="12"/>
                  </a:cubicBezTo>
                  <a:cubicBezTo>
                    <a:pt x="63" y="24"/>
                    <a:pt x="52" y="26"/>
                    <a:pt x="42" y="25"/>
                  </a:cubicBezTo>
                  <a:cubicBezTo>
                    <a:pt x="41" y="28"/>
                    <a:pt x="41" y="31"/>
                    <a:pt x="42" y="33"/>
                  </a:cubicBezTo>
                  <a:cubicBezTo>
                    <a:pt x="39" y="34"/>
                    <a:pt x="36" y="35"/>
                    <a:pt x="33" y="36"/>
                  </a:cubicBezTo>
                  <a:cubicBezTo>
                    <a:pt x="34" y="32"/>
                    <a:pt x="36" y="32"/>
                    <a:pt x="39" y="33"/>
                  </a:cubicBezTo>
                  <a:cubicBezTo>
                    <a:pt x="41" y="29"/>
                    <a:pt x="38" y="27"/>
                    <a:pt x="39" y="23"/>
                  </a:cubicBezTo>
                  <a:cubicBezTo>
                    <a:pt x="39" y="14"/>
                    <a:pt x="53" y="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3"/>
                    <a:pt x="36" y="5"/>
                    <a:pt x="36" y="8"/>
                  </a:cubicBezTo>
                  <a:cubicBezTo>
                    <a:pt x="34" y="14"/>
                    <a:pt x="32" y="19"/>
                    <a:pt x="30" y="24"/>
                  </a:cubicBezTo>
                  <a:cubicBezTo>
                    <a:pt x="22" y="26"/>
                    <a:pt x="9" y="26"/>
                    <a:pt x="1" y="29"/>
                  </a:cubicBezTo>
                  <a:cubicBezTo>
                    <a:pt x="1" y="30"/>
                    <a:pt x="1" y="30"/>
                    <a:pt x="0" y="31"/>
                  </a:cubicBezTo>
                  <a:cubicBezTo>
                    <a:pt x="1" y="35"/>
                    <a:pt x="12" y="39"/>
                    <a:pt x="18" y="39"/>
                  </a:cubicBezTo>
                  <a:cubicBezTo>
                    <a:pt x="20" y="38"/>
                    <a:pt x="22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1" y="52"/>
                    <a:pt x="9" y="50"/>
                    <a:pt x="3" y="62"/>
                  </a:cubicBezTo>
                  <a:cubicBezTo>
                    <a:pt x="4" y="63"/>
                    <a:pt x="4" y="65"/>
                    <a:pt x="5" y="67"/>
                  </a:cubicBezTo>
                  <a:cubicBezTo>
                    <a:pt x="7" y="67"/>
                    <a:pt x="10" y="67"/>
                    <a:pt x="12" y="66"/>
                  </a:cubicBezTo>
                  <a:cubicBezTo>
                    <a:pt x="17" y="68"/>
                    <a:pt x="17" y="72"/>
                    <a:pt x="22" y="74"/>
                  </a:cubicBezTo>
                  <a:cubicBezTo>
                    <a:pt x="25" y="71"/>
                    <a:pt x="24" y="66"/>
                    <a:pt x="25" y="61"/>
                  </a:cubicBezTo>
                  <a:cubicBezTo>
                    <a:pt x="25" y="56"/>
                    <a:pt x="28" y="52"/>
                    <a:pt x="30" y="49"/>
                  </a:cubicBezTo>
                  <a:cubicBezTo>
                    <a:pt x="40" y="53"/>
                    <a:pt x="42" y="58"/>
                    <a:pt x="48" y="63"/>
                  </a:cubicBezTo>
                  <a:cubicBezTo>
                    <a:pt x="44" y="74"/>
                    <a:pt x="29" y="63"/>
                    <a:pt x="24" y="71"/>
                  </a:cubicBezTo>
                  <a:cubicBezTo>
                    <a:pt x="39" y="78"/>
                    <a:pt x="36" y="74"/>
                    <a:pt x="48" y="71"/>
                  </a:cubicBezTo>
                  <a:cubicBezTo>
                    <a:pt x="49" y="70"/>
                    <a:pt x="50" y="70"/>
                    <a:pt x="51" y="69"/>
                  </a:cubicBezTo>
                  <a:cubicBezTo>
                    <a:pt x="58" y="79"/>
                    <a:pt x="58" y="87"/>
                    <a:pt x="77" y="87"/>
                  </a:cubicBezTo>
                  <a:cubicBezTo>
                    <a:pt x="77" y="87"/>
                    <a:pt x="78" y="86"/>
                    <a:pt x="78" y="86"/>
                  </a:cubicBezTo>
                  <a:cubicBezTo>
                    <a:pt x="74" y="76"/>
                    <a:pt x="60" y="73"/>
                    <a:pt x="55" y="64"/>
                  </a:cubicBezTo>
                  <a:close/>
                  <a:moveTo>
                    <a:pt x="15" y="64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4" y="64"/>
                    <a:pt x="13" y="64"/>
                    <a:pt x="11" y="63"/>
                  </a:cubicBezTo>
                  <a:cubicBezTo>
                    <a:pt x="11" y="62"/>
                    <a:pt x="12" y="61"/>
                    <a:pt x="12" y="60"/>
                  </a:cubicBezTo>
                  <a:cubicBezTo>
                    <a:pt x="13" y="59"/>
                    <a:pt x="14" y="58"/>
                    <a:pt x="15" y="57"/>
                  </a:cubicBezTo>
                  <a:cubicBezTo>
                    <a:pt x="16" y="57"/>
                    <a:pt x="16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lose/>
                  <a:moveTo>
                    <a:pt x="32" y="46"/>
                  </a:moveTo>
                  <a:cubicBezTo>
                    <a:pt x="35" y="43"/>
                    <a:pt x="44" y="37"/>
                    <a:pt x="44" y="34"/>
                  </a:cubicBezTo>
                  <a:cubicBezTo>
                    <a:pt x="47" y="34"/>
                    <a:pt x="49" y="35"/>
                    <a:pt x="52" y="35"/>
                  </a:cubicBezTo>
                  <a:cubicBezTo>
                    <a:pt x="50" y="40"/>
                    <a:pt x="45" y="44"/>
                    <a:pt x="46" y="50"/>
                  </a:cubicBezTo>
                  <a:cubicBezTo>
                    <a:pt x="46" y="51"/>
                    <a:pt x="47" y="51"/>
                    <a:pt x="48" y="52"/>
                  </a:cubicBezTo>
                  <a:cubicBezTo>
                    <a:pt x="50" y="51"/>
                    <a:pt x="53" y="49"/>
                    <a:pt x="56" y="50"/>
                  </a:cubicBezTo>
                  <a:cubicBezTo>
                    <a:pt x="55" y="54"/>
                    <a:pt x="53" y="57"/>
                    <a:pt x="52" y="61"/>
                  </a:cubicBezTo>
                  <a:cubicBezTo>
                    <a:pt x="45" y="56"/>
                    <a:pt x="44" y="49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" name="ï$ľíḍe"/>
            <p:cNvSpPr/>
            <p:nvPr/>
          </p:nvSpPr>
          <p:spPr bwMode="auto">
            <a:xfrm>
              <a:off x="2255734" y="4491628"/>
              <a:ext cx="136525" cy="174625"/>
            </a:xfrm>
            <a:custGeom>
              <a:avLst/>
              <a:gdLst>
                <a:gd name="T0" fmla="*/ 74 w 74"/>
                <a:gd name="T1" fmla="*/ 41 h 94"/>
                <a:gd name="T2" fmla="*/ 64 w 74"/>
                <a:gd name="T3" fmla="*/ 35 h 94"/>
                <a:gd name="T4" fmla="*/ 51 w 74"/>
                <a:gd name="T5" fmla="*/ 5 h 94"/>
                <a:gd name="T6" fmla="*/ 58 w 74"/>
                <a:gd name="T7" fmla="*/ 39 h 94"/>
                <a:gd name="T8" fmla="*/ 47 w 74"/>
                <a:gd name="T9" fmla="*/ 47 h 94"/>
                <a:gd name="T10" fmla="*/ 55 w 74"/>
                <a:gd name="T11" fmla="*/ 34 h 94"/>
                <a:gd name="T12" fmla="*/ 47 w 74"/>
                <a:gd name="T13" fmla="*/ 29 h 94"/>
                <a:gd name="T14" fmla="*/ 54 w 74"/>
                <a:gd name="T15" fmla="*/ 22 h 94"/>
                <a:gd name="T16" fmla="*/ 54 w 74"/>
                <a:gd name="T17" fmla="*/ 20 h 94"/>
                <a:gd name="T18" fmla="*/ 54 w 74"/>
                <a:gd name="T19" fmla="*/ 19 h 94"/>
                <a:gd name="T20" fmla="*/ 41 w 74"/>
                <a:gd name="T21" fmla="*/ 19 h 94"/>
                <a:gd name="T22" fmla="*/ 44 w 74"/>
                <a:gd name="T23" fmla="*/ 22 h 94"/>
                <a:gd name="T24" fmla="*/ 44 w 74"/>
                <a:gd name="T25" fmla="*/ 32 h 94"/>
                <a:gd name="T26" fmla="*/ 48 w 74"/>
                <a:gd name="T27" fmla="*/ 37 h 94"/>
                <a:gd name="T28" fmla="*/ 40 w 74"/>
                <a:gd name="T29" fmla="*/ 58 h 94"/>
                <a:gd name="T30" fmla="*/ 44 w 74"/>
                <a:gd name="T31" fmla="*/ 61 h 94"/>
                <a:gd name="T32" fmla="*/ 59 w 74"/>
                <a:gd name="T33" fmla="*/ 46 h 94"/>
                <a:gd name="T34" fmla="*/ 59 w 74"/>
                <a:gd name="T35" fmla="*/ 46 h 94"/>
                <a:gd name="T36" fmla="*/ 66 w 74"/>
                <a:gd name="T37" fmla="*/ 93 h 94"/>
                <a:gd name="T38" fmla="*/ 68 w 74"/>
                <a:gd name="T39" fmla="*/ 93 h 94"/>
                <a:gd name="T40" fmla="*/ 65 w 74"/>
                <a:gd name="T41" fmla="*/ 42 h 94"/>
                <a:gd name="T42" fmla="*/ 73 w 74"/>
                <a:gd name="T43" fmla="*/ 41 h 94"/>
                <a:gd name="T44" fmla="*/ 74 w 74"/>
                <a:gd name="T45" fmla="*/ 41 h 94"/>
                <a:gd name="T46" fmla="*/ 43 w 74"/>
                <a:gd name="T47" fmla="*/ 42 h 94"/>
                <a:gd name="T48" fmla="*/ 35 w 74"/>
                <a:gd name="T49" fmla="*/ 48 h 94"/>
                <a:gd name="T50" fmla="*/ 39 w 74"/>
                <a:gd name="T51" fmla="*/ 38 h 94"/>
                <a:gd name="T52" fmla="*/ 37 w 74"/>
                <a:gd name="T53" fmla="*/ 29 h 94"/>
                <a:gd name="T54" fmla="*/ 40 w 74"/>
                <a:gd name="T55" fmla="*/ 27 h 94"/>
                <a:gd name="T56" fmla="*/ 34 w 74"/>
                <a:gd name="T57" fmla="*/ 16 h 94"/>
                <a:gd name="T58" fmla="*/ 32 w 74"/>
                <a:gd name="T59" fmla="*/ 15 h 94"/>
                <a:gd name="T60" fmla="*/ 4 w 74"/>
                <a:gd name="T61" fmla="*/ 46 h 94"/>
                <a:gd name="T62" fmla="*/ 30 w 74"/>
                <a:gd name="T63" fmla="*/ 29 h 94"/>
                <a:gd name="T64" fmla="*/ 8 w 74"/>
                <a:gd name="T65" fmla="*/ 52 h 94"/>
                <a:gd name="T66" fmla="*/ 0 w 74"/>
                <a:gd name="T67" fmla="*/ 56 h 94"/>
                <a:gd name="T68" fmla="*/ 3 w 74"/>
                <a:gd name="T69" fmla="*/ 61 h 94"/>
                <a:gd name="T70" fmla="*/ 23 w 74"/>
                <a:gd name="T71" fmla="*/ 54 h 94"/>
                <a:gd name="T72" fmla="*/ 25 w 74"/>
                <a:gd name="T73" fmla="*/ 53 h 94"/>
                <a:gd name="T74" fmla="*/ 25 w 74"/>
                <a:gd name="T75" fmla="*/ 53 h 94"/>
                <a:gd name="T76" fmla="*/ 20 w 74"/>
                <a:gd name="T77" fmla="*/ 72 h 94"/>
                <a:gd name="T78" fmla="*/ 25 w 74"/>
                <a:gd name="T79" fmla="*/ 76 h 94"/>
                <a:gd name="T80" fmla="*/ 26 w 74"/>
                <a:gd name="T81" fmla="*/ 76 h 94"/>
                <a:gd name="T82" fmla="*/ 30 w 74"/>
                <a:gd name="T83" fmla="*/ 67 h 94"/>
                <a:gd name="T84" fmla="*/ 31 w 74"/>
                <a:gd name="T85" fmla="*/ 66 h 94"/>
                <a:gd name="T86" fmla="*/ 32 w 74"/>
                <a:gd name="T87" fmla="*/ 75 h 94"/>
                <a:gd name="T88" fmla="*/ 35 w 74"/>
                <a:gd name="T89" fmla="*/ 76 h 94"/>
                <a:gd name="T90" fmla="*/ 38 w 74"/>
                <a:gd name="T91" fmla="*/ 76 h 94"/>
                <a:gd name="T92" fmla="*/ 35 w 74"/>
                <a:gd name="T93" fmla="*/ 61 h 94"/>
                <a:gd name="T94" fmla="*/ 43 w 74"/>
                <a:gd name="T95" fmla="*/ 4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94">
                  <a:moveTo>
                    <a:pt x="74" y="41"/>
                  </a:moveTo>
                  <a:cubicBezTo>
                    <a:pt x="73" y="36"/>
                    <a:pt x="70" y="34"/>
                    <a:pt x="64" y="35"/>
                  </a:cubicBezTo>
                  <a:cubicBezTo>
                    <a:pt x="63" y="24"/>
                    <a:pt x="67" y="0"/>
                    <a:pt x="51" y="5"/>
                  </a:cubicBezTo>
                  <a:cubicBezTo>
                    <a:pt x="50" y="9"/>
                    <a:pt x="61" y="31"/>
                    <a:pt x="58" y="39"/>
                  </a:cubicBezTo>
                  <a:cubicBezTo>
                    <a:pt x="58" y="39"/>
                    <a:pt x="47" y="47"/>
                    <a:pt x="47" y="47"/>
                  </a:cubicBezTo>
                  <a:cubicBezTo>
                    <a:pt x="48" y="41"/>
                    <a:pt x="53" y="39"/>
                    <a:pt x="55" y="34"/>
                  </a:cubicBezTo>
                  <a:cubicBezTo>
                    <a:pt x="56" y="30"/>
                    <a:pt x="49" y="31"/>
                    <a:pt x="47" y="29"/>
                  </a:cubicBezTo>
                  <a:cubicBezTo>
                    <a:pt x="48" y="26"/>
                    <a:pt x="51" y="23"/>
                    <a:pt x="54" y="22"/>
                  </a:cubicBezTo>
                  <a:cubicBezTo>
                    <a:pt x="54" y="21"/>
                    <a:pt x="54" y="21"/>
                    <a:pt x="54" y="20"/>
                  </a:cubicBezTo>
                  <a:cubicBezTo>
                    <a:pt x="54" y="20"/>
                    <a:pt x="54" y="19"/>
                    <a:pt x="54" y="19"/>
                  </a:cubicBezTo>
                  <a:cubicBezTo>
                    <a:pt x="50" y="17"/>
                    <a:pt x="45" y="17"/>
                    <a:pt x="41" y="19"/>
                  </a:cubicBezTo>
                  <a:cubicBezTo>
                    <a:pt x="41" y="22"/>
                    <a:pt x="42" y="22"/>
                    <a:pt x="44" y="22"/>
                  </a:cubicBezTo>
                  <a:cubicBezTo>
                    <a:pt x="44" y="26"/>
                    <a:pt x="44" y="29"/>
                    <a:pt x="44" y="32"/>
                  </a:cubicBezTo>
                  <a:cubicBezTo>
                    <a:pt x="45" y="34"/>
                    <a:pt x="47" y="35"/>
                    <a:pt x="48" y="37"/>
                  </a:cubicBezTo>
                  <a:cubicBezTo>
                    <a:pt x="46" y="41"/>
                    <a:pt x="35" y="51"/>
                    <a:pt x="40" y="58"/>
                  </a:cubicBezTo>
                  <a:cubicBezTo>
                    <a:pt x="41" y="60"/>
                    <a:pt x="42" y="60"/>
                    <a:pt x="44" y="61"/>
                  </a:cubicBezTo>
                  <a:cubicBezTo>
                    <a:pt x="49" y="55"/>
                    <a:pt x="51" y="50"/>
                    <a:pt x="59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1" y="60"/>
                    <a:pt x="59" y="83"/>
                    <a:pt x="66" y="93"/>
                  </a:cubicBezTo>
                  <a:cubicBezTo>
                    <a:pt x="67" y="94"/>
                    <a:pt x="67" y="93"/>
                    <a:pt x="68" y="93"/>
                  </a:cubicBezTo>
                  <a:cubicBezTo>
                    <a:pt x="68" y="78"/>
                    <a:pt x="67" y="60"/>
                    <a:pt x="65" y="42"/>
                  </a:cubicBezTo>
                  <a:cubicBezTo>
                    <a:pt x="68" y="42"/>
                    <a:pt x="72" y="42"/>
                    <a:pt x="73" y="41"/>
                  </a:cubicBezTo>
                  <a:cubicBezTo>
                    <a:pt x="74" y="41"/>
                    <a:pt x="74" y="41"/>
                    <a:pt x="74" y="41"/>
                  </a:cubicBezTo>
                  <a:close/>
                  <a:moveTo>
                    <a:pt x="43" y="42"/>
                  </a:moveTo>
                  <a:cubicBezTo>
                    <a:pt x="39" y="44"/>
                    <a:pt x="38" y="46"/>
                    <a:pt x="35" y="48"/>
                  </a:cubicBezTo>
                  <a:cubicBezTo>
                    <a:pt x="35" y="42"/>
                    <a:pt x="39" y="42"/>
                    <a:pt x="39" y="38"/>
                  </a:cubicBezTo>
                  <a:cubicBezTo>
                    <a:pt x="40" y="35"/>
                    <a:pt x="37" y="33"/>
                    <a:pt x="37" y="29"/>
                  </a:cubicBezTo>
                  <a:cubicBezTo>
                    <a:pt x="38" y="28"/>
                    <a:pt x="39" y="28"/>
                    <a:pt x="40" y="27"/>
                  </a:cubicBezTo>
                  <a:cubicBezTo>
                    <a:pt x="41" y="24"/>
                    <a:pt x="36" y="16"/>
                    <a:pt x="34" y="16"/>
                  </a:cubicBezTo>
                  <a:cubicBezTo>
                    <a:pt x="33" y="16"/>
                    <a:pt x="32" y="15"/>
                    <a:pt x="32" y="15"/>
                  </a:cubicBezTo>
                  <a:cubicBezTo>
                    <a:pt x="22" y="28"/>
                    <a:pt x="10" y="30"/>
                    <a:pt x="4" y="46"/>
                  </a:cubicBezTo>
                  <a:cubicBezTo>
                    <a:pt x="13" y="41"/>
                    <a:pt x="17" y="31"/>
                    <a:pt x="30" y="29"/>
                  </a:cubicBezTo>
                  <a:cubicBezTo>
                    <a:pt x="29" y="39"/>
                    <a:pt x="16" y="48"/>
                    <a:pt x="8" y="52"/>
                  </a:cubicBezTo>
                  <a:cubicBezTo>
                    <a:pt x="4" y="54"/>
                    <a:pt x="2" y="52"/>
                    <a:pt x="0" y="56"/>
                  </a:cubicBezTo>
                  <a:cubicBezTo>
                    <a:pt x="0" y="59"/>
                    <a:pt x="1" y="60"/>
                    <a:pt x="3" y="61"/>
                  </a:cubicBezTo>
                  <a:cubicBezTo>
                    <a:pt x="10" y="63"/>
                    <a:pt x="22" y="58"/>
                    <a:pt x="23" y="54"/>
                  </a:cubicBezTo>
                  <a:cubicBezTo>
                    <a:pt x="24" y="54"/>
                    <a:pt x="24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3" y="59"/>
                    <a:pt x="22" y="66"/>
                    <a:pt x="20" y="72"/>
                  </a:cubicBezTo>
                  <a:cubicBezTo>
                    <a:pt x="21" y="74"/>
                    <a:pt x="23" y="75"/>
                    <a:pt x="25" y="76"/>
                  </a:cubicBezTo>
                  <a:cubicBezTo>
                    <a:pt x="25" y="76"/>
                    <a:pt x="26" y="76"/>
                    <a:pt x="26" y="76"/>
                  </a:cubicBezTo>
                  <a:cubicBezTo>
                    <a:pt x="28" y="73"/>
                    <a:pt x="29" y="70"/>
                    <a:pt x="30" y="67"/>
                  </a:cubicBezTo>
                  <a:cubicBezTo>
                    <a:pt x="31" y="67"/>
                    <a:pt x="31" y="67"/>
                    <a:pt x="31" y="66"/>
                  </a:cubicBezTo>
                  <a:cubicBezTo>
                    <a:pt x="32" y="69"/>
                    <a:pt x="32" y="72"/>
                    <a:pt x="32" y="75"/>
                  </a:cubicBezTo>
                  <a:cubicBezTo>
                    <a:pt x="33" y="75"/>
                    <a:pt x="34" y="76"/>
                    <a:pt x="35" y="76"/>
                  </a:cubicBezTo>
                  <a:cubicBezTo>
                    <a:pt x="36" y="76"/>
                    <a:pt x="37" y="76"/>
                    <a:pt x="38" y="76"/>
                  </a:cubicBezTo>
                  <a:cubicBezTo>
                    <a:pt x="37" y="71"/>
                    <a:pt x="36" y="66"/>
                    <a:pt x="35" y="61"/>
                  </a:cubicBezTo>
                  <a:cubicBezTo>
                    <a:pt x="38" y="54"/>
                    <a:pt x="40" y="48"/>
                    <a:pt x="4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" name="î$ḻîḑe"/>
            <p:cNvSpPr/>
            <p:nvPr/>
          </p:nvSpPr>
          <p:spPr bwMode="auto">
            <a:xfrm>
              <a:off x="2055709" y="4566240"/>
              <a:ext cx="136525" cy="150813"/>
            </a:xfrm>
            <a:custGeom>
              <a:avLst/>
              <a:gdLst>
                <a:gd name="T0" fmla="*/ 55 w 74"/>
                <a:gd name="T1" fmla="*/ 53 h 82"/>
                <a:gd name="T2" fmla="*/ 54 w 74"/>
                <a:gd name="T3" fmla="*/ 51 h 82"/>
                <a:gd name="T4" fmla="*/ 57 w 74"/>
                <a:gd name="T5" fmla="*/ 49 h 82"/>
                <a:gd name="T6" fmla="*/ 56 w 74"/>
                <a:gd name="T7" fmla="*/ 45 h 82"/>
                <a:gd name="T8" fmla="*/ 52 w 74"/>
                <a:gd name="T9" fmla="*/ 45 h 82"/>
                <a:gd name="T10" fmla="*/ 51 w 74"/>
                <a:gd name="T11" fmla="*/ 44 h 82"/>
                <a:gd name="T12" fmla="*/ 60 w 74"/>
                <a:gd name="T13" fmla="*/ 32 h 82"/>
                <a:gd name="T14" fmla="*/ 60 w 74"/>
                <a:gd name="T15" fmla="*/ 30 h 82"/>
                <a:gd name="T16" fmla="*/ 34 w 74"/>
                <a:gd name="T17" fmla="*/ 38 h 82"/>
                <a:gd name="T18" fmla="*/ 33 w 74"/>
                <a:gd name="T19" fmla="*/ 38 h 82"/>
                <a:gd name="T20" fmla="*/ 60 w 74"/>
                <a:gd name="T21" fmla="*/ 16 h 82"/>
                <a:gd name="T22" fmla="*/ 61 w 74"/>
                <a:gd name="T23" fmla="*/ 10 h 82"/>
                <a:gd name="T24" fmla="*/ 42 w 74"/>
                <a:gd name="T25" fmla="*/ 11 h 82"/>
                <a:gd name="T26" fmla="*/ 27 w 74"/>
                <a:gd name="T27" fmla="*/ 0 h 82"/>
                <a:gd name="T28" fmla="*/ 24 w 74"/>
                <a:gd name="T29" fmla="*/ 0 h 82"/>
                <a:gd name="T30" fmla="*/ 29 w 74"/>
                <a:gd name="T31" fmla="*/ 21 h 82"/>
                <a:gd name="T32" fmla="*/ 11 w 74"/>
                <a:gd name="T33" fmla="*/ 39 h 82"/>
                <a:gd name="T34" fmla="*/ 1 w 74"/>
                <a:gd name="T35" fmla="*/ 44 h 82"/>
                <a:gd name="T36" fmla="*/ 0 w 74"/>
                <a:gd name="T37" fmla="*/ 47 h 82"/>
                <a:gd name="T38" fmla="*/ 35 w 74"/>
                <a:gd name="T39" fmla="*/ 26 h 82"/>
                <a:gd name="T40" fmla="*/ 35 w 74"/>
                <a:gd name="T41" fmla="*/ 26 h 82"/>
                <a:gd name="T42" fmla="*/ 30 w 74"/>
                <a:gd name="T43" fmla="*/ 48 h 82"/>
                <a:gd name="T44" fmla="*/ 40 w 74"/>
                <a:gd name="T45" fmla="*/ 57 h 82"/>
                <a:gd name="T46" fmla="*/ 35 w 74"/>
                <a:gd name="T47" fmla="*/ 78 h 82"/>
                <a:gd name="T48" fmla="*/ 45 w 74"/>
                <a:gd name="T49" fmla="*/ 82 h 82"/>
                <a:gd name="T50" fmla="*/ 47 w 74"/>
                <a:gd name="T51" fmla="*/ 80 h 82"/>
                <a:gd name="T52" fmla="*/ 46 w 74"/>
                <a:gd name="T53" fmla="*/ 67 h 82"/>
                <a:gd name="T54" fmla="*/ 47 w 74"/>
                <a:gd name="T55" fmla="*/ 66 h 82"/>
                <a:gd name="T56" fmla="*/ 50 w 74"/>
                <a:gd name="T57" fmla="*/ 73 h 82"/>
                <a:gd name="T58" fmla="*/ 58 w 74"/>
                <a:gd name="T59" fmla="*/ 79 h 82"/>
                <a:gd name="T60" fmla="*/ 59 w 74"/>
                <a:gd name="T61" fmla="*/ 79 h 82"/>
                <a:gd name="T62" fmla="*/ 53 w 74"/>
                <a:gd name="T63" fmla="*/ 57 h 82"/>
                <a:gd name="T64" fmla="*/ 56 w 74"/>
                <a:gd name="T65" fmla="*/ 55 h 82"/>
                <a:gd name="T66" fmla="*/ 56 w 74"/>
                <a:gd name="T67" fmla="*/ 55 h 82"/>
                <a:gd name="T68" fmla="*/ 69 w 74"/>
                <a:gd name="T69" fmla="*/ 69 h 82"/>
                <a:gd name="T70" fmla="*/ 74 w 74"/>
                <a:gd name="T71" fmla="*/ 64 h 82"/>
                <a:gd name="T72" fmla="*/ 55 w 74"/>
                <a:gd name="T73" fmla="*/ 53 h 82"/>
                <a:gd name="T74" fmla="*/ 40 w 74"/>
                <a:gd name="T75" fmla="*/ 46 h 82"/>
                <a:gd name="T76" fmla="*/ 39 w 74"/>
                <a:gd name="T77" fmla="*/ 46 h 82"/>
                <a:gd name="T78" fmla="*/ 38 w 74"/>
                <a:gd name="T79" fmla="*/ 46 h 82"/>
                <a:gd name="T80" fmla="*/ 37 w 74"/>
                <a:gd name="T81" fmla="*/ 44 h 82"/>
                <a:gd name="T82" fmla="*/ 44 w 74"/>
                <a:gd name="T83" fmla="*/ 36 h 82"/>
                <a:gd name="T84" fmla="*/ 46 w 74"/>
                <a:gd name="T85" fmla="*/ 35 h 82"/>
                <a:gd name="T86" fmla="*/ 46 w 74"/>
                <a:gd name="T87" fmla="*/ 35 h 82"/>
                <a:gd name="T88" fmla="*/ 40 w 74"/>
                <a:gd name="T8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82">
                  <a:moveTo>
                    <a:pt x="55" y="53"/>
                  </a:moveTo>
                  <a:cubicBezTo>
                    <a:pt x="55" y="53"/>
                    <a:pt x="54" y="52"/>
                    <a:pt x="54" y="51"/>
                  </a:cubicBezTo>
                  <a:cubicBezTo>
                    <a:pt x="55" y="51"/>
                    <a:pt x="56" y="50"/>
                    <a:pt x="57" y="49"/>
                  </a:cubicBezTo>
                  <a:cubicBezTo>
                    <a:pt x="57" y="48"/>
                    <a:pt x="56" y="47"/>
                    <a:pt x="56" y="45"/>
                  </a:cubicBezTo>
                  <a:cubicBezTo>
                    <a:pt x="54" y="45"/>
                    <a:pt x="53" y="45"/>
                    <a:pt x="52" y="45"/>
                  </a:cubicBezTo>
                  <a:cubicBezTo>
                    <a:pt x="51" y="45"/>
                    <a:pt x="51" y="44"/>
                    <a:pt x="51" y="44"/>
                  </a:cubicBezTo>
                  <a:cubicBezTo>
                    <a:pt x="53" y="40"/>
                    <a:pt x="59" y="36"/>
                    <a:pt x="60" y="32"/>
                  </a:cubicBezTo>
                  <a:cubicBezTo>
                    <a:pt x="60" y="31"/>
                    <a:pt x="60" y="31"/>
                    <a:pt x="60" y="30"/>
                  </a:cubicBezTo>
                  <a:cubicBezTo>
                    <a:pt x="50" y="21"/>
                    <a:pt x="41" y="31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0"/>
                    <a:pt x="48" y="16"/>
                    <a:pt x="60" y="16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50" y="3"/>
                    <a:pt x="52" y="11"/>
                    <a:pt x="42" y="11"/>
                  </a:cubicBezTo>
                  <a:cubicBezTo>
                    <a:pt x="38" y="10"/>
                    <a:pt x="32" y="1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1" y="5"/>
                    <a:pt x="30" y="14"/>
                    <a:pt x="29" y="21"/>
                  </a:cubicBezTo>
                  <a:cubicBezTo>
                    <a:pt x="19" y="27"/>
                    <a:pt x="17" y="33"/>
                    <a:pt x="11" y="39"/>
                  </a:cubicBezTo>
                  <a:cubicBezTo>
                    <a:pt x="8" y="42"/>
                    <a:pt x="4" y="42"/>
                    <a:pt x="1" y="44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11" y="69"/>
                    <a:pt x="23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3" y="33"/>
                    <a:pt x="28" y="39"/>
                    <a:pt x="30" y="48"/>
                  </a:cubicBezTo>
                  <a:cubicBezTo>
                    <a:pt x="30" y="51"/>
                    <a:pt x="37" y="56"/>
                    <a:pt x="40" y="57"/>
                  </a:cubicBezTo>
                  <a:cubicBezTo>
                    <a:pt x="37" y="64"/>
                    <a:pt x="32" y="69"/>
                    <a:pt x="35" y="78"/>
                  </a:cubicBezTo>
                  <a:cubicBezTo>
                    <a:pt x="39" y="79"/>
                    <a:pt x="42" y="80"/>
                    <a:pt x="45" y="82"/>
                  </a:cubicBezTo>
                  <a:cubicBezTo>
                    <a:pt x="46" y="81"/>
                    <a:pt x="46" y="81"/>
                    <a:pt x="47" y="80"/>
                  </a:cubicBezTo>
                  <a:cubicBezTo>
                    <a:pt x="49" y="77"/>
                    <a:pt x="45" y="70"/>
                    <a:pt x="46" y="67"/>
                  </a:cubicBezTo>
                  <a:cubicBezTo>
                    <a:pt x="46" y="66"/>
                    <a:pt x="46" y="66"/>
                    <a:pt x="47" y="66"/>
                  </a:cubicBezTo>
                  <a:cubicBezTo>
                    <a:pt x="48" y="67"/>
                    <a:pt x="49" y="71"/>
                    <a:pt x="50" y="73"/>
                  </a:cubicBezTo>
                  <a:cubicBezTo>
                    <a:pt x="52" y="76"/>
                    <a:pt x="55" y="77"/>
                    <a:pt x="58" y="79"/>
                  </a:cubicBezTo>
                  <a:cubicBezTo>
                    <a:pt x="58" y="79"/>
                    <a:pt x="58" y="79"/>
                    <a:pt x="59" y="79"/>
                  </a:cubicBezTo>
                  <a:cubicBezTo>
                    <a:pt x="60" y="72"/>
                    <a:pt x="53" y="64"/>
                    <a:pt x="53" y="57"/>
                  </a:cubicBezTo>
                  <a:cubicBezTo>
                    <a:pt x="54" y="56"/>
                    <a:pt x="55" y="56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63" y="60"/>
                    <a:pt x="59" y="67"/>
                    <a:pt x="69" y="69"/>
                  </a:cubicBezTo>
                  <a:cubicBezTo>
                    <a:pt x="71" y="67"/>
                    <a:pt x="72" y="66"/>
                    <a:pt x="74" y="64"/>
                  </a:cubicBezTo>
                  <a:cubicBezTo>
                    <a:pt x="71" y="56"/>
                    <a:pt x="63" y="51"/>
                    <a:pt x="55" y="53"/>
                  </a:cubicBezTo>
                  <a:close/>
                  <a:moveTo>
                    <a:pt x="40" y="46"/>
                  </a:moveTo>
                  <a:cubicBezTo>
                    <a:pt x="40" y="46"/>
                    <a:pt x="39" y="46"/>
                    <a:pt x="39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5"/>
                    <a:pt x="37" y="45"/>
                    <a:pt x="37" y="44"/>
                  </a:cubicBezTo>
                  <a:cubicBezTo>
                    <a:pt x="39" y="41"/>
                    <a:pt x="42" y="39"/>
                    <a:pt x="44" y="36"/>
                  </a:cubicBezTo>
                  <a:cubicBezTo>
                    <a:pt x="45" y="36"/>
                    <a:pt x="45" y="35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4" y="39"/>
                    <a:pt x="42" y="42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" name="ïşḻíḍe"/>
            <p:cNvSpPr/>
            <p:nvPr/>
          </p:nvSpPr>
          <p:spPr bwMode="auto">
            <a:xfrm>
              <a:off x="1882672" y="4669428"/>
              <a:ext cx="160338" cy="169863"/>
            </a:xfrm>
            <a:custGeom>
              <a:avLst/>
              <a:gdLst>
                <a:gd name="T0" fmla="*/ 29 w 87"/>
                <a:gd name="T1" fmla="*/ 8 h 92"/>
                <a:gd name="T2" fmla="*/ 52 w 87"/>
                <a:gd name="T3" fmla="*/ 17 h 92"/>
                <a:gd name="T4" fmla="*/ 61 w 87"/>
                <a:gd name="T5" fmla="*/ 16 h 92"/>
                <a:gd name="T6" fmla="*/ 62 w 87"/>
                <a:gd name="T7" fmla="*/ 17 h 92"/>
                <a:gd name="T8" fmla="*/ 69 w 87"/>
                <a:gd name="T9" fmla="*/ 42 h 92"/>
                <a:gd name="T10" fmla="*/ 86 w 87"/>
                <a:gd name="T11" fmla="*/ 35 h 92"/>
                <a:gd name="T12" fmla="*/ 87 w 87"/>
                <a:gd name="T13" fmla="*/ 39 h 92"/>
                <a:gd name="T14" fmla="*/ 76 w 87"/>
                <a:gd name="T15" fmla="*/ 55 h 92"/>
                <a:gd name="T16" fmla="*/ 67 w 87"/>
                <a:gd name="T17" fmla="*/ 76 h 92"/>
                <a:gd name="T18" fmla="*/ 65 w 87"/>
                <a:gd name="T19" fmla="*/ 74 h 92"/>
                <a:gd name="T20" fmla="*/ 69 w 87"/>
                <a:gd name="T21" fmla="*/ 53 h 92"/>
                <a:gd name="T22" fmla="*/ 55 w 87"/>
                <a:gd name="T23" fmla="*/ 40 h 92"/>
                <a:gd name="T24" fmla="*/ 45 w 87"/>
                <a:gd name="T25" fmla="*/ 44 h 92"/>
                <a:gd name="T26" fmla="*/ 46 w 87"/>
                <a:gd name="T27" fmla="*/ 89 h 92"/>
                <a:gd name="T28" fmla="*/ 38 w 87"/>
                <a:gd name="T29" fmla="*/ 92 h 92"/>
                <a:gd name="T30" fmla="*/ 27 w 87"/>
                <a:gd name="T31" fmla="*/ 68 h 92"/>
                <a:gd name="T32" fmla="*/ 14 w 87"/>
                <a:gd name="T33" fmla="*/ 70 h 92"/>
                <a:gd name="T34" fmla="*/ 12 w 87"/>
                <a:gd name="T35" fmla="*/ 65 h 92"/>
                <a:gd name="T36" fmla="*/ 18 w 87"/>
                <a:gd name="T37" fmla="*/ 58 h 92"/>
                <a:gd name="T38" fmla="*/ 0 w 87"/>
                <a:gd name="T39" fmla="*/ 42 h 92"/>
                <a:gd name="T40" fmla="*/ 0 w 87"/>
                <a:gd name="T41" fmla="*/ 42 h 92"/>
                <a:gd name="T42" fmla="*/ 21 w 87"/>
                <a:gd name="T43" fmla="*/ 39 h 92"/>
                <a:gd name="T44" fmla="*/ 27 w 87"/>
                <a:gd name="T45" fmla="*/ 48 h 92"/>
                <a:gd name="T46" fmla="*/ 34 w 87"/>
                <a:gd name="T47" fmla="*/ 52 h 92"/>
                <a:gd name="T48" fmla="*/ 36 w 87"/>
                <a:gd name="T49" fmla="*/ 62 h 92"/>
                <a:gd name="T50" fmla="*/ 39 w 87"/>
                <a:gd name="T51" fmla="*/ 44 h 92"/>
                <a:gd name="T52" fmla="*/ 46 w 87"/>
                <a:gd name="T53" fmla="*/ 28 h 92"/>
                <a:gd name="T54" fmla="*/ 29 w 87"/>
                <a:gd name="T55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92">
                  <a:moveTo>
                    <a:pt x="29" y="8"/>
                  </a:moveTo>
                  <a:cubicBezTo>
                    <a:pt x="42" y="0"/>
                    <a:pt x="43" y="12"/>
                    <a:pt x="52" y="17"/>
                  </a:cubicBezTo>
                  <a:cubicBezTo>
                    <a:pt x="55" y="15"/>
                    <a:pt x="58" y="15"/>
                    <a:pt x="61" y="16"/>
                  </a:cubicBezTo>
                  <a:cubicBezTo>
                    <a:pt x="61" y="16"/>
                    <a:pt x="62" y="17"/>
                    <a:pt x="62" y="17"/>
                  </a:cubicBezTo>
                  <a:cubicBezTo>
                    <a:pt x="62" y="26"/>
                    <a:pt x="58" y="33"/>
                    <a:pt x="69" y="42"/>
                  </a:cubicBezTo>
                  <a:cubicBezTo>
                    <a:pt x="75" y="35"/>
                    <a:pt x="80" y="33"/>
                    <a:pt x="86" y="35"/>
                  </a:cubicBezTo>
                  <a:cubicBezTo>
                    <a:pt x="87" y="36"/>
                    <a:pt x="87" y="38"/>
                    <a:pt x="87" y="39"/>
                  </a:cubicBezTo>
                  <a:cubicBezTo>
                    <a:pt x="83" y="45"/>
                    <a:pt x="80" y="50"/>
                    <a:pt x="76" y="55"/>
                  </a:cubicBezTo>
                  <a:cubicBezTo>
                    <a:pt x="71" y="62"/>
                    <a:pt x="71" y="70"/>
                    <a:pt x="67" y="76"/>
                  </a:cubicBezTo>
                  <a:cubicBezTo>
                    <a:pt x="66" y="75"/>
                    <a:pt x="66" y="75"/>
                    <a:pt x="65" y="74"/>
                  </a:cubicBezTo>
                  <a:cubicBezTo>
                    <a:pt x="63" y="66"/>
                    <a:pt x="67" y="60"/>
                    <a:pt x="69" y="53"/>
                  </a:cubicBezTo>
                  <a:cubicBezTo>
                    <a:pt x="64" y="51"/>
                    <a:pt x="60" y="46"/>
                    <a:pt x="55" y="40"/>
                  </a:cubicBezTo>
                  <a:cubicBezTo>
                    <a:pt x="52" y="42"/>
                    <a:pt x="49" y="41"/>
                    <a:pt x="45" y="44"/>
                  </a:cubicBezTo>
                  <a:cubicBezTo>
                    <a:pt x="40" y="59"/>
                    <a:pt x="48" y="75"/>
                    <a:pt x="46" y="89"/>
                  </a:cubicBezTo>
                  <a:cubicBezTo>
                    <a:pt x="43" y="92"/>
                    <a:pt x="41" y="91"/>
                    <a:pt x="38" y="92"/>
                  </a:cubicBezTo>
                  <a:cubicBezTo>
                    <a:pt x="31" y="83"/>
                    <a:pt x="33" y="76"/>
                    <a:pt x="27" y="68"/>
                  </a:cubicBezTo>
                  <a:cubicBezTo>
                    <a:pt x="23" y="71"/>
                    <a:pt x="18" y="71"/>
                    <a:pt x="14" y="70"/>
                  </a:cubicBezTo>
                  <a:cubicBezTo>
                    <a:pt x="12" y="68"/>
                    <a:pt x="12" y="67"/>
                    <a:pt x="12" y="65"/>
                  </a:cubicBezTo>
                  <a:cubicBezTo>
                    <a:pt x="14" y="63"/>
                    <a:pt x="16" y="60"/>
                    <a:pt x="18" y="58"/>
                  </a:cubicBezTo>
                  <a:cubicBezTo>
                    <a:pt x="13" y="49"/>
                    <a:pt x="3" y="48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6" y="39"/>
                    <a:pt x="15" y="35"/>
                    <a:pt x="21" y="39"/>
                  </a:cubicBezTo>
                  <a:cubicBezTo>
                    <a:pt x="23" y="42"/>
                    <a:pt x="25" y="45"/>
                    <a:pt x="27" y="48"/>
                  </a:cubicBezTo>
                  <a:cubicBezTo>
                    <a:pt x="29" y="50"/>
                    <a:pt x="31" y="51"/>
                    <a:pt x="34" y="52"/>
                  </a:cubicBezTo>
                  <a:cubicBezTo>
                    <a:pt x="34" y="55"/>
                    <a:pt x="35" y="58"/>
                    <a:pt x="36" y="62"/>
                  </a:cubicBezTo>
                  <a:cubicBezTo>
                    <a:pt x="39" y="56"/>
                    <a:pt x="38" y="50"/>
                    <a:pt x="39" y="44"/>
                  </a:cubicBezTo>
                  <a:cubicBezTo>
                    <a:pt x="42" y="39"/>
                    <a:pt x="44" y="34"/>
                    <a:pt x="46" y="28"/>
                  </a:cubicBezTo>
                  <a:cubicBezTo>
                    <a:pt x="42" y="22"/>
                    <a:pt x="31" y="15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" name="íṩľíḑè"/>
            <p:cNvSpPr/>
            <p:nvPr/>
          </p:nvSpPr>
          <p:spPr bwMode="auto">
            <a:xfrm>
              <a:off x="2243034" y="6066428"/>
              <a:ext cx="22225" cy="25400"/>
            </a:xfrm>
            <a:custGeom>
              <a:avLst/>
              <a:gdLst>
                <a:gd name="T0" fmla="*/ 0 w 14"/>
                <a:gd name="T1" fmla="*/ 12 h 16"/>
                <a:gd name="T2" fmla="*/ 2 w 14"/>
                <a:gd name="T3" fmla="*/ 0 h 16"/>
                <a:gd name="T4" fmla="*/ 14 w 14"/>
                <a:gd name="T5" fmla="*/ 4 h 16"/>
                <a:gd name="T6" fmla="*/ 11 w 14"/>
                <a:gd name="T7" fmla="*/ 16 h 16"/>
                <a:gd name="T8" fmla="*/ 0 w 1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0" y="12"/>
                  </a:moveTo>
                  <a:lnTo>
                    <a:pt x="2" y="0"/>
                  </a:lnTo>
                  <a:lnTo>
                    <a:pt x="14" y="4"/>
                  </a:lnTo>
                  <a:lnTo>
                    <a:pt x="11" y="1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" name="îṣḷïḓê"/>
            <p:cNvSpPr/>
            <p:nvPr/>
          </p:nvSpPr>
          <p:spPr bwMode="auto">
            <a:xfrm>
              <a:off x="2292247" y="6042615"/>
              <a:ext cx="49213" cy="100013"/>
            </a:xfrm>
            <a:custGeom>
              <a:avLst/>
              <a:gdLst>
                <a:gd name="T0" fmla="*/ 17 w 27"/>
                <a:gd name="T1" fmla="*/ 54 h 54"/>
                <a:gd name="T2" fmla="*/ 7 w 27"/>
                <a:gd name="T3" fmla="*/ 52 h 54"/>
                <a:gd name="T4" fmla="*/ 14 w 27"/>
                <a:gd name="T5" fmla="*/ 15 h 54"/>
                <a:gd name="T6" fmla="*/ 0 w 27"/>
                <a:gd name="T7" fmla="*/ 20 h 54"/>
                <a:gd name="T8" fmla="*/ 1 w 27"/>
                <a:gd name="T9" fmla="*/ 11 h 54"/>
                <a:gd name="T10" fmla="*/ 11 w 27"/>
                <a:gd name="T11" fmla="*/ 7 h 54"/>
                <a:gd name="T12" fmla="*/ 18 w 27"/>
                <a:gd name="T13" fmla="*/ 0 h 54"/>
                <a:gd name="T14" fmla="*/ 27 w 27"/>
                <a:gd name="T15" fmla="*/ 2 h 54"/>
                <a:gd name="T16" fmla="*/ 17 w 27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4">
                  <a:moveTo>
                    <a:pt x="17" y="54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0" y="17"/>
                    <a:pt x="5" y="19"/>
                    <a:pt x="0" y="2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11" y="7"/>
                  </a:cubicBezTo>
                  <a:cubicBezTo>
                    <a:pt x="14" y="6"/>
                    <a:pt x="17" y="3"/>
                    <a:pt x="18" y="0"/>
                  </a:cubicBezTo>
                  <a:cubicBezTo>
                    <a:pt x="27" y="2"/>
                    <a:pt x="27" y="2"/>
                    <a:pt x="27" y="2"/>
                  </a:cubicBezTo>
                  <a:lnTo>
                    <a:pt x="1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" name="i$ḻîḓé"/>
            <p:cNvSpPr/>
            <p:nvPr/>
          </p:nvSpPr>
          <p:spPr bwMode="auto">
            <a:xfrm>
              <a:off x="2363684" y="6052140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1 w 36"/>
                <a:gd name="T5" fmla="*/ 44 h 54"/>
                <a:gd name="T6" fmla="*/ 15 w 36"/>
                <a:gd name="T7" fmla="*/ 46 h 54"/>
                <a:gd name="T8" fmla="*/ 21 w 36"/>
                <a:gd name="T9" fmla="*/ 43 h 54"/>
                <a:gd name="T10" fmla="*/ 24 w 36"/>
                <a:gd name="T11" fmla="*/ 31 h 54"/>
                <a:gd name="T12" fmla="*/ 15 w 36"/>
                <a:gd name="T13" fmla="*/ 35 h 54"/>
                <a:gd name="T14" fmla="*/ 4 w 36"/>
                <a:gd name="T15" fmla="*/ 30 h 54"/>
                <a:gd name="T16" fmla="*/ 0 w 36"/>
                <a:gd name="T17" fmla="*/ 17 h 54"/>
                <a:gd name="T18" fmla="*/ 6 w 36"/>
                <a:gd name="T19" fmla="*/ 4 h 54"/>
                <a:gd name="T20" fmla="*/ 19 w 36"/>
                <a:gd name="T21" fmla="*/ 0 h 54"/>
                <a:gd name="T22" fmla="*/ 31 w 36"/>
                <a:gd name="T23" fmla="*/ 7 h 54"/>
                <a:gd name="T24" fmla="*/ 35 w 36"/>
                <a:gd name="T25" fmla="*/ 28 h 54"/>
                <a:gd name="T26" fmla="*/ 28 w 36"/>
                <a:gd name="T27" fmla="*/ 49 h 54"/>
                <a:gd name="T28" fmla="*/ 14 w 36"/>
                <a:gd name="T29" fmla="*/ 54 h 54"/>
                <a:gd name="T30" fmla="*/ 4 w 36"/>
                <a:gd name="T31" fmla="*/ 50 h 54"/>
                <a:gd name="T32" fmla="*/ 0 w 36"/>
                <a:gd name="T33" fmla="*/ 40 h 54"/>
                <a:gd name="T34" fmla="*/ 24 w 36"/>
                <a:gd name="T35" fmla="*/ 19 h 54"/>
                <a:gd name="T36" fmla="*/ 23 w 36"/>
                <a:gd name="T37" fmla="*/ 11 h 54"/>
                <a:gd name="T38" fmla="*/ 18 w 36"/>
                <a:gd name="T39" fmla="*/ 8 h 54"/>
                <a:gd name="T40" fmla="*/ 13 w 36"/>
                <a:gd name="T41" fmla="*/ 10 h 54"/>
                <a:gd name="T42" fmla="*/ 10 w 36"/>
                <a:gd name="T43" fmla="*/ 17 h 54"/>
                <a:gd name="T44" fmla="*/ 12 w 36"/>
                <a:gd name="T45" fmla="*/ 25 h 54"/>
                <a:gd name="T46" fmla="*/ 17 w 36"/>
                <a:gd name="T47" fmla="*/ 28 h 54"/>
                <a:gd name="T48" fmla="*/ 22 w 36"/>
                <a:gd name="T49" fmla="*/ 26 h 54"/>
                <a:gd name="T50" fmla="*/ 24 w 36"/>
                <a:gd name="T5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5"/>
                    <a:pt x="14" y="46"/>
                    <a:pt x="15" y="46"/>
                  </a:cubicBezTo>
                  <a:cubicBezTo>
                    <a:pt x="17" y="46"/>
                    <a:pt x="19" y="45"/>
                    <a:pt x="21" y="43"/>
                  </a:cubicBezTo>
                  <a:cubicBezTo>
                    <a:pt x="22" y="41"/>
                    <a:pt x="24" y="37"/>
                    <a:pt x="24" y="31"/>
                  </a:cubicBezTo>
                  <a:cubicBezTo>
                    <a:pt x="22" y="34"/>
                    <a:pt x="18" y="35"/>
                    <a:pt x="15" y="35"/>
                  </a:cubicBezTo>
                  <a:cubicBezTo>
                    <a:pt x="10" y="35"/>
                    <a:pt x="7" y="33"/>
                    <a:pt x="4" y="30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1" y="11"/>
                    <a:pt x="3" y="7"/>
                    <a:pt x="6" y="4"/>
                  </a:cubicBezTo>
                  <a:cubicBezTo>
                    <a:pt x="10" y="1"/>
                    <a:pt x="14" y="0"/>
                    <a:pt x="19" y="0"/>
                  </a:cubicBezTo>
                  <a:cubicBezTo>
                    <a:pt x="24" y="0"/>
                    <a:pt x="28" y="3"/>
                    <a:pt x="31" y="7"/>
                  </a:cubicBezTo>
                  <a:cubicBezTo>
                    <a:pt x="35" y="12"/>
                    <a:pt x="36" y="19"/>
                    <a:pt x="35" y="28"/>
                  </a:cubicBezTo>
                  <a:cubicBezTo>
                    <a:pt x="34" y="38"/>
                    <a:pt x="32" y="44"/>
                    <a:pt x="28" y="49"/>
                  </a:cubicBezTo>
                  <a:cubicBezTo>
                    <a:pt x="24" y="53"/>
                    <a:pt x="20" y="54"/>
                    <a:pt x="14" y="54"/>
                  </a:cubicBezTo>
                  <a:cubicBezTo>
                    <a:pt x="10" y="54"/>
                    <a:pt x="7" y="52"/>
                    <a:pt x="4" y="50"/>
                  </a:cubicBezTo>
                  <a:cubicBezTo>
                    <a:pt x="2" y="48"/>
                    <a:pt x="0" y="44"/>
                    <a:pt x="0" y="40"/>
                  </a:cubicBezTo>
                  <a:close/>
                  <a:moveTo>
                    <a:pt x="24" y="19"/>
                  </a:moveTo>
                  <a:cubicBezTo>
                    <a:pt x="25" y="16"/>
                    <a:pt x="24" y="13"/>
                    <a:pt x="23" y="11"/>
                  </a:cubicBezTo>
                  <a:cubicBezTo>
                    <a:pt x="21" y="10"/>
                    <a:pt x="20" y="9"/>
                    <a:pt x="18" y="8"/>
                  </a:cubicBezTo>
                  <a:cubicBezTo>
                    <a:pt x="16" y="8"/>
                    <a:pt x="14" y="9"/>
                    <a:pt x="13" y="10"/>
                  </a:cubicBezTo>
                  <a:cubicBezTo>
                    <a:pt x="11" y="12"/>
                    <a:pt x="11" y="14"/>
                    <a:pt x="10" y="17"/>
                  </a:cubicBezTo>
                  <a:cubicBezTo>
                    <a:pt x="10" y="21"/>
                    <a:pt x="11" y="23"/>
                    <a:pt x="12" y="25"/>
                  </a:cubicBezTo>
                  <a:cubicBezTo>
                    <a:pt x="13" y="27"/>
                    <a:pt x="15" y="28"/>
                    <a:pt x="17" y="28"/>
                  </a:cubicBezTo>
                  <a:cubicBezTo>
                    <a:pt x="19" y="28"/>
                    <a:pt x="20" y="27"/>
                    <a:pt x="22" y="26"/>
                  </a:cubicBezTo>
                  <a:cubicBezTo>
                    <a:pt x="23" y="24"/>
                    <a:pt x="24" y="22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" name="îṧľîḋé"/>
            <p:cNvSpPr/>
            <p:nvPr/>
          </p:nvSpPr>
          <p:spPr bwMode="auto">
            <a:xfrm>
              <a:off x="2446234" y="6053728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3 w 36"/>
                <a:gd name="T5" fmla="*/ 44 h 54"/>
                <a:gd name="T6" fmla="*/ 18 w 36"/>
                <a:gd name="T7" fmla="*/ 46 h 54"/>
                <a:gd name="T8" fmla="*/ 23 w 36"/>
                <a:gd name="T9" fmla="*/ 43 h 54"/>
                <a:gd name="T10" fmla="*/ 25 w 36"/>
                <a:gd name="T11" fmla="*/ 35 h 54"/>
                <a:gd name="T12" fmla="*/ 23 w 36"/>
                <a:gd name="T13" fmla="*/ 28 h 54"/>
                <a:gd name="T14" fmla="*/ 17 w 36"/>
                <a:gd name="T15" fmla="*/ 26 h 54"/>
                <a:gd name="T16" fmla="*/ 9 w 36"/>
                <a:gd name="T17" fmla="*/ 30 h 54"/>
                <a:gd name="T18" fmla="*/ 1 w 36"/>
                <a:gd name="T19" fmla="*/ 29 h 54"/>
                <a:gd name="T20" fmla="*/ 5 w 36"/>
                <a:gd name="T21" fmla="*/ 1 h 54"/>
                <a:gd name="T22" fmla="*/ 32 w 36"/>
                <a:gd name="T23" fmla="*/ 0 h 54"/>
                <a:gd name="T24" fmla="*/ 32 w 36"/>
                <a:gd name="T25" fmla="*/ 10 h 54"/>
                <a:gd name="T26" fmla="*/ 13 w 36"/>
                <a:gd name="T27" fmla="*/ 10 h 54"/>
                <a:gd name="T28" fmla="*/ 12 w 36"/>
                <a:gd name="T29" fmla="*/ 19 h 54"/>
                <a:gd name="T30" fmla="*/ 19 w 36"/>
                <a:gd name="T31" fmla="*/ 17 h 54"/>
                <a:gd name="T32" fmla="*/ 30 w 36"/>
                <a:gd name="T33" fmla="*/ 22 h 54"/>
                <a:gd name="T34" fmla="*/ 36 w 36"/>
                <a:gd name="T35" fmla="*/ 34 h 54"/>
                <a:gd name="T36" fmla="*/ 32 w 36"/>
                <a:gd name="T37" fmla="*/ 46 h 54"/>
                <a:gd name="T38" fmla="*/ 18 w 36"/>
                <a:gd name="T39" fmla="*/ 54 h 54"/>
                <a:gd name="T40" fmla="*/ 6 w 36"/>
                <a:gd name="T41" fmla="*/ 50 h 54"/>
                <a:gd name="T42" fmla="*/ 0 w 36"/>
                <a:gd name="T4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1" y="41"/>
                    <a:pt x="11" y="43"/>
                    <a:pt x="13" y="44"/>
                  </a:cubicBezTo>
                  <a:cubicBezTo>
                    <a:pt x="14" y="45"/>
                    <a:pt x="16" y="46"/>
                    <a:pt x="18" y="46"/>
                  </a:cubicBezTo>
                  <a:cubicBezTo>
                    <a:pt x="20" y="46"/>
                    <a:pt x="22" y="45"/>
                    <a:pt x="23" y="43"/>
                  </a:cubicBezTo>
                  <a:cubicBezTo>
                    <a:pt x="25" y="41"/>
                    <a:pt x="25" y="38"/>
                    <a:pt x="25" y="35"/>
                  </a:cubicBezTo>
                  <a:cubicBezTo>
                    <a:pt x="25" y="32"/>
                    <a:pt x="24" y="29"/>
                    <a:pt x="23" y="28"/>
                  </a:cubicBezTo>
                  <a:cubicBezTo>
                    <a:pt x="21" y="26"/>
                    <a:pt x="19" y="25"/>
                    <a:pt x="17" y="26"/>
                  </a:cubicBezTo>
                  <a:cubicBezTo>
                    <a:pt x="14" y="26"/>
                    <a:pt x="11" y="27"/>
                    <a:pt x="9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6" y="17"/>
                    <a:pt x="19" y="17"/>
                  </a:cubicBezTo>
                  <a:cubicBezTo>
                    <a:pt x="23" y="17"/>
                    <a:pt x="27" y="19"/>
                    <a:pt x="30" y="22"/>
                  </a:cubicBezTo>
                  <a:cubicBezTo>
                    <a:pt x="34" y="25"/>
                    <a:pt x="35" y="29"/>
                    <a:pt x="36" y="34"/>
                  </a:cubicBezTo>
                  <a:cubicBezTo>
                    <a:pt x="36" y="39"/>
                    <a:pt x="35" y="43"/>
                    <a:pt x="32" y="46"/>
                  </a:cubicBezTo>
                  <a:cubicBezTo>
                    <a:pt x="29" y="51"/>
                    <a:pt x="24" y="54"/>
                    <a:pt x="18" y="54"/>
                  </a:cubicBezTo>
                  <a:cubicBezTo>
                    <a:pt x="13" y="54"/>
                    <a:pt x="9" y="53"/>
                    <a:pt x="6" y="50"/>
                  </a:cubicBezTo>
                  <a:cubicBezTo>
                    <a:pt x="3" y="48"/>
                    <a:pt x="1" y="44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" name="i$ḻïḑê"/>
            <p:cNvSpPr/>
            <p:nvPr/>
          </p:nvSpPr>
          <p:spPr bwMode="auto">
            <a:xfrm>
              <a:off x="2522434" y="6045790"/>
              <a:ext cx="74613" cy="103188"/>
            </a:xfrm>
            <a:custGeom>
              <a:avLst/>
              <a:gdLst>
                <a:gd name="T0" fmla="*/ 39 w 40"/>
                <a:gd name="T1" fmla="*/ 42 h 56"/>
                <a:gd name="T2" fmla="*/ 40 w 40"/>
                <a:gd name="T3" fmla="*/ 51 h 56"/>
                <a:gd name="T4" fmla="*/ 5 w 40"/>
                <a:gd name="T5" fmla="*/ 56 h 56"/>
                <a:gd name="T6" fmla="*/ 7 w 40"/>
                <a:gd name="T7" fmla="*/ 46 h 56"/>
                <a:gd name="T8" fmla="*/ 16 w 40"/>
                <a:gd name="T9" fmla="*/ 32 h 56"/>
                <a:gd name="T10" fmla="*/ 23 w 40"/>
                <a:gd name="T11" fmla="*/ 22 h 56"/>
                <a:gd name="T12" fmla="*/ 24 w 40"/>
                <a:gd name="T13" fmla="*/ 15 h 56"/>
                <a:gd name="T14" fmla="*/ 22 w 40"/>
                <a:gd name="T15" fmla="*/ 10 h 56"/>
                <a:gd name="T16" fmla="*/ 17 w 40"/>
                <a:gd name="T17" fmla="*/ 9 h 56"/>
                <a:gd name="T18" fmla="*/ 12 w 40"/>
                <a:gd name="T19" fmla="*/ 12 h 56"/>
                <a:gd name="T20" fmla="*/ 11 w 40"/>
                <a:gd name="T21" fmla="*/ 19 h 56"/>
                <a:gd name="T22" fmla="*/ 1 w 40"/>
                <a:gd name="T23" fmla="*/ 19 h 56"/>
                <a:gd name="T24" fmla="*/ 4 w 40"/>
                <a:gd name="T25" fmla="*/ 6 h 56"/>
                <a:gd name="T26" fmla="*/ 16 w 40"/>
                <a:gd name="T27" fmla="*/ 1 h 56"/>
                <a:gd name="T28" fmla="*/ 28 w 40"/>
                <a:gd name="T29" fmla="*/ 3 h 56"/>
                <a:gd name="T30" fmla="*/ 34 w 40"/>
                <a:gd name="T31" fmla="*/ 13 h 56"/>
                <a:gd name="T32" fmla="*/ 34 w 40"/>
                <a:gd name="T33" fmla="*/ 20 h 56"/>
                <a:gd name="T34" fmla="*/ 31 w 40"/>
                <a:gd name="T35" fmla="*/ 27 h 56"/>
                <a:gd name="T36" fmla="*/ 26 w 40"/>
                <a:gd name="T37" fmla="*/ 35 h 56"/>
                <a:gd name="T38" fmla="*/ 20 w 40"/>
                <a:gd name="T39" fmla="*/ 42 h 56"/>
                <a:gd name="T40" fmla="*/ 19 w 40"/>
                <a:gd name="T41" fmla="*/ 45 h 56"/>
                <a:gd name="T42" fmla="*/ 39 w 40"/>
                <a:gd name="T4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6">
                  <a:moveTo>
                    <a:pt x="39" y="42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3"/>
                    <a:pt x="5" y="49"/>
                    <a:pt x="7" y="46"/>
                  </a:cubicBezTo>
                  <a:cubicBezTo>
                    <a:pt x="8" y="42"/>
                    <a:pt x="11" y="38"/>
                    <a:pt x="16" y="32"/>
                  </a:cubicBezTo>
                  <a:cubicBezTo>
                    <a:pt x="20" y="27"/>
                    <a:pt x="22" y="23"/>
                    <a:pt x="23" y="22"/>
                  </a:cubicBezTo>
                  <a:cubicBezTo>
                    <a:pt x="24" y="19"/>
                    <a:pt x="25" y="17"/>
                    <a:pt x="24" y="15"/>
                  </a:cubicBezTo>
                  <a:cubicBezTo>
                    <a:pt x="24" y="13"/>
                    <a:pt x="23" y="11"/>
                    <a:pt x="22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10"/>
                    <a:pt x="13" y="11"/>
                    <a:pt x="12" y="12"/>
                  </a:cubicBezTo>
                  <a:cubicBezTo>
                    <a:pt x="11" y="13"/>
                    <a:pt x="10" y="16"/>
                    <a:pt x="1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3"/>
                    <a:pt x="2" y="9"/>
                    <a:pt x="4" y="6"/>
                  </a:cubicBezTo>
                  <a:cubicBezTo>
                    <a:pt x="7" y="3"/>
                    <a:pt x="11" y="2"/>
                    <a:pt x="16" y="1"/>
                  </a:cubicBezTo>
                  <a:cubicBezTo>
                    <a:pt x="21" y="0"/>
                    <a:pt x="25" y="1"/>
                    <a:pt x="28" y="3"/>
                  </a:cubicBezTo>
                  <a:cubicBezTo>
                    <a:pt x="32" y="6"/>
                    <a:pt x="34" y="9"/>
                    <a:pt x="34" y="13"/>
                  </a:cubicBezTo>
                  <a:cubicBezTo>
                    <a:pt x="35" y="15"/>
                    <a:pt x="35" y="18"/>
                    <a:pt x="34" y="20"/>
                  </a:cubicBezTo>
                  <a:cubicBezTo>
                    <a:pt x="34" y="22"/>
                    <a:pt x="33" y="25"/>
                    <a:pt x="31" y="27"/>
                  </a:cubicBezTo>
                  <a:cubicBezTo>
                    <a:pt x="30" y="29"/>
                    <a:pt x="28" y="32"/>
                    <a:pt x="26" y="35"/>
                  </a:cubicBezTo>
                  <a:cubicBezTo>
                    <a:pt x="23" y="38"/>
                    <a:pt x="21" y="41"/>
                    <a:pt x="20" y="42"/>
                  </a:cubicBezTo>
                  <a:cubicBezTo>
                    <a:pt x="20" y="43"/>
                    <a:pt x="19" y="44"/>
                    <a:pt x="19" y="45"/>
                  </a:cubicBezTo>
                  <a:lnTo>
                    <a:pt x="3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" name="íṧlíḍe"/>
            <p:cNvSpPr/>
            <p:nvPr/>
          </p:nvSpPr>
          <p:spPr bwMode="auto">
            <a:xfrm>
              <a:off x="2611334" y="6072778"/>
              <a:ext cx="22225" cy="23813"/>
            </a:xfrm>
            <a:custGeom>
              <a:avLst/>
              <a:gdLst>
                <a:gd name="T0" fmla="*/ 3 w 14"/>
                <a:gd name="T1" fmla="*/ 15 h 15"/>
                <a:gd name="T2" fmla="*/ 0 w 14"/>
                <a:gd name="T3" fmla="*/ 3 h 15"/>
                <a:gd name="T4" fmla="*/ 11 w 14"/>
                <a:gd name="T5" fmla="*/ 0 h 15"/>
                <a:gd name="T6" fmla="*/ 14 w 14"/>
                <a:gd name="T7" fmla="*/ 12 h 15"/>
                <a:gd name="T8" fmla="*/ 3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3" y="15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4" y="12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" name="îŝľîḓê"/>
            <p:cNvSpPr/>
            <p:nvPr/>
          </p:nvSpPr>
          <p:spPr bwMode="auto">
            <a:xfrm>
              <a:off x="2108097" y="5261565"/>
              <a:ext cx="141288" cy="257175"/>
            </a:xfrm>
            <a:custGeom>
              <a:avLst/>
              <a:gdLst>
                <a:gd name="T0" fmla="*/ 12 w 77"/>
                <a:gd name="T1" fmla="*/ 25 h 139"/>
                <a:gd name="T2" fmla="*/ 9 w 77"/>
                <a:gd name="T3" fmla="*/ 21 h 139"/>
                <a:gd name="T4" fmla="*/ 12 w 77"/>
                <a:gd name="T5" fmla="*/ 17 h 139"/>
                <a:gd name="T6" fmla="*/ 39 w 77"/>
                <a:gd name="T7" fmla="*/ 21 h 139"/>
                <a:gd name="T8" fmla="*/ 46 w 77"/>
                <a:gd name="T9" fmla="*/ 36 h 139"/>
                <a:gd name="T10" fmla="*/ 46 w 77"/>
                <a:gd name="T11" fmla="*/ 39 h 139"/>
                <a:gd name="T12" fmla="*/ 61 w 77"/>
                <a:gd name="T13" fmla="*/ 33 h 139"/>
                <a:gd name="T14" fmla="*/ 57 w 77"/>
                <a:gd name="T15" fmla="*/ 16 h 139"/>
                <a:gd name="T16" fmla="*/ 35 w 77"/>
                <a:gd name="T17" fmla="*/ 9 h 139"/>
                <a:gd name="T18" fmla="*/ 27 w 77"/>
                <a:gd name="T19" fmla="*/ 3 h 139"/>
                <a:gd name="T20" fmla="*/ 32 w 77"/>
                <a:gd name="T21" fmla="*/ 0 h 139"/>
                <a:gd name="T22" fmla="*/ 61 w 77"/>
                <a:gd name="T23" fmla="*/ 9 h 139"/>
                <a:gd name="T24" fmla="*/ 72 w 77"/>
                <a:gd name="T25" fmla="*/ 30 h 139"/>
                <a:gd name="T26" fmla="*/ 48 w 77"/>
                <a:gd name="T27" fmla="*/ 45 h 139"/>
                <a:gd name="T28" fmla="*/ 45 w 77"/>
                <a:gd name="T29" fmla="*/ 46 h 139"/>
                <a:gd name="T30" fmla="*/ 45 w 77"/>
                <a:gd name="T31" fmla="*/ 54 h 139"/>
                <a:gd name="T32" fmla="*/ 59 w 77"/>
                <a:gd name="T33" fmla="*/ 61 h 139"/>
                <a:gd name="T34" fmla="*/ 77 w 77"/>
                <a:gd name="T35" fmla="*/ 80 h 139"/>
                <a:gd name="T36" fmla="*/ 75 w 77"/>
                <a:gd name="T37" fmla="*/ 84 h 139"/>
                <a:gd name="T38" fmla="*/ 71 w 77"/>
                <a:gd name="T39" fmla="*/ 83 h 139"/>
                <a:gd name="T40" fmla="*/ 59 w 77"/>
                <a:gd name="T41" fmla="*/ 70 h 139"/>
                <a:gd name="T42" fmla="*/ 45 w 77"/>
                <a:gd name="T43" fmla="*/ 63 h 139"/>
                <a:gd name="T44" fmla="*/ 45 w 77"/>
                <a:gd name="T45" fmla="*/ 77 h 139"/>
                <a:gd name="T46" fmla="*/ 53 w 77"/>
                <a:gd name="T47" fmla="*/ 83 h 139"/>
                <a:gd name="T48" fmla="*/ 66 w 77"/>
                <a:gd name="T49" fmla="*/ 102 h 139"/>
                <a:gd name="T50" fmla="*/ 72 w 77"/>
                <a:gd name="T51" fmla="*/ 121 h 139"/>
                <a:gd name="T52" fmla="*/ 70 w 77"/>
                <a:gd name="T53" fmla="*/ 124 h 139"/>
                <a:gd name="T54" fmla="*/ 67 w 77"/>
                <a:gd name="T55" fmla="*/ 122 h 139"/>
                <a:gd name="T56" fmla="*/ 64 w 77"/>
                <a:gd name="T57" fmla="*/ 115 h 139"/>
                <a:gd name="T58" fmla="*/ 55 w 77"/>
                <a:gd name="T59" fmla="*/ 97 h 139"/>
                <a:gd name="T60" fmla="*/ 45 w 77"/>
                <a:gd name="T61" fmla="*/ 87 h 139"/>
                <a:gd name="T62" fmla="*/ 45 w 77"/>
                <a:gd name="T63" fmla="*/ 102 h 139"/>
                <a:gd name="T64" fmla="*/ 44 w 77"/>
                <a:gd name="T65" fmla="*/ 136 h 139"/>
                <a:gd name="T66" fmla="*/ 41 w 77"/>
                <a:gd name="T67" fmla="*/ 139 h 139"/>
                <a:gd name="T68" fmla="*/ 38 w 77"/>
                <a:gd name="T69" fmla="*/ 137 h 139"/>
                <a:gd name="T70" fmla="*/ 37 w 77"/>
                <a:gd name="T71" fmla="*/ 103 h 139"/>
                <a:gd name="T72" fmla="*/ 37 w 77"/>
                <a:gd name="T73" fmla="*/ 86 h 139"/>
                <a:gd name="T74" fmla="*/ 28 w 77"/>
                <a:gd name="T75" fmla="*/ 92 h 139"/>
                <a:gd name="T76" fmla="*/ 19 w 77"/>
                <a:gd name="T77" fmla="*/ 109 h 139"/>
                <a:gd name="T78" fmla="*/ 12 w 77"/>
                <a:gd name="T79" fmla="*/ 121 h 139"/>
                <a:gd name="T80" fmla="*/ 8 w 77"/>
                <a:gd name="T81" fmla="*/ 122 h 139"/>
                <a:gd name="T82" fmla="*/ 7 w 77"/>
                <a:gd name="T83" fmla="*/ 120 h 139"/>
                <a:gd name="T84" fmla="*/ 8 w 77"/>
                <a:gd name="T85" fmla="*/ 117 h 139"/>
                <a:gd name="T86" fmla="*/ 11 w 77"/>
                <a:gd name="T87" fmla="*/ 106 h 139"/>
                <a:gd name="T88" fmla="*/ 22 w 77"/>
                <a:gd name="T89" fmla="*/ 86 h 139"/>
                <a:gd name="T90" fmla="*/ 37 w 77"/>
                <a:gd name="T91" fmla="*/ 76 h 139"/>
                <a:gd name="T92" fmla="*/ 37 w 77"/>
                <a:gd name="T93" fmla="*/ 68 h 139"/>
                <a:gd name="T94" fmla="*/ 37 w 77"/>
                <a:gd name="T95" fmla="*/ 63 h 139"/>
                <a:gd name="T96" fmla="*/ 24 w 77"/>
                <a:gd name="T97" fmla="*/ 69 h 139"/>
                <a:gd name="T98" fmla="*/ 16 w 77"/>
                <a:gd name="T99" fmla="*/ 77 h 139"/>
                <a:gd name="T100" fmla="*/ 9 w 77"/>
                <a:gd name="T101" fmla="*/ 85 h 139"/>
                <a:gd name="T102" fmla="*/ 6 w 77"/>
                <a:gd name="T103" fmla="*/ 86 h 139"/>
                <a:gd name="T104" fmla="*/ 5 w 77"/>
                <a:gd name="T105" fmla="*/ 82 h 139"/>
                <a:gd name="T106" fmla="*/ 22 w 77"/>
                <a:gd name="T107" fmla="*/ 60 h 139"/>
                <a:gd name="T108" fmla="*/ 37 w 77"/>
                <a:gd name="T109" fmla="*/ 54 h 139"/>
                <a:gd name="T110" fmla="*/ 37 w 77"/>
                <a:gd name="T111" fmla="*/ 47 h 139"/>
                <a:gd name="T112" fmla="*/ 3 w 77"/>
                <a:gd name="T113" fmla="*/ 45 h 139"/>
                <a:gd name="T114" fmla="*/ 0 w 77"/>
                <a:gd name="T115" fmla="*/ 40 h 139"/>
                <a:gd name="T116" fmla="*/ 5 w 77"/>
                <a:gd name="T117" fmla="*/ 38 h 139"/>
                <a:gd name="T118" fmla="*/ 37 w 77"/>
                <a:gd name="T119" fmla="*/ 39 h 139"/>
                <a:gd name="T120" fmla="*/ 37 w 77"/>
                <a:gd name="T121" fmla="*/ 39 h 139"/>
                <a:gd name="T122" fmla="*/ 33 w 77"/>
                <a:gd name="T123" fmla="*/ 28 h 139"/>
                <a:gd name="T124" fmla="*/ 12 w 77"/>
                <a:gd name="T125" fmla="*/ 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39">
                  <a:moveTo>
                    <a:pt x="12" y="25"/>
                  </a:moveTo>
                  <a:cubicBezTo>
                    <a:pt x="10" y="25"/>
                    <a:pt x="9" y="24"/>
                    <a:pt x="9" y="21"/>
                  </a:cubicBezTo>
                  <a:cubicBezTo>
                    <a:pt x="9" y="18"/>
                    <a:pt x="10" y="17"/>
                    <a:pt x="12" y="17"/>
                  </a:cubicBezTo>
                  <a:cubicBezTo>
                    <a:pt x="24" y="17"/>
                    <a:pt x="33" y="18"/>
                    <a:pt x="39" y="21"/>
                  </a:cubicBezTo>
                  <a:cubicBezTo>
                    <a:pt x="45" y="24"/>
                    <a:pt x="47" y="28"/>
                    <a:pt x="46" y="36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53" y="38"/>
                    <a:pt x="58" y="35"/>
                    <a:pt x="61" y="33"/>
                  </a:cubicBezTo>
                  <a:cubicBezTo>
                    <a:pt x="65" y="27"/>
                    <a:pt x="64" y="22"/>
                    <a:pt x="57" y="16"/>
                  </a:cubicBezTo>
                  <a:cubicBezTo>
                    <a:pt x="52" y="12"/>
                    <a:pt x="44" y="9"/>
                    <a:pt x="35" y="9"/>
                  </a:cubicBezTo>
                  <a:cubicBezTo>
                    <a:pt x="30" y="8"/>
                    <a:pt x="28" y="6"/>
                    <a:pt x="27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44" y="0"/>
                    <a:pt x="53" y="3"/>
                    <a:pt x="61" y="9"/>
                  </a:cubicBezTo>
                  <a:cubicBezTo>
                    <a:pt x="69" y="16"/>
                    <a:pt x="73" y="23"/>
                    <a:pt x="72" y="30"/>
                  </a:cubicBezTo>
                  <a:cubicBezTo>
                    <a:pt x="68" y="37"/>
                    <a:pt x="60" y="43"/>
                    <a:pt x="48" y="45"/>
                  </a:cubicBezTo>
                  <a:cubicBezTo>
                    <a:pt x="47" y="46"/>
                    <a:pt x="46" y="46"/>
                    <a:pt x="45" y="46"/>
                  </a:cubicBezTo>
                  <a:cubicBezTo>
                    <a:pt x="45" y="48"/>
                    <a:pt x="45" y="51"/>
                    <a:pt x="45" y="54"/>
                  </a:cubicBezTo>
                  <a:cubicBezTo>
                    <a:pt x="49" y="54"/>
                    <a:pt x="54" y="57"/>
                    <a:pt x="59" y="61"/>
                  </a:cubicBezTo>
                  <a:cubicBezTo>
                    <a:pt x="66" y="66"/>
                    <a:pt x="72" y="72"/>
                    <a:pt x="77" y="80"/>
                  </a:cubicBezTo>
                  <a:cubicBezTo>
                    <a:pt x="77" y="82"/>
                    <a:pt x="77" y="83"/>
                    <a:pt x="75" y="84"/>
                  </a:cubicBezTo>
                  <a:cubicBezTo>
                    <a:pt x="74" y="85"/>
                    <a:pt x="72" y="85"/>
                    <a:pt x="71" y="83"/>
                  </a:cubicBezTo>
                  <a:cubicBezTo>
                    <a:pt x="69" y="80"/>
                    <a:pt x="65" y="76"/>
                    <a:pt x="59" y="70"/>
                  </a:cubicBezTo>
                  <a:cubicBezTo>
                    <a:pt x="54" y="66"/>
                    <a:pt x="49" y="64"/>
                    <a:pt x="45" y="63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8" y="78"/>
                    <a:pt x="51" y="80"/>
                    <a:pt x="53" y="83"/>
                  </a:cubicBezTo>
                  <a:cubicBezTo>
                    <a:pt x="59" y="88"/>
                    <a:pt x="63" y="94"/>
                    <a:pt x="66" y="102"/>
                  </a:cubicBezTo>
                  <a:cubicBezTo>
                    <a:pt x="71" y="109"/>
                    <a:pt x="73" y="116"/>
                    <a:pt x="72" y="121"/>
                  </a:cubicBezTo>
                  <a:cubicBezTo>
                    <a:pt x="72" y="122"/>
                    <a:pt x="72" y="123"/>
                    <a:pt x="70" y="124"/>
                  </a:cubicBezTo>
                  <a:cubicBezTo>
                    <a:pt x="69" y="124"/>
                    <a:pt x="68" y="124"/>
                    <a:pt x="67" y="122"/>
                  </a:cubicBezTo>
                  <a:cubicBezTo>
                    <a:pt x="67" y="121"/>
                    <a:pt x="66" y="118"/>
                    <a:pt x="64" y="115"/>
                  </a:cubicBezTo>
                  <a:cubicBezTo>
                    <a:pt x="60" y="107"/>
                    <a:pt x="57" y="102"/>
                    <a:pt x="55" y="97"/>
                  </a:cubicBezTo>
                  <a:cubicBezTo>
                    <a:pt x="51" y="91"/>
                    <a:pt x="48" y="88"/>
                    <a:pt x="45" y="87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5" y="117"/>
                    <a:pt x="45" y="128"/>
                    <a:pt x="44" y="136"/>
                  </a:cubicBezTo>
                  <a:cubicBezTo>
                    <a:pt x="43" y="137"/>
                    <a:pt x="42" y="138"/>
                    <a:pt x="41" y="139"/>
                  </a:cubicBezTo>
                  <a:cubicBezTo>
                    <a:pt x="40" y="139"/>
                    <a:pt x="39" y="139"/>
                    <a:pt x="38" y="137"/>
                  </a:cubicBezTo>
                  <a:cubicBezTo>
                    <a:pt x="37" y="135"/>
                    <a:pt x="37" y="123"/>
                    <a:pt x="37" y="103"/>
                  </a:cubicBezTo>
                  <a:cubicBezTo>
                    <a:pt x="37" y="97"/>
                    <a:pt x="37" y="92"/>
                    <a:pt x="37" y="86"/>
                  </a:cubicBezTo>
                  <a:cubicBezTo>
                    <a:pt x="34" y="87"/>
                    <a:pt x="31" y="89"/>
                    <a:pt x="28" y="92"/>
                  </a:cubicBezTo>
                  <a:cubicBezTo>
                    <a:pt x="24" y="98"/>
                    <a:pt x="21" y="103"/>
                    <a:pt x="19" y="109"/>
                  </a:cubicBezTo>
                  <a:cubicBezTo>
                    <a:pt x="17" y="113"/>
                    <a:pt x="15" y="117"/>
                    <a:pt x="12" y="121"/>
                  </a:cubicBezTo>
                  <a:cubicBezTo>
                    <a:pt x="11" y="122"/>
                    <a:pt x="9" y="122"/>
                    <a:pt x="8" y="122"/>
                  </a:cubicBezTo>
                  <a:cubicBezTo>
                    <a:pt x="7" y="122"/>
                    <a:pt x="7" y="121"/>
                    <a:pt x="7" y="120"/>
                  </a:cubicBezTo>
                  <a:cubicBezTo>
                    <a:pt x="7" y="119"/>
                    <a:pt x="7" y="118"/>
                    <a:pt x="8" y="117"/>
                  </a:cubicBezTo>
                  <a:cubicBezTo>
                    <a:pt x="9" y="112"/>
                    <a:pt x="10" y="108"/>
                    <a:pt x="11" y="106"/>
                  </a:cubicBezTo>
                  <a:cubicBezTo>
                    <a:pt x="13" y="101"/>
                    <a:pt x="17" y="94"/>
                    <a:pt x="22" y="86"/>
                  </a:cubicBezTo>
                  <a:cubicBezTo>
                    <a:pt x="27" y="80"/>
                    <a:pt x="32" y="77"/>
                    <a:pt x="37" y="76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3" y="64"/>
                    <a:pt x="29" y="66"/>
                    <a:pt x="24" y="69"/>
                  </a:cubicBezTo>
                  <a:cubicBezTo>
                    <a:pt x="23" y="70"/>
                    <a:pt x="20" y="72"/>
                    <a:pt x="16" y="77"/>
                  </a:cubicBezTo>
                  <a:cubicBezTo>
                    <a:pt x="13" y="81"/>
                    <a:pt x="11" y="83"/>
                    <a:pt x="9" y="85"/>
                  </a:cubicBezTo>
                  <a:cubicBezTo>
                    <a:pt x="8" y="86"/>
                    <a:pt x="7" y="87"/>
                    <a:pt x="6" y="86"/>
                  </a:cubicBezTo>
                  <a:cubicBezTo>
                    <a:pt x="5" y="86"/>
                    <a:pt x="5" y="84"/>
                    <a:pt x="5" y="82"/>
                  </a:cubicBezTo>
                  <a:cubicBezTo>
                    <a:pt x="10" y="73"/>
                    <a:pt x="15" y="65"/>
                    <a:pt x="22" y="60"/>
                  </a:cubicBezTo>
                  <a:cubicBezTo>
                    <a:pt x="27" y="56"/>
                    <a:pt x="32" y="54"/>
                    <a:pt x="37" y="5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22" y="49"/>
                    <a:pt x="10" y="48"/>
                    <a:pt x="3" y="45"/>
                  </a:cubicBezTo>
                  <a:cubicBezTo>
                    <a:pt x="1" y="44"/>
                    <a:pt x="0" y="42"/>
                    <a:pt x="0" y="40"/>
                  </a:cubicBezTo>
                  <a:cubicBezTo>
                    <a:pt x="1" y="38"/>
                    <a:pt x="3" y="38"/>
                    <a:pt x="5" y="38"/>
                  </a:cubicBezTo>
                  <a:cubicBezTo>
                    <a:pt x="12" y="40"/>
                    <a:pt x="22" y="40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2"/>
                    <a:pt x="36" y="29"/>
                    <a:pt x="33" y="28"/>
                  </a:cubicBezTo>
                  <a:cubicBezTo>
                    <a:pt x="26" y="25"/>
                    <a:pt x="19" y="24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" name="íṣlíḑe"/>
            <p:cNvSpPr/>
            <p:nvPr/>
          </p:nvSpPr>
          <p:spPr bwMode="auto">
            <a:xfrm>
              <a:off x="2273197" y="5255215"/>
              <a:ext cx="163513" cy="263525"/>
            </a:xfrm>
            <a:custGeom>
              <a:avLst/>
              <a:gdLst>
                <a:gd name="T0" fmla="*/ 47 w 88"/>
                <a:gd name="T1" fmla="*/ 8 h 143"/>
                <a:gd name="T2" fmla="*/ 74 w 88"/>
                <a:gd name="T3" fmla="*/ 14 h 143"/>
                <a:gd name="T4" fmla="*/ 82 w 88"/>
                <a:gd name="T5" fmla="*/ 26 h 143"/>
                <a:gd name="T6" fmla="*/ 79 w 88"/>
                <a:gd name="T7" fmla="*/ 75 h 143"/>
                <a:gd name="T8" fmla="*/ 86 w 88"/>
                <a:gd name="T9" fmla="*/ 136 h 143"/>
                <a:gd name="T10" fmla="*/ 73 w 88"/>
                <a:gd name="T11" fmla="*/ 45 h 143"/>
                <a:gd name="T12" fmla="*/ 67 w 88"/>
                <a:gd name="T13" fmla="*/ 44 h 143"/>
                <a:gd name="T14" fmla="*/ 54 w 88"/>
                <a:gd name="T15" fmla="*/ 58 h 143"/>
                <a:gd name="T16" fmla="*/ 22 w 88"/>
                <a:gd name="T17" fmla="*/ 54 h 143"/>
                <a:gd name="T18" fmla="*/ 15 w 88"/>
                <a:gd name="T19" fmla="*/ 45 h 143"/>
                <a:gd name="T20" fmla="*/ 11 w 88"/>
                <a:gd name="T21" fmla="*/ 91 h 143"/>
                <a:gd name="T22" fmla="*/ 9 w 88"/>
                <a:gd name="T23" fmla="*/ 118 h 143"/>
                <a:gd name="T24" fmla="*/ 2 w 88"/>
                <a:gd name="T25" fmla="*/ 139 h 143"/>
                <a:gd name="T26" fmla="*/ 6 w 88"/>
                <a:gd name="T27" fmla="*/ 80 h 143"/>
                <a:gd name="T28" fmla="*/ 2 w 88"/>
                <a:gd name="T29" fmla="*/ 26 h 143"/>
                <a:gd name="T30" fmla="*/ 32 w 88"/>
                <a:gd name="T31" fmla="*/ 10 h 143"/>
                <a:gd name="T32" fmla="*/ 39 w 88"/>
                <a:gd name="T33" fmla="*/ 0 h 143"/>
                <a:gd name="T34" fmla="*/ 24 w 88"/>
                <a:gd name="T35" fmla="*/ 23 h 143"/>
                <a:gd name="T36" fmla="*/ 66 w 88"/>
                <a:gd name="T37" fmla="*/ 29 h 143"/>
                <a:gd name="T38" fmla="*/ 67 w 88"/>
                <a:gd name="T39" fmla="*/ 37 h 143"/>
                <a:gd name="T40" fmla="*/ 73 w 88"/>
                <a:gd name="T41" fmla="*/ 34 h 143"/>
                <a:gd name="T42" fmla="*/ 66 w 88"/>
                <a:gd name="T43" fmla="*/ 20 h 143"/>
                <a:gd name="T44" fmla="*/ 13 w 88"/>
                <a:gd name="T45" fmla="*/ 21 h 143"/>
                <a:gd name="T46" fmla="*/ 12 w 88"/>
                <a:gd name="T47" fmla="*/ 32 h 143"/>
                <a:gd name="T48" fmla="*/ 17 w 88"/>
                <a:gd name="T49" fmla="*/ 38 h 143"/>
                <a:gd name="T50" fmla="*/ 24 w 88"/>
                <a:gd name="T51" fmla="*/ 23 h 143"/>
                <a:gd name="T52" fmla="*/ 61 w 88"/>
                <a:gd name="T53" fmla="*/ 64 h 143"/>
                <a:gd name="T54" fmla="*/ 66 w 88"/>
                <a:gd name="T55" fmla="*/ 96 h 143"/>
                <a:gd name="T56" fmla="*/ 61 w 88"/>
                <a:gd name="T57" fmla="*/ 136 h 143"/>
                <a:gd name="T58" fmla="*/ 59 w 88"/>
                <a:gd name="T59" fmla="*/ 143 h 143"/>
                <a:gd name="T60" fmla="*/ 46 w 88"/>
                <a:gd name="T61" fmla="*/ 105 h 143"/>
                <a:gd name="T62" fmla="*/ 30 w 88"/>
                <a:gd name="T63" fmla="*/ 140 h 143"/>
                <a:gd name="T64" fmla="*/ 26 w 88"/>
                <a:gd name="T65" fmla="*/ 137 h 143"/>
                <a:gd name="T66" fmla="*/ 32 w 88"/>
                <a:gd name="T67" fmla="*/ 121 h 143"/>
                <a:gd name="T68" fmla="*/ 35 w 88"/>
                <a:gd name="T69" fmla="*/ 105 h 143"/>
                <a:gd name="T70" fmla="*/ 18 w 88"/>
                <a:gd name="T71" fmla="*/ 75 h 143"/>
                <a:gd name="T72" fmla="*/ 24 w 88"/>
                <a:gd name="T73" fmla="*/ 35 h 143"/>
                <a:gd name="T74" fmla="*/ 39 w 88"/>
                <a:gd name="T75" fmla="*/ 37 h 143"/>
                <a:gd name="T76" fmla="*/ 34 w 88"/>
                <a:gd name="T77" fmla="*/ 29 h 143"/>
                <a:gd name="T78" fmla="*/ 24 w 88"/>
                <a:gd name="T79" fmla="*/ 35 h 143"/>
                <a:gd name="T80" fmla="*/ 62 w 88"/>
                <a:gd name="T81" fmla="*/ 84 h 143"/>
                <a:gd name="T82" fmla="*/ 43 w 88"/>
                <a:gd name="T83" fmla="*/ 81 h 143"/>
                <a:gd name="T84" fmla="*/ 25 w 88"/>
                <a:gd name="T85" fmla="*/ 87 h 143"/>
                <a:gd name="T86" fmla="*/ 26 w 88"/>
                <a:gd name="T87" fmla="*/ 48 h 143"/>
                <a:gd name="T88" fmla="*/ 38 w 88"/>
                <a:gd name="T89" fmla="*/ 52 h 143"/>
                <a:gd name="T90" fmla="*/ 25 w 88"/>
                <a:gd name="T91" fmla="*/ 44 h 143"/>
                <a:gd name="T92" fmla="*/ 32 w 88"/>
                <a:gd name="T93" fmla="*/ 69 h 143"/>
                <a:gd name="T94" fmla="*/ 41 w 88"/>
                <a:gd name="T95" fmla="*/ 75 h 143"/>
                <a:gd name="T96" fmla="*/ 57 w 88"/>
                <a:gd name="T97" fmla="*/ 70 h 143"/>
                <a:gd name="T98" fmla="*/ 56 w 88"/>
                <a:gd name="T99" fmla="*/ 98 h 143"/>
                <a:gd name="T100" fmla="*/ 54 w 88"/>
                <a:gd name="T101" fmla="*/ 93 h 143"/>
                <a:gd name="T102" fmla="*/ 36 w 88"/>
                <a:gd name="T103" fmla="*/ 93 h 143"/>
                <a:gd name="T104" fmla="*/ 32 w 88"/>
                <a:gd name="T105" fmla="*/ 98 h 143"/>
                <a:gd name="T106" fmla="*/ 56 w 88"/>
                <a:gd name="T107" fmla="*/ 29 h 143"/>
                <a:gd name="T108" fmla="*/ 46 w 88"/>
                <a:gd name="T109" fmla="*/ 29 h 143"/>
                <a:gd name="T110" fmla="*/ 60 w 88"/>
                <a:gd name="T111" fmla="*/ 37 h 143"/>
                <a:gd name="T112" fmla="*/ 56 w 88"/>
                <a:gd name="T113" fmla="*/ 29 h 143"/>
                <a:gd name="T114" fmla="*/ 60 w 88"/>
                <a:gd name="T115" fmla="*/ 43 h 143"/>
                <a:gd name="T116" fmla="*/ 46 w 88"/>
                <a:gd name="T117" fmla="*/ 52 h 143"/>
                <a:gd name="T118" fmla="*/ 59 w 88"/>
                <a:gd name="T119" fmla="*/ 4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3">
                  <a:moveTo>
                    <a:pt x="43" y="2"/>
                  </a:moveTo>
                  <a:cubicBezTo>
                    <a:pt x="45" y="3"/>
                    <a:pt x="47" y="6"/>
                    <a:pt x="47" y="8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7" y="10"/>
                    <a:pt x="66" y="12"/>
                    <a:pt x="74" y="14"/>
                  </a:cubicBezTo>
                  <a:cubicBezTo>
                    <a:pt x="78" y="16"/>
                    <a:pt x="81" y="18"/>
                    <a:pt x="81" y="19"/>
                  </a:cubicBezTo>
                  <a:cubicBezTo>
                    <a:pt x="82" y="21"/>
                    <a:pt x="82" y="24"/>
                    <a:pt x="82" y="26"/>
                  </a:cubicBezTo>
                  <a:cubicBezTo>
                    <a:pt x="82" y="27"/>
                    <a:pt x="82" y="27"/>
                    <a:pt x="82" y="28"/>
                  </a:cubicBezTo>
                  <a:cubicBezTo>
                    <a:pt x="79" y="39"/>
                    <a:pt x="78" y="55"/>
                    <a:pt x="79" y="75"/>
                  </a:cubicBezTo>
                  <a:cubicBezTo>
                    <a:pt x="80" y="87"/>
                    <a:pt x="83" y="106"/>
                    <a:pt x="87" y="131"/>
                  </a:cubicBezTo>
                  <a:cubicBezTo>
                    <a:pt x="88" y="134"/>
                    <a:pt x="87" y="135"/>
                    <a:pt x="86" y="136"/>
                  </a:cubicBezTo>
                  <a:cubicBezTo>
                    <a:pt x="84" y="137"/>
                    <a:pt x="82" y="136"/>
                    <a:pt x="82" y="133"/>
                  </a:cubicBezTo>
                  <a:cubicBezTo>
                    <a:pt x="74" y="106"/>
                    <a:pt x="71" y="76"/>
                    <a:pt x="73" y="45"/>
                  </a:cubicBezTo>
                  <a:cubicBezTo>
                    <a:pt x="72" y="45"/>
                    <a:pt x="71" y="44"/>
                    <a:pt x="70" y="44"/>
                  </a:cubicBezTo>
                  <a:cubicBezTo>
                    <a:pt x="69" y="44"/>
                    <a:pt x="68" y="44"/>
                    <a:pt x="67" y="44"/>
                  </a:cubicBezTo>
                  <a:cubicBezTo>
                    <a:pt x="67" y="48"/>
                    <a:pt x="66" y="51"/>
                    <a:pt x="64" y="54"/>
                  </a:cubicBezTo>
                  <a:cubicBezTo>
                    <a:pt x="62" y="57"/>
                    <a:pt x="59" y="59"/>
                    <a:pt x="54" y="58"/>
                  </a:cubicBezTo>
                  <a:cubicBezTo>
                    <a:pt x="47" y="58"/>
                    <a:pt x="39" y="58"/>
                    <a:pt x="32" y="58"/>
                  </a:cubicBezTo>
                  <a:cubicBezTo>
                    <a:pt x="28" y="59"/>
                    <a:pt x="25" y="58"/>
                    <a:pt x="22" y="54"/>
                  </a:cubicBezTo>
                  <a:cubicBezTo>
                    <a:pt x="20" y="51"/>
                    <a:pt x="19" y="48"/>
                    <a:pt x="18" y="45"/>
                  </a:cubicBezTo>
                  <a:cubicBezTo>
                    <a:pt x="17" y="45"/>
                    <a:pt x="16" y="45"/>
                    <a:pt x="15" y="45"/>
                  </a:cubicBezTo>
                  <a:cubicBezTo>
                    <a:pt x="14" y="45"/>
                    <a:pt x="13" y="45"/>
                    <a:pt x="13" y="45"/>
                  </a:cubicBezTo>
                  <a:cubicBezTo>
                    <a:pt x="13" y="60"/>
                    <a:pt x="13" y="75"/>
                    <a:pt x="11" y="91"/>
                  </a:cubicBezTo>
                  <a:cubicBezTo>
                    <a:pt x="11" y="95"/>
                    <a:pt x="11" y="102"/>
                    <a:pt x="10" y="111"/>
                  </a:cubicBezTo>
                  <a:cubicBezTo>
                    <a:pt x="10" y="108"/>
                    <a:pt x="10" y="111"/>
                    <a:pt x="9" y="118"/>
                  </a:cubicBezTo>
                  <a:cubicBezTo>
                    <a:pt x="9" y="124"/>
                    <a:pt x="8" y="130"/>
                    <a:pt x="6" y="134"/>
                  </a:cubicBezTo>
                  <a:cubicBezTo>
                    <a:pt x="5" y="138"/>
                    <a:pt x="3" y="139"/>
                    <a:pt x="2" y="139"/>
                  </a:cubicBezTo>
                  <a:cubicBezTo>
                    <a:pt x="0" y="139"/>
                    <a:pt x="0" y="137"/>
                    <a:pt x="0" y="133"/>
                  </a:cubicBezTo>
                  <a:cubicBezTo>
                    <a:pt x="3" y="112"/>
                    <a:pt x="5" y="94"/>
                    <a:pt x="6" y="80"/>
                  </a:cubicBezTo>
                  <a:cubicBezTo>
                    <a:pt x="8" y="64"/>
                    <a:pt x="7" y="51"/>
                    <a:pt x="6" y="38"/>
                  </a:cubicBezTo>
                  <a:cubicBezTo>
                    <a:pt x="5" y="34"/>
                    <a:pt x="4" y="30"/>
                    <a:pt x="2" y="26"/>
                  </a:cubicBezTo>
                  <a:cubicBezTo>
                    <a:pt x="0" y="21"/>
                    <a:pt x="1" y="17"/>
                    <a:pt x="6" y="16"/>
                  </a:cubicBezTo>
                  <a:cubicBezTo>
                    <a:pt x="14" y="12"/>
                    <a:pt x="23" y="11"/>
                    <a:pt x="32" y="10"/>
                  </a:cubicBezTo>
                  <a:cubicBezTo>
                    <a:pt x="36" y="9"/>
                    <a:pt x="38" y="7"/>
                    <a:pt x="38" y="4"/>
                  </a:cubicBezTo>
                  <a:cubicBezTo>
                    <a:pt x="38" y="2"/>
                    <a:pt x="38" y="1"/>
                    <a:pt x="39" y="0"/>
                  </a:cubicBezTo>
                  <a:cubicBezTo>
                    <a:pt x="41" y="0"/>
                    <a:pt x="42" y="0"/>
                    <a:pt x="43" y="2"/>
                  </a:cubicBezTo>
                  <a:close/>
                  <a:moveTo>
                    <a:pt x="24" y="23"/>
                  </a:moveTo>
                  <a:cubicBezTo>
                    <a:pt x="33" y="22"/>
                    <a:pt x="44" y="22"/>
                    <a:pt x="58" y="23"/>
                  </a:cubicBezTo>
                  <a:cubicBezTo>
                    <a:pt x="63" y="24"/>
                    <a:pt x="66" y="26"/>
                    <a:pt x="66" y="29"/>
                  </a:cubicBezTo>
                  <a:cubicBezTo>
                    <a:pt x="66" y="30"/>
                    <a:pt x="66" y="30"/>
                    <a:pt x="67" y="31"/>
                  </a:cubicBezTo>
                  <a:cubicBezTo>
                    <a:pt x="67" y="33"/>
                    <a:pt x="67" y="35"/>
                    <a:pt x="67" y="37"/>
                  </a:cubicBezTo>
                  <a:cubicBezTo>
                    <a:pt x="69" y="38"/>
                    <a:pt x="71" y="38"/>
                    <a:pt x="73" y="38"/>
                  </a:cubicBezTo>
                  <a:cubicBezTo>
                    <a:pt x="73" y="37"/>
                    <a:pt x="73" y="36"/>
                    <a:pt x="73" y="34"/>
                  </a:cubicBezTo>
                  <a:cubicBezTo>
                    <a:pt x="73" y="32"/>
                    <a:pt x="73" y="30"/>
                    <a:pt x="74" y="29"/>
                  </a:cubicBezTo>
                  <a:cubicBezTo>
                    <a:pt x="75" y="25"/>
                    <a:pt x="72" y="21"/>
                    <a:pt x="66" y="20"/>
                  </a:cubicBezTo>
                  <a:cubicBezTo>
                    <a:pt x="58" y="17"/>
                    <a:pt x="50" y="16"/>
                    <a:pt x="40" y="16"/>
                  </a:cubicBezTo>
                  <a:cubicBezTo>
                    <a:pt x="29" y="16"/>
                    <a:pt x="20" y="18"/>
                    <a:pt x="13" y="21"/>
                  </a:cubicBezTo>
                  <a:cubicBezTo>
                    <a:pt x="11" y="22"/>
                    <a:pt x="11" y="24"/>
                    <a:pt x="11" y="26"/>
                  </a:cubicBezTo>
                  <a:cubicBezTo>
                    <a:pt x="11" y="28"/>
                    <a:pt x="12" y="30"/>
                    <a:pt x="12" y="32"/>
                  </a:cubicBezTo>
                  <a:cubicBezTo>
                    <a:pt x="12" y="35"/>
                    <a:pt x="12" y="37"/>
                    <a:pt x="12" y="38"/>
                  </a:cubicBezTo>
                  <a:cubicBezTo>
                    <a:pt x="14" y="38"/>
                    <a:pt x="15" y="38"/>
                    <a:pt x="17" y="38"/>
                  </a:cubicBezTo>
                  <a:cubicBezTo>
                    <a:pt x="17" y="35"/>
                    <a:pt x="17" y="32"/>
                    <a:pt x="17" y="30"/>
                  </a:cubicBezTo>
                  <a:cubicBezTo>
                    <a:pt x="18" y="26"/>
                    <a:pt x="20" y="24"/>
                    <a:pt x="24" y="23"/>
                  </a:cubicBezTo>
                  <a:close/>
                  <a:moveTo>
                    <a:pt x="28" y="64"/>
                  </a:moveTo>
                  <a:cubicBezTo>
                    <a:pt x="39" y="62"/>
                    <a:pt x="50" y="62"/>
                    <a:pt x="61" y="64"/>
                  </a:cubicBezTo>
                  <a:cubicBezTo>
                    <a:pt x="65" y="65"/>
                    <a:pt x="67" y="67"/>
                    <a:pt x="67" y="71"/>
                  </a:cubicBezTo>
                  <a:cubicBezTo>
                    <a:pt x="69" y="79"/>
                    <a:pt x="68" y="88"/>
                    <a:pt x="66" y="96"/>
                  </a:cubicBezTo>
                  <a:cubicBezTo>
                    <a:pt x="65" y="102"/>
                    <a:pt x="61" y="105"/>
                    <a:pt x="54" y="105"/>
                  </a:cubicBezTo>
                  <a:cubicBezTo>
                    <a:pt x="55" y="115"/>
                    <a:pt x="57" y="125"/>
                    <a:pt x="61" y="136"/>
                  </a:cubicBezTo>
                  <a:cubicBezTo>
                    <a:pt x="63" y="138"/>
                    <a:pt x="63" y="140"/>
                    <a:pt x="61" y="142"/>
                  </a:cubicBezTo>
                  <a:cubicBezTo>
                    <a:pt x="60" y="142"/>
                    <a:pt x="59" y="143"/>
                    <a:pt x="59" y="143"/>
                  </a:cubicBezTo>
                  <a:cubicBezTo>
                    <a:pt x="58" y="143"/>
                    <a:pt x="57" y="142"/>
                    <a:pt x="57" y="141"/>
                  </a:cubicBezTo>
                  <a:cubicBezTo>
                    <a:pt x="52" y="131"/>
                    <a:pt x="48" y="120"/>
                    <a:pt x="46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20"/>
                    <a:pt x="37" y="131"/>
                    <a:pt x="30" y="140"/>
                  </a:cubicBezTo>
                  <a:cubicBezTo>
                    <a:pt x="29" y="141"/>
                    <a:pt x="27" y="142"/>
                    <a:pt x="26" y="142"/>
                  </a:cubicBezTo>
                  <a:cubicBezTo>
                    <a:pt x="25" y="141"/>
                    <a:pt x="25" y="139"/>
                    <a:pt x="26" y="137"/>
                  </a:cubicBezTo>
                  <a:cubicBezTo>
                    <a:pt x="26" y="137"/>
                    <a:pt x="26" y="135"/>
                    <a:pt x="28" y="132"/>
                  </a:cubicBezTo>
                  <a:cubicBezTo>
                    <a:pt x="30" y="127"/>
                    <a:pt x="32" y="123"/>
                    <a:pt x="32" y="121"/>
                  </a:cubicBezTo>
                  <a:cubicBezTo>
                    <a:pt x="33" y="118"/>
                    <a:pt x="34" y="113"/>
                    <a:pt x="35" y="107"/>
                  </a:cubicBezTo>
                  <a:cubicBezTo>
                    <a:pt x="35" y="106"/>
                    <a:pt x="35" y="106"/>
                    <a:pt x="35" y="105"/>
                  </a:cubicBezTo>
                  <a:cubicBezTo>
                    <a:pt x="29" y="105"/>
                    <a:pt x="25" y="103"/>
                    <a:pt x="22" y="98"/>
                  </a:cubicBezTo>
                  <a:cubicBezTo>
                    <a:pt x="19" y="93"/>
                    <a:pt x="17" y="85"/>
                    <a:pt x="18" y="75"/>
                  </a:cubicBezTo>
                  <a:cubicBezTo>
                    <a:pt x="19" y="68"/>
                    <a:pt x="22" y="65"/>
                    <a:pt x="28" y="64"/>
                  </a:cubicBezTo>
                  <a:close/>
                  <a:moveTo>
                    <a:pt x="24" y="35"/>
                  </a:moveTo>
                  <a:cubicBezTo>
                    <a:pt x="24" y="36"/>
                    <a:pt x="24" y="36"/>
                    <a:pt x="24" y="37"/>
                  </a:cubicBezTo>
                  <a:cubicBezTo>
                    <a:pt x="29" y="37"/>
                    <a:pt x="34" y="37"/>
                    <a:pt x="39" y="37"/>
                  </a:cubicBezTo>
                  <a:cubicBezTo>
                    <a:pt x="39" y="34"/>
                    <a:pt x="38" y="31"/>
                    <a:pt x="38" y="29"/>
                  </a:cubicBezTo>
                  <a:cubicBezTo>
                    <a:pt x="37" y="29"/>
                    <a:pt x="36" y="29"/>
                    <a:pt x="34" y="29"/>
                  </a:cubicBezTo>
                  <a:cubicBezTo>
                    <a:pt x="31" y="29"/>
                    <a:pt x="30" y="29"/>
                    <a:pt x="28" y="29"/>
                  </a:cubicBezTo>
                  <a:cubicBezTo>
                    <a:pt x="25" y="31"/>
                    <a:pt x="24" y="32"/>
                    <a:pt x="24" y="35"/>
                  </a:cubicBezTo>
                  <a:close/>
                  <a:moveTo>
                    <a:pt x="61" y="87"/>
                  </a:moveTo>
                  <a:cubicBezTo>
                    <a:pt x="61" y="86"/>
                    <a:pt x="62" y="85"/>
                    <a:pt x="62" y="84"/>
                  </a:cubicBezTo>
                  <a:cubicBezTo>
                    <a:pt x="62" y="83"/>
                    <a:pt x="62" y="82"/>
                    <a:pt x="62" y="82"/>
                  </a:cubicBezTo>
                  <a:cubicBezTo>
                    <a:pt x="56" y="81"/>
                    <a:pt x="50" y="80"/>
                    <a:pt x="43" y="81"/>
                  </a:cubicBezTo>
                  <a:cubicBezTo>
                    <a:pt x="37" y="81"/>
                    <a:pt x="31" y="82"/>
                    <a:pt x="24" y="83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5" y="86"/>
                    <a:pt x="48" y="86"/>
                    <a:pt x="61" y="87"/>
                  </a:cubicBezTo>
                  <a:close/>
                  <a:moveTo>
                    <a:pt x="26" y="48"/>
                  </a:moveTo>
                  <a:cubicBezTo>
                    <a:pt x="28" y="51"/>
                    <a:pt x="30" y="52"/>
                    <a:pt x="35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49"/>
                    <a:pt x="39" y="46"/>
                    <a:pt x="39" y="44"/>
                  </a:cubicBezTo>
                  <a:cubicBezTo>
                    <a:pt x="34" y="44"/>
                    <a:pt x="30" y="44"/>
                    <a:pt x="25" y="44"/>
                  </a:cubicBezTo>
                  <a:cubicBezTo>
                    <a:pt x="25" y="46"/>
                    <a:pt x="25" y="47"/>
                    <a:pt x="26" y="48"/>
                  </a:cubicBezTo>
                  <a:close/>
                  <a:moveTo>
                    <a:pt x="32" y="69"/>
                  </a:moveTo>
                  <a:cubicBezTo>
                    <a:pt x="28" y="70"/>
                    <a:pt x="25" y="72"/>
                    <a:pt x="25" y="76"/>
                  </a:cubicBezTo>
                  <a:cubicBezTo>
                    <a:pt x="30" y="75"/>
                    <a:pt x="35" y="75"/>
                    <a:pt x="41" y="75"/>
                  </a:cubicBezTo>
                  <a:cubicBezTo>
                    <a:pt x="46" y="74"/>
                    <a:pt x="53" y="74"/>
                    <a:pt x="61" y="75"/>
                  </a:cubicBezTo>
                  <a:cubicBezTo>
                    <a:pt x="61" y="72"/>
                    <a:pt x="59" y="71"/>
                    <a:pt x="57" y="70"/>
                  </a:cubicBezTo>
                  <a:cubicBezTo>
                    <a:pt x="49" y="68"/>
                    <a:pt x="40" y="68"/>
                    <a:pt x="32" y="69"/>
                  </a:cubicBezTo>
                  <a:close/>
                  <a:moveTo>
                    <a:pt x="56" y="98"/>
                  </a:moveTo>
                  <a:cubicBezTo>
                    <a:pt x="59" y="97"/>
                    <a:pt x="60" y="96"/>
                    <a:pt x="61" y="93"/>
                  </a:cubicBezTo>
                  <a:cubicBezTo>
                    <a:pt x="60" y="93"/>
                    <a:pt x="57" y="93"/>
                    <a:pt x="54" y="93"/>
                  </a:cubicBezTo>
                  <a:cubicBezTo>
                    <a:pt x="48" y="92"/>
                    <a:pt x="44" y="92"/>
                    <a:pt x="41" y="92"/>
                  </a:cubicBezTo>
                  <a:cubicBezTo>
                    <a:pt x="40" y="92"/>
                    <a:pt x="38" y="92"/>
                    <a:pt x="36" y="93"/>
                  </a:cubicBezTo>
                  <a:cubicBezTo>
                    <a:pt x="31" y="93"/>
                    <a:pt x="28" y="94"/>
                    <a:pt x="26" y="94"/>
                  </a:cubicBezTo>
                  <a:cubicBezTo>
                    <a:pt x="27" y="96"/>
                    <a:pt x="29" y="98"/>
                    <a:pt x="32" y="98"/>
                  </a:cubicBezTo>
                  <a:cubicBezTo>
                    <a:pt x="39" y="99"/>
                    <a:pt x="47" y="99"/>
                    <a:pt x="56" y="98"/>
                  </a:cubicBezTo>
                  <a:close/>
                  <a:moveTo>
                    <a:pt x="56" y="29"/>
                  </a:moveTo>
                  <a:cubicBezTo>
                    <a:pt x="55" y="29"/>
                    <a:pt x="53" y="29"/>
                    <a:pt x="51" y="29"/>
                  </a:cubicBezTo>
                  <a:cubicBezTo>
                    <a:pt x="49" y="29"/>
                    <a:pt x="47" y="29"/>
                    <a:pt x="46" y="29"/>
                  </a:cubicBezTo>
                  <a:cubicBezTo>
                    <a:pt x="46" y="31"/>
                    <a:pt x="46" y="34"/>
                    <a:pt x="46" y="37"/>
                  </a:cubicBezTo>
                  <a:cubicBezTo>
                    <a:pt x="50" y="37"/>
                    <a:pt x="55" y="37"/>
                    <a:pt x="60" y="37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2"/>
                    <a:pt x="58" y="30"/>
                    <a:pt x="56" y="29"/>
                  </a:cubicBezTo>
                  <a:close/>
                  <a:moveTo>
                    <a:pt x="59" y="48"/>
                  </a:moveTo>
                  <a:cubicBezTo>
                    <a:pt x="59" y="47"/>
                    <a:pt x="59" y="45"/>
                    <a:pt x="60" y="43"/>
                  </a:cubicBezTo>
                  <a:cubicBezTo>
                    <a:pt x="55" y="43"/>
                    <a:pt x="51" y="43"/>
                    <a:pt x="46" y="4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51" y="52"/>
                    <a:pt x="54" y="52"/>
                  </a:cubicBezTo>
                  <a:cubicBezTo>
                    <a:pt x="57" y="51"/>
                    <a:pt x="59" y="49"/>
                    <a:pt x="5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4" name="îSḻide"/>
            <p:cNvSpPr/>
            <p:nvPr/>
          </p:nvSpPr>
          <p:spPr bwMode="auto">
            <a:xfrm>
              <a:off x="2449409" y="5256803"/>
              <a:ext cx="139700" cy="265113"/>
            </a:xfrm>
            <a:custGeom>
              <a:avLst/>
              <a:gdLst>
                <a:gd name="T0" fmla="*/ 56 w 76"/>
                <a:gd name="T1" fmla="*/ 3 h 144"/>
                <a:gd name="T2" fmla="*/ 61 w 76"/>
                <a:gd name="T3" fmla="*/ 45 h 144"/>
                <a:gd name="T4" fmla="*/ 50 w 76"/>
                <a:gd name="T5" fmla="*/ 74 h 144"/>
                <a:gd name="T6" fmla="*/ 68 w 76"/>
                <a:gd name="T7" fmla="*/ 65 h 144"/>
                <a:gd name="T8" fmla="*/ 70 w 76"/>
                <a:gd name="T9" fmla="*/ 31 h 144"/>
                <a:gd name="T10" fmla="*/ 74 w 76"/>
                <a:gd name="T11" fmla="*/ 31 h 144"/>
                <a:gd name="T12" fmla="*/ 74 w 76"/>
                <a:gd name="T13" fmla="*/ 64 h 144"/>
                <a:gd name="T14" fmla="*/ 50 w 76"/>
                <a:gd name="T15" fmla="*/ 81 h 144"/>
                <a:gd name="T16" fmla="*/ 69 w 76"/>
                <a:gd name="T17" fmla="*/ 103 h 144"/>
                <a:gd name="T18" fmla="*/ 74 w 76"/>
                <a:gd name="T19" fmla="*/ 140 h 144"/>
                <a:gd name="T20" fmla="*/ 63 w 76"/>
                <a:gd name="T21" fmla="*/ 105 h 144"/>
                <a:gd name="T22" fmla="*/ 52 w 76"/>
                <a:gd name="T23" fmla="*/ 138 h 144"/>
                <a:gd name="T24" fmla="*/ 46 w 76"/>
                <a:gd name="T25" fmla="*/ 139 h 144"/>
                <a:gd name="T26" fmla="*/ 42 w 76"/>
                <a:gd name="T27" fmla="*/ 57 h 144"/>
                <a:gd name="T28" fmla="*/ 35 w 76"/>
                <a:gd name="T29" fmla="*/ 132 h 144"/>
                <a:gd name="T30" fmla="*/ 27 w 76"/>
                <a:gd name="T31" fmla="*/ 136 h 144"/>
                <a:gd name="T32" fmla="*/ 29 w 76"/>
                <a:gd name="T33" fmla="*/ 95 h 144"/>
                <a:gd name="T34" fmla="*/ 5 w 76"/>
                <a:gd name="T35" fmla="*/ 135 h 144"/>
                <a:gd name="T36" fmla="*/ 0 w 76"/>
                <a:gd name="T37" fmla="*/ 135 h 144"/>
                <a:gd name="T38" fmla="*/ 30 w 76"/>
                <a:gd name="T39" fmla="*/ 86 h 144"/>
                <a:gd name="T40" fmla="*/ 26 w 76"/>
                <a:gd name="T41" fmla="*/ 80 h 144"/>
                <a:gd name="T42" fmla="*/ 5 w 76"/>
                <a:gd name="T43" fmla="*/ 66 h 144"/>
                <a:gd name="T44" fmla="*/ 3 w 76"/>
                <a:gd name="T45" fmla="*/ 29 h 144"/>
                <a:gd name="T46" fmla="*/ 9 w 76"/>
                <a:gd name="T47" fmla="*/ 59 h 144"/>
                <a:gd name="T48" fmla="*/ 31 w 76"/>
                <a:gd name="T49" fmla="*/ 74 h 144"/>
                <a:gd name="T50" fmla="*/ 32 w 76"/>
                <a:gd name="T51" fmla="*/ 57 h 144"/>
                <a:gd name="T52" fmla="*/ 16 w 76"/>
                <a:gd name="T53" fmla="*/ 14 h 144"/>
                <a:gd name="T54" fmla="*/ 22 w 76"/>
                <a:gd name="T55" fmla="*/ 19 h 144"/>
                <a:gd name="T56" fmla="*/ 57 w 76"/>
                <a:gd name="T57" fmla="*/ 19 h 144"/>
                <a:gd name="T58" fmla="*/ 50 w 76"/>
                <a:gd name="T59" fmla="*/ 9 h 144"/>
                <a:gd name="T60" fmla="*/ 22 w 76"/>
                <a:gd name="T61" fmla="*/ 19 h 144"/>
                <a:gd name="T62" fmla="*/ 23 w 76"/>
                <a:gd name="T63" fmla="*/ 31 h 144"/>
                <a:gd name="T64" fmla="*/ 57 w 76"/>
                <a:gd name="T65" fmla="*/ 34 h 144"/>
                <a:gd name="T66" fmla="*/ 22 w 76"/>
                <a:gd name="T67" fmla="*/ 27 h 144"/>
                <a:gd name="T68" fmla="*/ 48 w 76"/>
                <a:gd name="T69" fmla="*/ 50 h 144"/>
                <a:gd name="T70" fmla="*/ 57 w 76"/>
                <a:gd name="T71" fmla="*/ 41 h 144"/>
                <a:gd name="T72" fmla="*/ 25 w 76"/>
                <a:gd name="T73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144">
                  <a:moveTo>
                    <a:pt x="27" y="2"/>
                  </a:moveTo>
                  <a:cubicBezTo>
                    <a:pt x="37" y="0"/>
                    <a:pt x="47" y="0"/>
                    <a:pt x="56" y="3"/>
                  </a:cubicBezTo>
                  <a:cubicBezTo>
                    <a:pt x="60" y="3"/>
                    <a:pt x="62" y="7"/>
                    <a:pt x="63" y="15"/>
                  </a:cubicBezTo>
                  <a:cubicBezTo>
                    <a:pt x="65" y="25"/>
                    <a:pt x="64" y="35"/>
                    <a:pt x="61" y="45"/>
                  </a:cubicBezTo>
                  <a:cubicBezTo>
                    <a:pt x="60" y="53"/>
                    <a:pt x="55" y="56"/>
                    <a:pt x="49" y="57"/>
                  </a:cubicBezTo>
                  <a:cubicBezTo>
                    <a:pt x="49" y="62"/>
                    <a:pt x="50" y="68"/>
                    <a:pt x="50" y="74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62" y="75"/>
                    <a:pt x="66" y="72"/>
                    <a:pt x="68" y="65"/>
                  </a:cubicBezTo>
                  <a:cubicBezTo>
                    <a:pt x="69" y="62"/>
                    <a:pt x="70" y="53"/>
                    <a:pt x="70" y="39"/>
                  </a:cubicBezTo>
                  <a:cubicBezTo>
                    <a:pt x="70" y="35"/>
                    <a:pt x="70" y="32"/>
                    <a:pt x="70" y="31"/>
                  </a:cubicBezTo>
                  <a:cubicBezTo>
                    <a:pt x="71" y="31"/>
                    <a:pt x="71" y="30"/>
                    <a:pt x="72" y="30"/>
                  </a:cubicBezTo>
                  <a:cubicBezTo>
                    <a:pt x="73" y="30"/>
                    <a:pt x="74" y="30"/>
                    <a:pt x="74" y="31"/>
                  </a:cubicBezTo>
                  <a:cubicBezTo>
                    <a:pt x="75" y="33"/>
                    <a:pt x="76" y="36"/>
                    <a:pt x="76" y="41"/>
                  </a:cubicBezTo>
                  <a:cubicBezTo>
                    <a:pt x="76" y="49"/>
                    <a:pt x="75" y="56"/>
                    <a:pt x="74" y="64"/>
                  </a:cubicBezTo>
                  <a:cubicBezTo>
                    <a:pt x="72" y="75"/>
                    <a:pt x="67" y="81"/>
                    <a:pt x="58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60" y="87"/>
                    <a:pt x="66" y="92"/>
                    <a:pt x="69" y="103"/>
                  </a:cubicBezTo>
                  <a:cubicBezTo>
                    <a:pt x="72" y="112"/>
                    <a:pt x="74" y="122"/>
                    <a:pt x="76" y="134"/>
                  </a:cubicBezTo>
                  <a:cubicBezTo>
                    <a:pt x="76" y="138"/>
                    <a:pt x="75" y="140"/>
                    <a:pt x="74" y="140"/>
                  </a:cubicBezTo>
                  <a:cubicBezTo>
                    <a:pt x="72" y="141"/>
                    <a:pt x="71" y="139"/>
                    <a:pt x="70" y="136"/>
                  </a:cubicBezTo>
                  <a:cubicBezTo>
                    <a:pt x="68" y="126"/>
                    <a:pt x="66" y="116"/>
                    <a:pt x="63" y="105"/>
                  </a:cubicBezTo>
                  <a:cubicBezTo>
                    <a:pt x="61" y="98"/>
                    <a:pt x="57" y="95"/>
                    <a:pt x="50" y="95"/>
                  </a:cubicBezTo>
                  <a:cubicBezTo>
                    <a:pt x="50" y="109"/>
                    <a:pt x="51" y="123"/>
                    <a:pt x="52" y="138"/>
                  </a:cubicBezTo>
                  <a:cubicBezTo>
                    <a:pt x="52" y="141"/>
                    <a:pt x="51" y="143"/>
                    <a:pt x="49" y="144"/>
                  </a:cubicBezTo>
                  <a:cubicBezTo>
                    <a:pt x="47" y="144"/>
                    <a:pt x="46" y="142"/>
                    <a:pt x="46" y="139"/>
                  </a:cubicBezTo>
                  <a:cubicBezTo>
                    <a:pt x="44" y="134"/>
                    <a:pt x="43" y="118"/>
                    <a:pt x="43" y="92"/>
                  </a:cubicBezTo>
                  <a:cubicBezTo>
                    <a:pt x="43" y="76"/>
                    <a:pt x="43" y="64"/>
                    <a:pt x="42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88"/>
                    <a:pt x="35" y="113"/>
                    <a:pt x="35" y="132"/>
                  </a:cubicBezTo>
                  <a:cubicBezTo>
                    <a:pt x="35" y="138"/>
                    <a:pt x="33" y="142"/>
                    <a:pt x="31" y="142"/>
                  </a:cubicBezTo>
                  <a:cubicBezTo>
                    <a:pt x="29" y="142"/>
                    <a:pt x="27" y="140"/>
                    <a:pt x="27" y="136"/>
                  </a:cubicBezTo>
                  <a:cubicBezTo>
                    <a:pt x="27" y="136"/>
                    <a:pt x="27" y="134"/>
                    <a:pt x="27" y="132"/>
                  </a:cubicBezTo>
                  <a:cubicBezTo>
                    <a:pt x="28" y="118"/>
                    <a:pt x="29" y="105"/>
                    <a:pt x="29" y="95"/>
                  </a:cubicBezTo>
                  <a:cubicBezTo>
                    <a:pt x="19" y="95"/>
                    <a:pt x="14" y="98"/>
                    <a:pt x="13" y="105"/>
                  </a:cubicBezTo>
                  <a:cubicBezTo>
                    <a:pt x="10" y="114"/>
                    <a:pt x="7" y="124"/>
                    <a:pt x="5" y="135"/>
                  </a:cubicBezTo>
                  <a:cubicBezTo>
                    <a:pt x="4" y="137"/>
                    <a:pt x="3" y="139"/>
                    <a:pt x="2" y="139"/>
                  </a:cubicBezTo>
                  <a:cubicBezTo>
                    <a:pt x="1" y="140"/>
                    <a:pt x="0" y="138"/>
                    <a:pt x="0" y="135"/>
                  </a:cubicBezTo>
                  <a:cubicBezTo>
                    <a:pt x="0" y="125"/>
                    <a:pt x="2" y="115"/>
                    <a:pt x="7" y="104"/>
                  </a:cubicBezTo>
                  <a:cubicBezTo>
                    <a:pt x="11" y="92"/>
                    <a:pt x="18" y="86"/>
                    <a:pt x="30" y="86"/>
                  </a:cubicBezTo>
                  <a:cubicBezTo>
                    <a:pt x="30" y="85"/>
                    <a:pt x="30" y="83"/>
                    <a:pt x="31" y="80"/>
                  </a:cubicBezTo>
                  <a:cubicBezTo>
                    <a:pt x="29" y="81"/>
                    <a:pt x="28" y="81"/>
                    <a:pt x="26" y="80"/>
                  </a:cubicBezTo>
                  <a:cubicBezTo>
                    <a:pt x="24" y="80"/>
                    <a:pt x="23" y="80"/>
                    <a:pt x="22" y="80"/>
                  </a:cubicBezTo>
                  <a:cubicBezTo>
                    <a:pt x="14" y="81"/>
                    <a:pt x="8" y="76"/>
                    <a:pt x="5" y="66"/>
                  </a:cubicBezTo>
                  <a:cubicBezTo>
                    <a:pt x="2" y="59"/>
                    <a:pt x="0" y="49"/>
                    <a:pt x="0" y="37"/>
                  </a:cubicBezTo>
                  <a:cubicBezTo>
                    <a:pt x="0" y="32"/>
                    <a:pt x="1" y="29"/>
                    <a:pt x="3" y="29"/>
                  </a:cubicBezTo>
                  <a:cubicBezTo>
                    <a:pt x="6" y="31"/>
                    <a:pt x="8" y="35"/>
                    <a:pt x="8" y="39"/>
                  </a:cubicBezTo>
                  <a:cubicBezTo>
                    <a:pt x="7" y="45"/>
                    <a:pt x="7" y="52"/>
                    <a:pt x="9" y="59"/>
                  </a:cubicBezTo>
                  <a:cubicBezTo>
                    <a:pt x="10" y="68"/>
                    <a:pt x="16" y="73"/>
                    <a:pt x="24" y="74"/>
                  </a:cubicBezTo>
                  <a:cubicBezTo>
                    <a:pt x="26" y="74"/>
                    <a:pt x="29" y="74"/>
                    <a:pt x="31" y="74"/>
                  </a:cubicBezTo>
                  <a:cubicBezTo>
                    <a:pt x="31" y="72"/>
                    <a:pt x="31" y="69"/>
                    <a:pt x="31" y="65"/>
                  </a:cubicBezTo>
                  <a:cubicBezTo>
                    <a:pt x="31" y="61"/>
                    <a:pt x="32" y="58"/>
                    <a:pt x="32" y="57"/>
                  </a:cubicBezTo>
                  <a:cubicBezTo>
                    <a:pt x="25" y="56"/>
                    <a:pt x="20" y="53"/>
                    <a:pt x="19" y="48"/>
                  </a:cubicBezTo>
                  <a:cubicBezTo>
                    <a:pt x="15" y="36"/>
                    <a:pt x="14" y="25"/>
                    <a:pt x="16" y="14"/>
                  </a:cubicBezTo>
                  <a:cubicBezTo>
                    <a:pt x="17" y="6"/>
                    <a:pt x="21" y="2"/>
                    <a:pt x="27" y="2"/>
                  </a:cubicBezTo>
                  <a:close/>
                  <a:moveTo>
                    <a:pt x="22" y="19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0" y="20"/>
                    <a:pt x="42" y="19"/>
                    <a:pt x="57" y="19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56" y="13"/>
                    <a:pt x="54" y="10"/>
                    <a:pt x="50" y="9"/>
                  </a:cubicBezTo>
                  <a:cubicBezTo>
                    <a:pt x="44" y="8"/>
                    <a:pt x="37" y="7"/>
                    <a:pt x="31" y="9"/>
                  </a:cubicBezTo>
                  <a:cubicBezTo>
                    <a:pt x="25" y="11"/>
                    <a:pt x="22" y="14"/>
                    <a:pt x="22" y="19"/>
                  </a:cubicBezTo>
                  <a:close/>
                  <a:moveTo>
                    <a:pt x="22" y="27"/>
                  </a:moveTo>
                  <a:cubicBezTo>
                    <a:pt x="22" y="28"/>
                    <a:pt x="22" y="29"/>
                    <a:pt x="23" y="31"/>
                  </a:cubicBezTo>
                  <a:cubicBezTo>
                    <a:pt x="23" y="32"/>
                    <a:pt x="23" y="33"/>
                    <a:pt x="23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5" y="26"/>
                    <a:pt x="33" y="26"/>
                    <a:pt x="22" y="27"/>
                  </a:cubicBezTo>
                  <a:close/>
                  <a:moveTo>
                    <a:pt x="35" y="50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53" y="50"/>
                    <a:pt x="55" y="47"/>
                    <a:pt x="57" y="4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3" y="41"/>
                    <a:pt x="32" y="41"/>
                    <a:pt x="24" y="42"/>
                  </a:cubicBezTo>
                  <a:cubicBezTo>
                    <a:pt x="24" y="43"/>
                    <a:pt x="24" y="43"/>
                    <a:pt x="25" y="44"/>
                  </a:cubicBezTo>
                  <a:cubicBezTo>
                    <a:pt x="27" y="48"/>
                    <a:pt x="30" y="50"/>
                    <a:pt x="3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5" name="iṣlîḋè"/>
            <p:cNvSpPr/>
            <p:nvPr/>
          </p:nvSpPr>
          <p:spPr bwMode="auto">
            <a:xfrm>
              <a:off x="2604984" y="5259978"/>
              <a:ext cx="177800" cy="255588"/>
            </a:xfrm>
            <a:custGeom>
              <a:avLst/>
              <a:gdLst>
                <a:gd name="T0" fmla="*/ 5 w 96"/>
                <a:gd name="T1" fmla="*/ 37 h 138"/>
                <a:gd name="T2" fmla="*/ 24 w 96"/>
                <a:gd name="T3" fmla="*/ 49 h 138"/>
                <a:gd name="T4" fmla="*/ 7 w 96"/>
                <a:gd name="T5" fmla="*/ 26 h 138"/>
                <a:gd name="T6" fmla="*/ 0 w 96"/>
                <a:gd name="T7" fmla="*/ 22 h 138"/>
                <a:gd name="T8" fmla="*/ 44 w 96"/>
                <a:gd name="T9" fmla="*/ 19 h 138"/>
                <a:gd name="T10" fmla="*/ 40 w 96"/>
                <a:gd name="T11" fmla="*/ 26 h 138"/>
                <a:gd name="T12" fmla="*/ 29 w 96"/>
                <a:gd name="T13" fmla="*/ 49 h 138"/>
                <a:gd name="T14" fmla="*/ 42 w 96"/>
                <a:gd name="T15" fmla="*/ 39 h 138"/>
                <a:gd name="T16" fmla="*/ 36 w 96"/>
                <a:gd name="T17" fmla="*/ 64 h 138"/>
                <a:gd name="T18" fmla="*/ 44 w 96"/>
                <a:gd name="T19" fmla="*/ 70 h 138"/>
                <a:gd name="T20" fmla="*/ 30 w 96"/>
                <a:gd name="T21" fmla="*/ 78 h 138"/>
                <a:gd name="T22" fmla="*/ 48 w 96"/>
                <a:gd name="T23" fmla="*/ 111 h 138"/>
                <a:gd name="T24" fmla="*/ 42 w 96"/>
                <a:gd name="T25" fmla="*/ 124 h 138"/>
                <a:gd name="T26" fmla="*/ 33 w 96"/>
                <a:gd name="T27" fmla="*/ 93 h 138"/>
                <a:gd name="T28" fmla="*/ 30 w 96"/>
                <a:gd name="T29" fmla="*/ 116 h 138"/>
                <a:gd name="T30" fmla="*/ 24 w 96"/>
                <a:gd name="T31" fmla="*/ 133 h 138"/>
                <a:gd name="T32" fmla="*/ 20 w 96"/>
                <a:gd name="T33" fmla="*/ 93 h 138"/>
                <a:gd name="T34" fmla="*/ 11 w 96"/>
                <a:gd name="T35" fmla="*/ 122 h 138"/>
                <a:gd name="T36" fmla="*/ 8 w 96"/>
                <a:gd name="T37" fmla="*/ 102 h 138"/>
                <a:gd name="T38" fmla="*/ 24 w 96"/>
                <a:gd name="T39" fmla="*/ 81 h 138"/>
                <a:gd name="T40" fmla="*/ 3 w 96"/>
                <a:gd name="T41" fmla="*/ 77 h 138"/>
                <a:gd name="T42" fmla="*/ 14 w 96"/>
                <a:gd name="T43" fmla="*/ 70 h 138"/>
                <a:gd name="T44" fmla="*/ 20 w 96"/>
                <a:gd name="T45" fmla="*/ 65 h 138"/>
                <a:gd name="T46" fmla="*/ 2 w 96"/>
                <a:gd name="T47" fmla="*/ 37 h 138"/>
                <a:gd name="T48" fmla="*/ 40 w 96"/>
                <a:gd name="T49" fmla="*/ 3 h 138"/>
                <a:gd name="T50" fmla="*/ 14 w 96"/>
                <a:gd name="T51" fmla="*/ 11 h 138"/>
                <a:gd name="T52" fmla="*/ 5 w 96"/>
                <a:gd name="T53" fmla="*/ 6 h 138"/>
                <a:gd name="T54" fmla="*/ 33 w 96"/>
                <a:gd name="T55" fmla="*/ 26 h 138"/>
                <a:gd name="T56" fmla="*/ 27 w 96"/>
                <a:gd name="T57" fmla="*/ 45 h 138"/>
                <a:gd name="T58" fmla="*/ 54 w 96"/>
                <a:gd name="T59" fmla="*/ 2 h 138"/>
                <a:gd name="T60" fmla="*/ 58 w 96"/>
                <a:gd name="T61" fmla="*/ 10 h 138"/>
                <a:gd name="T62" fmla="*/ 88 w 96"/>
                <a:gd name="T63" fmla="*/ 22 h 138"/>
                <a:gd name="T64" fmla="*/ 74 w 96"/>
                <a:gd name="T65" fmla="*/ 37 h 138"/>
                <a:gd name="T66" fmla="*/ 62 w 96"/>
                <a:gd name="T67" fmla="*/ 66 h 138"/>
                <a:gd name="T68" fmla="*/ 53 w 96"/>
                <a:gd name="T69" fmla="*/ 136 h 138"/>
                <a:gd name="T70" fmla="*/ 48 w 96"/>
                <a:gd name="T71" fmla="*/ 130 h 138"/>
                <a:gd name="T72" fmla="*/ 55 w 96"/>
                <a:gd name="T73" fmla="*/ 48 h 138"/>
                <a:gd name="T74" fmla="*/ 76 w 96"/>
                <a:gd name="T75" fmla="*/ 31 h 138"/>
                <a:gd name="T76" fmla="*/ 65 w 96"/>
                <a:gd name="T77" fmla="*/ 18 h 138"/>
                <a:gd name="T78" fmla="*/ 52 w 96"/>
                <a:gd name="T79" fmla="*/ 13 h 138"/>
                <a:gd name="T80" fmla="*/ 94 w 96"/>
                <a:gd name="T81" fmla="*/ 74 h 138"/>
                <a:gd name="T82" fmla="*/ 76 w 96"/>
                <a:gd name="T83" fmla="*/ 54 h 138"/>
                <a:gd name="T84" fmla="*/ 83 w 96"/>
                <a:gd name="T85" fmla="*/ 119 h 138"/>
                <a:gd name="T86" fmla="*/ 88 w 96"/>
                <a:gd name="T87" fmla="*/ 133 h 138"/>
                <a:gd name="T88" fmla="*/ 70 w 96"/>
                <a:gd name="T89" fmla="*/ 93 h 138"/>
                <a:gd name="T90" fmla="*/ 70 w 96"/>
                <a:gd name="T91" fmla="*/ 42 h 138"/>
                <a:gd name="T92" fmla="*/ 95 w 96"/>
                <a:gd name="T93" fmla="*/ 7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" h="138">
                  <a:moveTo>
                    <a:pt x="2" y="37"/>
                  </a:moveTo>
                  <a:cubicBezTo>
                    <a:pt x="2" y="36"/>
                    <a:pt x="2" y="35"/>
                    <a:pt x="3" y="35"/>
                  </a:cubicBezTo>
                  <a:cubicBezTo>
                    <a:pt x="4" y="35"/>
                    <a:pt x="5" y="36"/>
                    <a:pt x="5" y="37"/>
                  </a:cubicBezTo>
                  <a:cubicBezTo>
                    <a:pt x="9" y="49"/>
                    <a:pt x="14" y="56"/>
                    <a:pt x="21" y="59"/>
                  </a:cubicBezTo>
                  <a:cubicBezTo>
                    <a:pt x="21" y="59"/>
                    <a:pt x="22" y="60"/>
                    <a:pt x="24" y="60"/>
                  </a:cubicBezTo>
                  <a:cubicBezTo>
                    <a:pt x="24" y="56"/>
                    <a:pt x="24" y="53"/>
                    <a:pt x="24" y="49"/>
                  </a:cubicBezTo>
                  <a:cubicBezTo>
                    <a:pt x="21" y="48"/>
                    <a:pt x="18" y="46"/>
                    <a:pt x="16" y="42"/>
                  </a:cubicBezTo>
                  <a:cubicBezTo>
                    <a:pt x="13" y="38"/>
                    <a:pt x="12" y="33"/>
                    <a:pt x="12" y="26"/>
                  </a:cubicBezTo>
                  <a:cubicBezTo>
                    <a:pt x="9" y="26"/>
                    <a:pt x="8" y="26"/>
                    <a:pt x="7" y="26"/>
                  </a:cubicBezTo>
                  <a:cubicBezTo>
                    <a:pt x="4" y="27"/>
                    <a:pt x="2" y="27"/>
                    <a:pt x="1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19"/>
                    <a:pt x="2" y="18"/>
                    <a:pt x="4" y="19"/>
                  </a:cubicBezTo>
                  <a:cubicBezTo>
                    <a:pt x="6" y="19"/>
                    <a:pt x="8" y="19"/>
                    <a:pt x="11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20"/>
                    <a:pt x="48" y="23"/>
                  </a:cubicBezTo>
                  <a:cubicBezTo>
                    <a:pt x="47" y="25"/>
                    <a:pt x="45" y="26"/>
                    <a:pt x="42" y="26"/>
                  </a:cubicBezTo>
                  <a:cubicBezTo>
                    <a:pt x="42" y="26"/>
                    <a:pt x="41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34"/>
                    <a:pt x="38" y="39"/>
                    <a:pt x="37" y="42"/>
                  </a:cubicBezTo>
                  <a:cubicBezTo>
                    <a:pt x="34" y="46"/>
                    <a:pt x="32" y="49"/>
                    <a:pt x="29" y="49"/>
                  </a:cubicBezTo>
                  <a:cubicBezTo>
                    <a:pt x="30" y="53"/>
                    <a:pt x="30" y="56"/>
                    <a:pt x="30" y="60"/>
                  </a:cubicBezTo>
                  <a:cubicBezTo>
                    <a:pt x="31" y="60"/>
                    <a:pt x="32" y="59"/>
                    <a:pt x="33" y="58"/>
                  </a:cubicBezTo>
                  <a:cubicBezTo>
                    <a:pt x="39" y="56"/>
                    <a:pt x="42" y="49"/>
                    <a:pt x="42" y="39"/>
                  </a:cubicBezTo>
                  <a:cubicBezTo>
                    <a:pt x="43" y="37"/>
                    <a:pt x="44" y="36"/>
                    <a:pt x="46" y="36"/>
                  </a:cubicBezTo>
                  <a:cubicBezTo>
                    <a:pt x="47" y="36"/>
                    <a:pt x="48" y="37"/>
                    <a:pt x="48" y="39"/>
                  </a:cubicBezTo>
                  <a:cubicBezTo>
                    <a:pt x="49" y="49"/>
                    <a:pt x="45" y="57"/>
                    <a:pt x="36" y="64"/>
                  </a:cubicBezTo>
                  <a:cubicBezTo>
                    <a:pt x="34" y="65"/>
                    <a:pt x="32" y="66"/>
                    <a:pt x="30" y="6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70"/>
                    <a:pt x="49" y="71"/>
                    <a:pt x="49" y="73"/>
                  </a:cubicBezTo>
                  <a:cubicBezTo>
                    <a:pt x="49" y="76"/>
                    <a:pt x="47" y="77"/>
                    <a:pt x="43" y="77"/>
                  </a:cubicBezTo>
                  <a:cubicBezTo>
                    <a:pt x="37" y="77"/>
                    <a:pt x="33" y="77"/>
                    <a:pt x="30" y="78"/>
                  </a:cubicBezTo>
                  <a:cubicBezTo>
                    <a:pt x="30" y="80"/>
                    <a:pt x="30" y="82"/>
                    <a:pt x="30" y="84"/>
                  </a:cubicBezTo>
                  <a:cubicBezTo>
                    <a:pt x="34" y="84"/>
                    <a:pt x="37" y="87"/>
                    <a:pt x="40" y="91"/>
                  </a:cubicBezTo>
                  <a:cubicBezTo>
                    <a:pt x="44" y="96"/>
                    <a:pt x="46" y="103"/>
                    <a:pt x="48" y="111"/>
                  </a:cubicBezTo>
                  <a:cubicBezTo>
                    <a:pt x="49" y="116"/>
                    <a:pt x="49" y="120"/>
                    <a:pt x="48" y="124"/>
                  </a:cubicBezTo>
                  <a:cubicBezTo>
                    <a:pt x="47" y="125"/>
                    <a:pt x="46" y="125"/>
                    <a:pt x="45" y="125"/>
                  </a:cubicBezTo>
                  <a:cubicBezTo>
                    <a:pt x="44" y="125"/>
                    <a:pt x="43" y="125"/>
                    <a:pt x="42" y="124"/>
                  </a:cubicBezTo>
                  <a:cubicBezTo>
                    <a:pt x="42" y="123"/>
                    <a:pt x="42" y="121"/>
                    <a:pt x="42" y="118"/>
                  </a:cubicBezTo>
                  <a:cubicBezTo>
                    <a:pt x="41" y="116"/>
                    <a:pt x="41" y="114"/>
                    <a:pt x="41" y="113"/>
                  </a:cubicBezTo>
                  <a:cubicBezTo>
                    <a:pt x="40" y="104"/>
                    <a:pt x="37" y="97"/>
                    <a:pt x="33" y="93"/>
                  </a:cubicBezTo>
                  <a:cubicBezTo>
                    <a:pt x="33" y="92"/>
                    <a:pt x="32" y="91"/>
                    <a:pt x="30" y="91"/>
                  </a:cubicBezTo>
                  <a:cubicBezTo>
                    <a:pt x="31" y="97"/>
                    <a:pt x="31" y="101"/>
                    <a:pt x="31" y="105"/>
                  </a:cubicBezTo>
                  <a:cubicBezTo>
                    <a:pt x="31" y="107"/>
                    <a:pt x="31" y="111"/>
                    <a:pt x="30" y="116"/>
                  </a:cubicBezTo>
                  <a:cubicBezTo>
                    <a:pt x="30" y="124"/>
                    <a:pt x="30" y="129"/>
                    <a:pt x="29" y="133"/>
                  </a:cubicBezTo>
                  <a:cubicBezTo>
                    <a:pt x="29" y="136"/>
                    <a:pt x="28" y="137"/>
                    <a:pt x="27" y="137"/>
                  </a:cubicBezTo>
                  <a:cubicBezTo>
                    <a:pt x="26" y="137"/>
                    <a:pt x="25" y="136"/>
                    <a:pt x="24" y="133"/>
                  </a:cubicBezTo>
                  <a:cubicBezTo>
                    <a:pt x="24" y="120"/>
                    <a:pt x="24" y="111"/>
                    <a:pt x="24" y="105"/>
                  </a:cubicBezTo>
                  <a:cubicBezTo>
                    <a:pt x="24" y="100"/>
                    <a:pt x="24" y="95"/>
                    <a:pt x="24" y="90"/>
                  </a:cubicBezTo>
                  <a:cubicBezTo>
                    <a:pt x="22" y="91"/>
                    <a:pt x="21" y="92"/>
                    <a:pt x="20" y="93"/>
                  </a:cubicBezTo>
                  <a:cubicBezTo>
                    <a:pt x="18" y="94"/>
                    <a:pt x="16" y="98"/>
                    <a:pt x="14" y="102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8"/>
                    <a:pt x="11" y="114"/>
                    <a:pt x="11" y="122"/>
                  </a:cubicBezTo>
                  <a:cubicBezTo>
                    <a:pt x="10" y="124"/>
                    <a:pt x="9" y="125"/>
                    <a:pt x="7" y="125"/>
                  </a:cubicBezTo>
                  <a:cubicBezTo>
                    <a:pt x="6" y="125"/>
                    <a:pt x="5" y="124"/>
                    <a:pt x="5" y="122"/>
                  </a:cubicBezTo>
                  <a:cubicBezTo>
                    <a:pt x="6" y="115"/>
                    <a:pt x="7" y="108"/>
                    <a:pt x="8" y="102"/>
                  </a:cubicBezTo>
                  <a:cubicBezTo>
                    <a:pt x="9" y="97"/>
                    <a:pt x="11" y="92"/>
                    <a:pt x="14" y="89"/>
                  </a:cubicBezTo>
                  <a:cubicBezTo>
                    <a:pt x="17" y="86"/>
                    <a:pt x="20" y="84"/>
                    <a:pt x="24" y="8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0"/>
                    <a:pt x="24" y="79"/>
                    <a:pt x="24" y="78"/>
                  </a:cubicBezTo>
                  <a:cubicBezTo>
                    <a:pt x="14" y="78"/>
                    <a:pt x="9" y="78"/>
                    <a:pt x="9" y="78"/>
                  </a:cubicBezTo>
                  <a:cubicBezTo>
                    <a:pt x="6" y="79"/>
                    <a:pt x="4" y="79"/>
                    <a:pt x="3" y="77"/>
                  </a:cubicBezTo>
                  <a:cubicBezTo>
                    <a:pt x="2" y="76"/>
                    <a:pt x="2" y="74"/>
                    <a:pt x="3" y="72"/>
                  </a:cubicBezTo>
                  <a:cubicBezTo>
                    <a:pt x="3" y="70"/>
                    <a:pt x="4" y="70"/>
                    <a:pt x="7" y="70"/>
                  </a:cubicBezTo>
                  <a:cubicBezTo>
                    <a:pt x="8" y="70"/>
                    <a:pt x="10" y="70"/>
                    <a:pt x="1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1" y="66"/>
                    <a:pt x="20" y="65"/>
                  </a:cubicBezTo>
                  <a:cubicBezTo>
                    <a:pt x="12" y="62"/>
                    <a:pt x="6" y="56"/>
                    <a:pt x="2" y="46"/>
                  </a:cubicBezTo>
                  <a:cubicBezTo>
                    <a:pt x="2" y="46"/>
                    <a:pt x="2" y="43"/>
                    <a:pt x="2" y="40"/>
                  </a:cubicBezTo>
                  <a:cubicBezTo>
                    <a:pt x="2" y="39"/>
                    <a:pt x="2" y="38"/>
                    <a:pt x="2" y="37"/>
                  </a:cubicBezTo>
                  <a:close/>
                  <a:moveTo>
                    <a:pt x="9" y="3"/>
                  </a:moveTo>
                  <a:cubicBezTo>
                    <a:pt x="11" y="3"/>
                    <a:pt x="15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3"/>
                    <a:pt x="44" y="5"/>
                    <a:pt x="44" y="7"/>
                  </a:cubicBezTo>
                  <a:cubicBezTo>
                    <a:pt x="44" y="9"/>
                    <a:pt x="42" y="10"/>
                    <a:pt x="39" y="10"/>
                  </a:cubicBezTo>
                  <a:cubicBezTo>
                    <a:pt x="34" y="10"/>
                    <a:pt x="25" y="10"/>
                    <a:pt x="14" y="11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7" y="11"/>
                    <a:pt x="5" y="11"/>
                    <a:pt x="5" y="9"/>
                  </a:cubicBezTo>
                  <a:cubicBezTo>
                    <a:pt x="5" y="9"/>
                    <a:pt x="4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6" y="3"/>
                    <a:pt x="9" y="3"/>
                  </a:cubicBezTo>
                  <a:close/>
                  <a:moveTo>
                    <a:pt x="33" y="26"/>
                  </a:moveTo>
                  <a:cubicBezTo>
                    <a:pt x="28" y="26"/>
                    <a:pt x="23" y="26"/>
                    <a:pt x="17" y="26"/>
                  </a:cubicBezTo>
                  <a:cubicBezTo>
                    <a:pt x="18" y="32"/>
                    <a:pt x="20" y="38"/>
                    <a:pt x="24" y="42"/>
                  </a:cubicBezTo>
                  <a:cubicBezTo>
                    <a:pt x="25" y="44"/>
                    <a:pt x="26" y="45"/>
                    <a:pt x="27" y="45"/>
                  </a:cubicBezTo>
                  <a:cubicBezTo>
                    <a:pt x="28" y="45"/>
                    <a:pt x="29" y="44"/>
                    <a:pt x="29" y="42"/>
                  </a:cubicBezTo>
                  <a:cubicBezTo>
                    <a:pt x="32" y="38"/>
                    <a:pt x="33" y="33"/>
                    <a:pt x="33" y="26"/>
                  </a:cubicBezTo>
                  <a:close/>
                  <a:moveTo>
                    <a:pt x="54" y="2"/>
                  </a:moveTo>
                  <a:cubicBezTo>
                    <a:pt x="55" y="0"/>
                    <a:pt x="57" y="0"/>
                    <a:pt x="58" y="1"/>
                  </a:cubicBezTo>
                  <a:cubicBezTo>
                    <a:pt x="59" y="2"/>
                    <a:pt x="60" y="4"/>
                    <a:pt x="59" y="6"/>
                  </a:cubicBezTo>
                  <a:cubicBezTo>
                    <a:pt x="57" y="8"/>
                    <a:pt x="57" y="9"/>
                    <a:pt x="58" y="10"/>
                  </a:cubicBezTo>
                  <a:cubicBezTo>
                    <a:pt x="59" y="11"/>
                    <a:pt x="61" y="12"/>
                    <a:pt x="63" y="11"/>
                  </a:cubicBezTo>
                  <a:cubicBezTo>
                    <a:pt x="67" y="9"/>
                    <a:pt x="73" y="9"/>
                    <a:pt x="80" y="11"/>
                  </a:cubicBezTo>
                  <a:cubicBezTo>
                    <a:pt x="84" y="13"/>
                    <a:pt x="87" y="16"/>
                    <a:pt x="88" y="22"/>
                  </a:cubicBezTo>
                  <a:cubicBezTo>
                    <a:pt x="89" y="27"/>
                    <a:pt x="88" y="32"/>
                    <a:pt x="85" y="35"/>
                  </a:cubicBezTo>
                  <a:cubicBezTo>
                    <a:pt x="84" y="38"/>
                    <a:pt x="81" y="39"/>
                    <a:pt x="75" y="37"/>
                  </a:cubicBezTo>
                  <a:cubicBezTo>
                    <a:pt x="75" y="37"/>
                    <a:pt x="74" y="37"/>
                    <a:pt x="74" y="37"/>
                  </a:cubicBezTo>
                  <a:cubicBezTo>
                    <a:pt x="69" y="37"/>
                    <a:pt x="66" y="37"/>
                    <a:pt x="63" y="38"/>
                  </a:cubicBezTo>
                  <a:cubicBezTo>
                    <a:pt x="62" y="38"/>
                    <a:pt x="61" y="40"/>
                    <a:pt x="61" y="43"/>
                  </a:cubicBezTo>
                  <a:cubicBezTo>
                    <a:pt x="62" y="48"/>
                    <a:pt x="62" y="56"/>
                    <a:pt x="62" y="66"/>
                  </a:cubicBezTo>
                  <a:cubicBezTo>
                    <a:pt x="62" y="70"/>
                    <a:pt x="61" y="76"/>
                    <a:pt x="61" y="84"/>
                  </a:cubicBezTo>
                  <a:cubicBezTo>
                    <a:pt x="59" y="99"/>
                    <a:pt x="58" y="110"/>
                    <a:pt x="57" y="116"/>
                  </a:cubicBezTo>
                  <a:cubicBezTo>
                    <a:pt x="57" y="122"/>
                    <a:pt x="55" y="128"/>
                    <a:pt x="53" y="136"/>
                  </a:cubicBezTo>
                  <a:cubicBezTo>
                    <a:pt x="52" y="137"/>
                    <a:pt x="51" y="138"/>
                    <a:pt x="50" y="138"/>
                  </a:cubicBezTo>
                  <a:cubicBezTo>
                    <a:pt x="48" y="138"/>
                    <a:pt x="48" y="137"/>
                    <a:pt x="48" y="136"/>
                  </a:cubicBezTo>
                  <a:cubicBezTo>
                    <a:pt x="48" y="135"/>
                    <a:pt x="48" y="133"/>
                    <a:pt x="48" y="130"/>
                  </a:cubicBezTo>
                  <a:cubicBezTo>
                    <a:pt x="49" y="127"/>
                    <a:pt x="49" y="126"/>
                    <a:pt x="49" y="125"/>
                  </a:cubicBezTo>
                  <a:cubicBezTo>
                    <a:pt x="53" y="104"/>
                    <a:pt x="55" y="85"/>
                    <a:pt x="55" y="68"/>
                  </a:cubicBezTo>
                  <a:cubicBezTo>
                    <a:pt x="56" y="60"/>
                    <a:pt x="56" y="54"/>
                    <a:pt x="55" y="48"/>
                  </a:cubicBezTo>
                  <a:cubicBezTo>
                    <a:pt x="54" y="45"/>
                    <a:pt x="53" y="42"/>
                    <a:pt x="52" y="40"/>
                  </a:cubicBezTo>
                  <a:cubicBezTo>
                    <a:pt x="50" y="38"/>
                    <a:pt x="51" y="36"/>
                    <a:pt x="54" y="34"/>
                  </a:cubicBezTo>
                  <a:cubicBezTo>
                    <a:pt x="58" y="30"/>
                    <a:pt x="66" y="29"/>
                    <a:pt x="76" y="31"/>
                  </a:cubicBezTo>
                  <a:cubicBezTo>
                    <a:pt x="81" y="32"/>
                    <a:pt x="83" y="30"/>
                    <a:pt x="83" y="25"/>
                  </a:cubicBezTo>
                  <a:cubicBezTo>
                    <a:pt x="83" y="21"/>
                    <a:pt x="81" y="18"/>
                    <a:pt x="77" y="18"/>
                  </a:cubicBezTo>
                  <a:cubicBezTo>
                    <a:pt x="70" y="17"/>
                    <a:pt x="66" y="17"/>
                    <a:pt x="65" y="18"/>
                  </a:cubicBezTo>
                  <a:cubicBezTo>
                    <a:pt x="63" y="19"/>
                    <a:pt x="60" y="19"/>
                    <a:pt x="57" y="19"/>
                  </a:cubicBezTo>
                  <a:cubicBezTo>
                    <a:pt x="57" y="18"/>
                    <a:pt x="55" y="17"/>
                    <a:pt x="53" y="15"/>
                  </a:cubicBezTo>
                  <a:cubicBezTo>
                    <a:pt x="53" y="14"/>
                    <a:pt x="52" y="14"/>
                    <a:pt x="52" y="13"/>
                  </a:cubicBezTo>
                  <a:cubicBezTo>
                    <a:pt x="50" y="10"/>
                    <a:pt x="51" y="6"/>
                    <a:pt x="54" y="2"/>
                  </a:cubicBezTo>
                  <a:close/>
                  <a:moveTo>
                    <a:pt x="95" y="70"/>
                  </a:moveTo>
                  <a:cubicBezTo>
                    <a:pt x="96" y="72"/>
                    <a:pt x="95" y="73"/>
                    <a:pt x="94" y="74"/>
                  </a:cubicBezTo>
                  <a:cubicBezTo>
                    <a:pt x="92" y="74"/>
                    <a:pt x="91" y="74"/>
                    <a:pt x="90" y="72"/>
                  </a:cubicBezTo>
                  <a:cubicBezTo>
                    <a:pt x="88" y="67"/>
                    <a:pt x="84" y="62"/>
                    <a:pt x="78" y="56"/>
                  </a:cubicBezTo>
                  <a:cubicBezTo>
                    <a:pt x="77" y="55"/>
                    <a:pt x="76" y="54"/>
                    <a:pt x="76" y="54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61"/>
                    <a:pt x="75" y="73"/>
                    <a:pt x="77" y="93"/>
                  </a:cubicBezTo>
                  <a:cubicBezTo>
                    <a:pt x="78" y="99"/>
                    <a:pt x="80" y="107"/>
                    <a:pt x="83" y="119"/>
                  </a:cubicBezTo>
                  <a:cubicBezTo>
                    <a:pt x="84" y="122"/>
                    <a:pt x="85" y="124"/>
                    <a:pt x="85" y="124"/>
                  </a:cubicBezTo>
                  <a:cubicBezTo>
                    <a:pt x="86" y="126"/>
                    <a:pt x="86" y="128"/>
                    <a:pt x="87" y="131"/>
                  </a:cubicBezTo>
                  <a:cubicBezTo>
                    <a:pt x="88" y="132"/>
                    <a:pt x="88" y="133"/>
                    <a:pt x="88" y="133"/>
                  </a:cubicBezTo>
                  <a:cubicBezTo>
                    <a:pt x="88" y="135"/>
                    <a:pt x="88" y="136"/>
                    <a:pt x="86" y="136"/>
                  </a:cubicBezTo>
                  <a:cubicBezTo>
                    <a:pt x="84" y="136"/>
                    <a:pt x="83" y="135"/>
                    <a:pt x="82" y="133"/>
                  </a:cubicBezTo>
                  <a:cubicBezTo>
                    <a:pt x="77" y="123"/>
                    <a:pt x="73" y="110"/>
                    <a:pt x="70" y="93"/>
                  </a:cubicBezTo>
                  <a:cubicBezTo>
                    <a:pt x="69" y="79"/>
                    <a:pt x="68" y="68"/>
                    <a:pt x="68" y="58"/>
                  </a:cubicBezTo>
                  <a:cubicBezTo>
                    <a:pt x="68" y="51"/>
                    <a:pt x="68" y="46"/>
                    <a:pt x="68" y="44"/>
                  </a:cubicBezTo>
                  <a:cubicBezTo>
                    <a:pt x="68" y="43"/>
                    <a:pt x="69" y="42"/>
                    <a:pt x="70" y="42"/>
                  </a:cubicBezTo>
                  <a:cubicBezTo>
                    <a:pt x="71" y="41"/>
                    <a:pt x="71" y="41"/>
                    <a:pt x="72" y="42"/>
                  </a:cubicBezTo>
                  <a:cubicBezTo>
                    <a:pt x="76" y="45"/>
                    <a:pt x="78" y="48"/>
                    <a:pt x="80" y="49"/>
                  </a:cubicBezTo>
                  <a:cubicBezTo>
                    <a:pt x="86" y="54"/>
                    <a:pt x="91" y="61"/>
                    <a:pt x="9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6" name="íṣ1ïḑe"/>
            <p:cNvSpPr/>
            <p:nvPr/>
          </p:nvSpPr>
          <p:spPr bwMode="auto">
            <a:xfrm>
              <a:off x="1750909" y="4905965"/>
              <a:ext cx="93663" cy="87313"/>
            </a:xfrm>
            <a:custGeom>
              <a:avLst/>
              <a:gdLst>
                <a:gd name="T0" fmla="*/ 51 w 51"/>
                <a:gd name="T1" fmla="*/ 17 h 47"/>
                <a:gd name="T2" fmla="*/ 46 w 51"/>
                <a:gd name="T3" fmla="*/ 25 h 47"/>
                <a:gd name="T4" fmla="*/ 26 w 51"/>
                <a:gd name="T5" fmla="*/ 13 h 47"/>
                <a:gd name="T6" fmla="*/ 20 w 51"/>
                <a:gd name="T7" fmla="*/ 9 h 47"/>
                <a:gd name="T8" fmla="*/ 14 w 51"/>
                <a:gd name="T9" fmla="*/ 9 h 47"/>
                <a:gd name="T10" fmla="*/ 10 w 51"/>
                <a:gd name="T11" fmla="*/ 13 h 47"/>
                <a:gd name="T12" fmla="*/ 8 w 51"/>
                <a:gd name="T13" fmla="*/ 19 h 47"/>
                <a:gd name="T14" fmla="*/ 10 w 51"/>
                <a:gd name="T15" fmla="*/ 23 h 47"/>
                <a:gd name="T16" fmla="*/ 17 w 51"/>
                <a:gd name="T17" fmla="*/ 27 h 47"/>
                <a:gd name="T18" fmla="*/ 37 w 51"/>
                <a:gd name="T19" fmla="*/ 40 h 47"/>
                <a:gd name="T20" fmla="*/ 33 w 51"/>
                <a:gd name="T21" fmla="*/ 47 h 47"/>
                <a:gd name="T22" fmla="*/ 13 w 51"/>
                <a:gd name="T23" fmla="*/ 35 h 47"/>
                <a:gd name="T24" fmla="*/ 4 w 51"/>
                <a:gd name="T25" fmla="*/ 29 h 47"/>
                <a:gd name="T26" fmla="*/ 1 w 51"/>
                <a:gd name="T27" fmla="*/ 24 h 47"/>
                <a:gd name="T28" fmla="*/ 0 w 51"/>
                <a:gd name="T29" fmla="*/ 18 h 47"/>
                <a:gd name="T30" fmla="*/ 3 w 51"/>
                <a:gd name="T31" fmla="*/ 10 h 47"/>
                <a:gd name="T32" fmla="*/ 10 w 51"/>
                <a:gd name="T33" fmla="*/ 2 h 47"/>
                <a:gd name="T34" fmla="*/ 15 w 51"/>
                <a:gd name="T35" fmla="*/ 0 h 47"/>
                <a:gd name="T36" fmla="*/ 21 w 51"/>
                <a:gd name="T37" fmla="*/ 0 h 47"/>
                <a:gd name="T38" fmla="*/ 31 w 51"/>
                <a:gd name="T39" fmla="*/ 5 h 47"/>
                <a:gd name="T40" fmla="*/ 51 w 51"/>
                <a:gd name="T41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51" y="17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1"/>
                    <a:pt x="21" y="10"/>
                    <a:pt x="20" y="9"/>
                  </a:cubicBezTo>
                  <a:cubicBezTo>
                    <a:pt x="18" y="9"/>
                    <a:pt x="16" y="9"/>
                    <a:pt x="14" y="9"/>
                  </a:cubicBezTo>
                  <a:cubicBezTo>
                    <a:pt x="13" y="10"/>
                    <a:pt x="11" y="11"/>
                    <a:pt x="10" y="13"/>
                  </a:cubicBezTo>
                  <a:cubicBezTo>
                    <a:pt x="9" y="16"/>
                    <a:pt x="8" y="17"/>
                    <a:pt x="8" y="19"/>
                  </a:cubicBezTo>
                  <a:cubicBezTo>
                    <a:pt x="9" y="21"/>
                    <a:pt x="9" y="22"/>
                    <a:pt x="10" y="23"/>
                  </a:cubicBezTo>
                  <a:cubicBezTo>
                    <a:pt x="12" y="24"/>
                    <a:pt x="14" y="25"/>
                    <a:pt x="17" y="2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3"/>
                    <a:pt x="6" y="31"/>
                    <a:pt x="4" y="29"/>
                  </a:cubicBezTo>
                  <a:cubicBezTo>
                    <a:pt x="2" y="28"/>
                    <a:pt x="1" y="26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0" y="15"/>
                    <a:pt x="2" y="13"/>
                    <a:pt x="3" y="10"/>
                  </a:cubicBezTo>
                  <a:cubicBezTo>
                    <a:pt x="6" y="6"/>
                    <a:pt x="8" y="4"/>
                    <a:pt x="10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7" y="0"/>
                    <a:pt x="19" y="0"/>
                    <a:pt x="21" y="0"/>
                  </a:cubicBezTo>
                  <a:cubicBezTo>
                    <a:pt x="23" y="1"/>
                    <a:pt x="27" y="3"/>
                    <a:pt x="31" y="5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7" name="íṧḷîde"/>
            <p:cNvSpPr/>
            <p:nvPr/>
          </p:nvSpPr>
          <p:spPr bwMode="auto">
            <a:xfrm>
              <a:off x="1704872" y="4971053"/>
              <a:ext cx="100013" cy="92075"/>
            </a:xfrm>
            <a:custGeom>
              <a:avLst/>
              <a:gdLst>
                <a:gd name="T0" fmla="*/ 17 w 63"/>
                <a:gd name="T1" fmla="*/ 0 h 58"/>
                <a:gd name="T2" fmla="*/ 63 w 63"/>
                <a:gd name="T3" fmla="*/ 21 h 58"/>
                <a:gd name="T4" fmla="*/ 59 w 63"/>
                <a:gd name="T5" fmla="*/ 30 h 58"/>
                <a:gd name="T6" fmla="*/ 19 w 63"/>
                <a:gd name="T7" fmla="*/ 35 h 58"/>
                <a:gd name="T8" fmla="*/ 50 w 63"/>
                <a:gd name="T9" fmla="*/ 50 h 58"/>
                <a:gd name="T10" fmla="*/ 46 w 63"/>
                <a:gd name="T11" fmla="*/ 58 h 58"/>
                <a:gd name="T12" fmla="*/ 0 w 63"/>
                <a:gd name="T13" fmla="*/ 37 h 58"/>
                <a:gd name="T14" fmla="*/ 4 w 63"/>
                <a:gd name="T15" fmla="*/ 26 h 58"/>
                <a:gd name="T16" fmla="*/ 43 w 63"/>
                <a:gd name="T17" fmla="*/ 22 h 58"/>
                <a:gd name="T18" fmla="*/ 12 w 63"/>
                <a:gd name="T19" fmla="*/ 8 h 58"/>
                <a:gd name="T20" fmla="*/ 17 w 63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8">
                  <a:moveTo>
                    <a:pt x="17" y="0"/>
                  </a:moveTo>
                  <a:lnTo>
                    <a:pt x="63" y="21"/>
                  </a:lnTo>
                  <a:lnTo>
                    <a:pt x="59" y="30"/>
                  </a:lnTo>
                  <a:lnTo>
                    <a:pt x="19" y="35"/>
                  </a:lnTo>
                  <a:lnTo>
                    <a:pt x="50" y="50"/>
                  </a:lnTo>
                  <a:lnTo>
                    <a:pt x="46" y="58"/>
                  </a:lnTo>
                  <a:lnTo>
                    <a:pt x="0" y="37"/>
                  </a:lnTo>
                  <a:lnTo>
                    <a:pt x="4" y="26"/>
                  </a:lnTo>
                  <a:lnTo>
                    <a:pt x="43" y="22"/>
                  </a:lnTo>
                  <a:lnTo>
                    <a:pt x="12" y="8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8" name="íS1îḍé"/>
            <p:cNvSpPr/>
            <p:nvPr/>
          </p:nvSpPr>
          <p:spPr bwMode="auto">
            <a:xfrm>
              <a:off x="1690584" y="5045665"/>
              <a:ext cx="84138" cy="44450"/>
            </a:xfrm>
            <a:custGeom>
              <a:avLst/>
              <a:gdLst>
                <a:gd name="T0" fmla="*/ 5 w 53"/>
                <a:gd name="T1" fmla="*/ 0 h 28"/>
                <a:gd name="T2" fmla="*/ 53 w 53"/>
                <a:gd name="T3" fmla="*/ 19 h 28"/>
                <a:gd name="T4" fmla="*/ 49 w 53"/>
                <a:gd name="T5" fmla="*/ 28 h 28"/>
                <a:gd name="T6" fmla="*/ 0 w 53"/>
                <a:gd name="T7" fmla="*/ 10 h 28"/>
                <a:gd name="T8" fmla="*/ 5 w 5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8">
                  <a:moveTo>
                    <a:pt x="5" y="0"/>
                  </a:moveTo>
                  <a:lnTo>
                    <a:pt x="53" y="19"/>
                  </a:lnTo>
                  <a:lnTo>
                    <a:pt x="49" y="28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9" name="íṧļïḋè"/>
            <p:cNvSpPr/>
            <p:nvPr/>
          </p:nvSpPr>
          <p:spPr bwMode="auto">
            <a:xfrm>
              <a:off x="1674709" y="5091703"/>
              <a:ext cx="92075" cy="73025"/>
            </a:xfrm>
            <a:custGeom>
              <a:avLst/>
              <a:gdLst>
                <a:gd name="T0" fmla="*/ 4 w 58"/>
                <a:gd name="T1" fmla="*/ 3 h 46"/>
                <a:gd name="T2" fmla="*/ 58 w 58"/>
                <a:gd name="T3" fmla="*/ 0 h 46"/>
                <a:gd name="T4" fmla="*/ 55 w 58"/>
                <a:gd name="T5" fmla="*/ 11 h 46"/>
                <a:gd name="T6" fmla="*/ 14 w 58"/>
                <a:gd name="T7" fmla="*/ 13 h 46"/>
                <a:gd name="T8" fmla="*/ 46 w 58"/>
                <a:gd name="T9" fmla="*/ 35 h 46"/>
                <a:gd name="T10" fmla="*/ 44 w 58"/>
                <a:gd name="T11" fmla="*/ 46 h 46"/>
                <a:gd name="T12" fmla="*/ 0 w 58"/>
                <a:gd name="T13" fmla="*/ 14 h 46"/>
                <a:gd name="T14" fmla="*/ 4 w 58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6">
                  <a:moveTo>
                    <a:pt x="4" y="3"/>
                  </a:moveTo>
                  <a:lnTo>
                    <a:pt x="58" y="0"/>
                  </a:lnTo>
                  <a:lnTo>
                    <a:pt x="55" y="11"/>
                  </a:lnTo>
                  <a:lnTo>
                    <a:pt x="14" y="13"/>
                  </a:lnTo>
                  <a:lnTo>
                    <a:pt x="46" y="35"/>
                  </a:lnTo>
                  <a:lnTo>
                    <a:pt x="44" y="46"/>
                  </a:lnTo>
                  <a:lnTo>
                    <a:pt x="0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" name="ïṡḷiḋé"/>
            <p:cNvSpPr/>
            <p:nvPr/>
          </p:nvSpPr>
          <p:spPr bwMode="auto">
            <a:xfrm>
              <a:off x="1652484" y="5153615"/>
              <a:ext cx="90488" cy="73025"/>
            </a:xfrm>
            <a:custGeom>
              <a:avLst/>
              <a:gdLst>
                <a:gd name="T0" fmla="*/ 7 w 57"/>
                <a:gd name="T1" fmla="*/ 0 h 46"/>
                <a:gd name="T2" fmla="*/ 57 w 57"/>
                <a:gd name="T3" fmla="*/ 10 h 46"/>
                <a:gd name="T4" fmla="*/ 50 w 57"/>
                <a:gd name="T5" fmla="*/ 46 h 46"/>
                <a:gd name="T6" fmla="*/ 42 w 57"/>
                <a:gd name="T7" fmla="*/ 45 h 46"/>
                <a:gd name="T8" fmla="*/ 47 w 57"/>
                <a:gd name="T9" fmla="*/ 18 h 46"/>
                <a:gd name="T10" fmla="*/ 36 w 57"/>
                <a:gd name="T11" fmla="*/ 16 h 46"/>
                <a:gd name="T12" fmla="*/ 30 w 57"/>
                <a:gd name="T13" fmla="*/ 40 h 46"/>
                <a:gd name="T14" fmla="*/ 22 w 57"/>
                <a:gd name="T15" fmla="*/ 39 h 46"/>
                <a:gd name="T16" fmla="*/ 27 w 57"/>
                <a:gd name="T17" fmla="*/ 14 h 46"/>
                <a:gd name="T18" fmla="*/ 14 w 57"/>
                <a:gd name="T19" fmla="*/ 11 h 46"/>
                <a:gd name="T20" fmla="*/ 8 w 57"/>
                <a:gd name="T21" fmla="*/ 39 h 46"/>
                <a:gd name="T22" fmla="*/ 0 w 57"/>
                <a:gd name="T23" fmla="*/ 38 h 46"/>
                <a:gd name="T24" fmla="*/ 7 w 57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46">
                  <a:moveTo>
                    <a:pt x="7" y="0"/>
                  </a:moveTo>
                  <a:lnTo>
                    <a:pt x="57" y="10"/>
                  </a:lnTo>
                  <a:lnTo>
                    <a:pt x="50" y="46"/>
                  </a:lnTo>
                  <a:lnTo>
                    <a:pt x="42" y="45"/>
                  </a:lnTo>
                  <a:lnTo>
                    <a:pt x="47" y="18"/>
                  </a:lnTo>
                  <a:lnTo>
                    <a:pt x="36" y="16"/>
                  </a:lnTo>
                  <a:lnTo>
                    <a:pt x="30" y="40"/>
                  </a:lnTo>
                  <a:lnTo>
                    <a:pt x="22" y="39"/>
                  </a:lnTo>
                  <a:lnTo>
                    <a:pt x="27" y="14"/>
                  </a:lnTo>
                  <a:lnTo>
                    <a:pt x="14" y="11"/>
                  </a:lnTo>
                  <a:lnTo>
                    <a:pt x="8" y="39"/>
                  </a:lnTo>
                  <a:lnTo>
                    <a:pt x="0" y="38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" name="ïşļiḋe"/>
            <p:cNvSpPr/>
            <p:nvPr/>
          </p:nvSpPr>
          <p:spPr bwMode="auto">
            <a:xfrm>
              <a:off x="1641372" y="5231403"/>
              <a:ext cx="88900" cy="71438"/>
            </a:xfrm>
            <a:custGeom>
              <a:avLst/>
              <a:gdLst>
                <a:gd name="T0" fmla="*/ 4 w 48"/>
                <a:gd name="T1" fmla="*/ 0 h 39"/>
                <a:gd name="T2" fmla="*/ 48 w 48"/>
                <a:gd name="T3" fmla="*/ 4 h 39"/>
                <a:gd name="T4" fmla="*/ 46 w 48"/>
                <a:gd name="T5" fmla="*/ 23 h 39"/>
                <a:gd name="T6" fmla="*/ 44 w 48"/>
                <a:gd name="T7" fmla="*/ 33 h 39"/>
                <a:gd name="T8" fmla="*/ 39 w 48"/>
                <a:gd name="T9" fmla="*/ 38 h 39"/>
                <a:gd name="T10" fmla="*/ 32 w 48"/>
                <a:gd name="T11" fmla="*/ 39 h 39"/>
                <a:gd name="T12" fmla="*/ 24 w 48"/>
                <a:gd name="T13" fmla="*/ 35 h 39"/>
                <a:gd name="T14" fmla="*/ 21 w 48"/>
                <a:gd name="T15" fmla="*/ 26 h 39"/>
                <a:gd name="T16" fmla="*/ 17 w 48"/>
                <a:gd name="T17" fmla="*/ 30 h 39"/>
                <a:gd name="T18" fmla="*/ 9 w 48"/>
                <a:gd name="T19" fmla="*/ 35 h 39"/>
                <a:gd name="T20" fmla="*/ 0 w 48"/>
                <a:gd name="T21" fmla="*/ 39 h 39"/>
                <a:gd name="T22" fmla="*/ 1 w 48"/>
                <a:gd name="T23" fmla="*/ 29 h 39"/>
                <a:gd name="T24" fmla="*/ 12 w 48"/>
                <a:gd name="T25" fmla="*/ 23 h 39"/>
                <a:gd name="T26" fmla="*/ 18 w 48"/>
                <a:gd name="T27" fmla="*/ 19 h 39"/>
                <a:gd name="T28" fmla="*/ 20 w 48"/>
                <a:gd name="T29" fmla="*/ 17 h 39"/>
                <a:gd name="T30" fmla="*/ 21 w 48"/>
                <a:gd name="T31" fmla="*/ 12 h 39"/>
                <a:gd name="T32" fmla="*/ 22 w 48"/>
                <a:gd name="T33" fmla="*/ 11 h 39"/>
                <a:gd name="T34" fmla="*/ 3 w 48"/>
                <a:gd name="T35" fmla="*/ 9 h 39"/>
                <a:gd name="T36" fmla="*/ 4 w 48"/>
                <a:gd name="T37" fmla="*/ 0 h 39"/>
                <a:gd name="T38" fmla="*/ 29 w 48"/>
                <a:gd name="T39" fmla="*/ 11 h 39"/>
                <a:gd name="T40" fmla="*/ 28 w 48"/>
                <a:gd name="T41" fmla="*/ 18 h 39"/>
                <a:gd name="T42" fmla="*/ 28 w 48"/>
                <a:gd name="T43" fmla="*/ 26 h 39"/>
                <a:gd name="T44" fmla="*/ 29 w 48"/>
                <a:gd name="T45" fmla="*/ 28 h 39"/>
                <a:gd name="T46" fmla="*/ 32 w 48"/>
                <a:gd name="T47" fmla="*/ 30 h 39"/>
                <a:gd name="T48" fmla="*/ 36 w 48"/>
                <a:gd name="T49" fmla="*/ 29 h 39"/>
                <a:gd name="T50" fmla="*/ 38 w 48"/>
                <a:gd name="T51" fmla="*/ 26 h 39"/>
                <a:gd name="T52" fmla="*/ 39 w 48"/>
                <a:gd name="T53" fmla="*/ 19 h 39"/>
                <a:gd name="T54" fmla="*/ 40 w 48"/>
                <a:gd name="T55" fmla="*/ 12 h 39"/>
                <a:gd name="T56" fmla="*/ 29 w 48"/>
                <a:gd name="T5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39">
                  <a:moveTo>
                    <a:pt x="4" y="0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7"/>
                    <a:pt x="45" y="31"/>
                    <a:pt x="44" y="33"/>
                  </a:cubicBezTo>
                  <a:cubicBezTo>
                    <a:pt x="43" y="35"/>
                    <a:pt x="41" y="36"/>
                    <a:pt x="39" y="38"/>
                  </a:cubicBezTo>
                  <a:cubicBezTo>
                    <a:pt x="37" y="39"/>
                    <a:pt x="35" y="39"/>
                    <a:pt x="32" y="39"/>
                  </a:cubicBezTo>
                  <a:cubicBezTo>
                    <a:pt x="29" y="38"/>
                    <a:pt x="26" y="37"/>
                    <a:pt x="24" y="35"/>
                  </a:cubicBezTo>
                  <a:cubicBezTo>
                    <a:pt x="22" y="33"/>
                    <a:pt x="21" y="30"/>
                    <a:pt x="21" y="26"/>
                  </a:cubicBezTo>
                  <a:cubicBezTo>
                    <a:pt x="20" y="28"/>
                    <a:pt x="18" y="29"/>
                    <a:pt x="17" y="30"/>
                  </a:cubicBezTo>
                  <a:cubicBezTo>
                    <a:pt x="16" y="32"/>
                    <a:pt x="13" y="33"/>
                    <a:pt x="9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1"/>
                    <a:pt x="17" y="20"/>
                    <a:pt x="18" y="19"/>
                  </a:cubicBezTo>
                  <a:cubicBezTo>
                    <a:pt x="19" y="18"/>
                    <a:pt x="20" y="18"/>
                    <a:pt x="20" y="17"/>
                  </a:cubicBezTo>
                  <a:cubicBezTo>
                    <a:pt x="21" y="16"/>
                    <a:pt x="21" y="14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4" y="0"/>
                  </a:lnTo>
                  <a:close/>
                  <a:moveTo>
                    <a:pt x="29" y="11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22"/>
                    <a:pt x="27" y="25"/>
                    <a:pt x="28" y="26"/>
                  </a:cubicBezTo>
                  <a:cubicBezTo>
                    <a:pt x="28" y="27"/>
                    <a:pt x="28" y="28"/>
                    <a:pt x="29" y="28"/>
                  </a:cubicBezTo>
                  <a:cubicBezTo>
                    <a:pt x="30" y="29"/>
                    <a:pt x="31" y="30"/>
                    <a:pt x="32" y="30"/>
                  </a:cubicBezTo>
                  <a:cubicBezTo>
                    <a:pt x="34" y="30"/>
                    <a:pt x="35" y="30"/>
                    <a:pt x="36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8" y="25"/>
                    <a:pt x="39" y="23"/>
                    <a:pt x="39" y="19"/>
                  </a:cubicBezTo>
                  <a:cubicBezTo>
                    <a:pt x="40" y="12"/>
                    <a:pt x="40" y="12"/>
                    <a:pt x="40" y="12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" name="îś1iḓê"/>
            <p:cNvSpPr/>
            <p:nvPr/>
          </p:nvSpPr>
          <p:spPr bwMode="auto">
            <a:xfrm>
              <a:off x="1641372" y="5312365"/>
              <a:ext cx="82550" cy="66675"/>
            </a:xfrm>
            <a:custGeom>
              <a:avLst/>
              <a:gdLst>
                <a:gd name="T0" fmla="*/ 15 w 45"/>
                <a:gd name="T1" fmla="*/ 0 h 36"/>
                <a:gd name="T2" fmla="*/ 16 w 45"/>
                <a:gd name="T3" fmla="*/ 8 h 36"/>
                <a:gd name="T4" fmla="*/ 9 w 45"/>
                <a:gd name="T5" fmla="*/ 12 h 36"/>
                <a:gd name="T6" fmla="*/ 7 w 45"/>
                <a:gd name="T7" fmla="*/ 18 h 36"/>
                <a:gd name="T8" fmla="*/ 9 w 45"/>
                <a:gd name="T9" fmla="*/ 25 h 36"/>
                <a:gd name="T10" fmla="*/ 13 w 45"/>
                <a:gd name="T11" fmla="*/ 27 h 36"/>
                <a:gd name="T12" fmla="*/ 16 w 45"/>
                <a:gd name="T13" fmla="*/ 26 h 36"/>
                <a:gd name="T14" fmla="*/ 18 w 45"/>
                <a:gd name="T15" fmla="*/ 23 h 36"/>
                <a:gd name="T16" fmla="*/ 20 w 45"/>
                <a:gd name="T17" fmla="*/ 15 h 36"/>
                <a:gd name="T18" fmla="*/ 24 w 45"/>
                <a:gd name="T19" fmla="*/ 5 h 36"/>
                <a:gd name="T20" fmla="*/ 33 w 45"/>
                <a:gd name="T21" fmla="*/ 1 h 36"/>
                <a:gd name="T22" fmla="*/ 39 w 45"/>
                <a:gd name="T23" fmla="*/ 3 h 36"/>
                <a:gd name="T24" fmla="*/ 44 w 45"/>
                <a:gd name="T25" fmla="*/ 9 h 36"/>
                <a:gd name="T26" fmla="*/ 45 w 45"/>
                <a:gd name="T27" fmla="*/ 17 h 36"/>
                <a:gd name="T28" fmla="*/ 42 w 45"/>
                <a:gd name="T29" fmla="*/ 30 h 36"/>
                <a:gd name="T30" fmla="*/ 32 w 45"/>
                <a:gd name="T31" fmla="*/ 34 h 36"/>
                <a:gd name="T32" fmla="*/ 31 w 45"/>
                <a:gd name="T33" fmla="*/ 25 h 36"/>
                <a:gd name="T34" fmla="*/ 36 w 45"/>
                <a:gd name="T35" fmla="*/ 23 h 36"/>
                <a:gd name="T36" fmla="*/ 38 w 45"/>
                <a:gd name="T37" fmla="*/ 17 h 36"/>
                <a:gd name="T38" fmla="*/ 36 w 45"/>
                <a:gd name="T39" fmla="*/ 11 h 36"/>
                <a:gd name="T40" fmla="*/ 33 w 45"/>
                <a:gd name="T41" fmla="*/ 10 h 36"/>
                <a:gd name="T42" fmla="*/ 31 w 45"/>
                <a:gd name="T43" fmla="*/ 11 h 36"/>
                <a:gd name="T44" fmla="*/ 28 w 45"/>
                <a:gd name="T45" fmla="*/ 19 h 36"/>
                <a:gd name="T46" fmla="*/ 25 w 45"/>
                <a:gd name="T47" fmla="*/ 29 h 36"/>
                <a:gd name="T48" fmla="*/ 20 w 45"/>
                <a:gd name="T49" fmla="*/ 34 h 36"/>
                <a:gd name="T50" fmla="*/ 13 w 45"/>
                <a:gd name="T51" fmla="*/ 36 h 36"/>
                <a:gd name="T52" fmla="*/ 6 w 45"/>
                <a:gd name="T53" fmla="*/ 33 h 36"/>
                <a:gd name="T54" fmla="*/ 1 w 45"/>
                <a:gd name="T55" fmla="*/ 28 h 36"/>
                <a:gd name="T56" fmla="*/ 0 w 45"/>
                <a:gd name="T57" fmla="*/ 18 h 36"/>
                <a:gd name="T58" fmla="*/ 3 w 45"/>
                <a:gd name="T59" fmla="*/ 5 h 36"/>
                <a:gd name="T60" fmla="*/ 15 w 45"/>
                <a:gd name="T6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6">
                  <a:moveTo>
                    <a:pt x="15" y="0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3" y="9"/>
                    <a:pt x="10" y="10"/>
                    <a:pt x="9" y="12"/>
                  </a:cubicBezTo>
                  <a:cubicBezTo>
                    <a:pt x="8" y="13"/>
                    <a:pt x="7" y="15"/>
                    <a:pt x="7" y="18"/>
                  </a:cubicBezTo>
                  <a:cubicBezTo>
                    <a:pt x="7" y="21"/>
                    <a:pt x="8" y="23"/>
                    <a:pt x="9" y="25"/>
                  </a:cubicBezTo>
                  <a:cubicBezTo>
                    <a:pt x="10" y="26"/>
                    <a:pt x="12" y="27"/>
                    <a:pt x="13" y="27"/>
                  </a:cubicBezTo>
                  <a:cubicBezTo>
                    <a:pt x="14" y="27"/>
                    <a:pt x="15" y="26"/>
                    <a:pt x="16" y="26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18" y="22"/>
                    <a:pt x="19" y="19"/>
                    <a:pt x="20" y="15"/>
                  </a:cubicBezTo>
                  <a:cubicBezTo>
                    <a:pt x="21" y="11"/>
                    <a:pt x="22" y="7"/>
                    <a:pt x="24" y="5"/>
                  </a:cubicBezTo>
                  <a:cubicBezTo>
                    <a:pt x="26" y="3"/>
                    <a:pt x="29" y="1"/>
                    <a:pt x="33" y="1"/>
                  </a:cubicBezTo>
                  <a:cubicBezTo>
                    <a:pt x="35" y="1"/>
                    <a:pt x="37" y="2"/>
                    <a:pt x="39" y="3"/>
                  </a:cubicBezTo>
                  <a:cubicBezTo>
                    <a:pt x="41" y="4"/>
                    <a:pt x="43" y="6"/>
                    <a:pt x="44" y="9"/>
                  </a:cubicBezTo>
                  <a:cubicBezTo>
                    <a:pt x="45" y="11"/>
                    <a:pt x="45" y="14"/>
                    <a:pt x="45" y="17"/>
                  </a:cubicBezTo>
                  <a:cubicBezTo>
                    <a:pt x="45" y="23"/>
                    <a:pt x="44" y="27"/>
                    <a:pt x="42" y="30"/>
                  </a:cubicBezTo>
                  <a:cubicBezTo>
                    <a:pt x="39" y="33"/>
                    <a:pt x="36" y="34"/>
                    <a:pt x="32" y="3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4" y="25"/>
                    <a:pt x="35" y="24"/>
                    <a:pt x="36" y="23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5"/>
                    <a:pt x="37" y="13"/>
                    <a:pt x="36" y="11"/>
                  </a:cubicBezTo>
                  <a:cubicBezTo>
                    <a:pt x="35" y="10"/>
                    <a:pt x="35" y="10"/>
                    <a:pt x="33" y="10"/>
                  </a:cubicBezTo>
                  <a:cubicBezTo>
                    <a:pt x="32" y="10"/>
                    <a:pt x="31" y="10"/>
                    <a:pt x="31" y="11"/>
                  </a:cubicBezTo>
                  <a:cubicBezTo>
                    <a:pt x="30" y="12"/>
                    <a:pt x="29" y="15"/>
                    <a:pt x="28" y="19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4" y="31"/>
                    <a:pt x="22" y="33"/>
                    <a:pt x="20" y="34"/>
                  </a:cubicBezTo>
                  <a:cubicBezTo>
                    <a:pt x="18" y="35"/>
                    <a:pt x="16" y="36"/>
                    <a:pt x="13" y="36"/>
                  </a:cubicBezTo>
                  <a:cubicBezTo>
                    <a:pt x="11" y="36"/>
                    <a:pt x="8" y="35"/>
                    <a:pt x="6" y="33"/>
                  </a:cubicBezTo>
                  <a:cubicBezTo>
                    <a:pt x="4" y="32"/>
                    <a:pt x="2" y="30"/>
                    <a:pt x="1" y="28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2"/>
                    <a:pt x="1" y="8"/>
                    <a:pt x="3" y="5"/>
                  </a:cubicBezTo>
                  <a:cubicBezTo>
                    <a:pt x="6" y="2"/>
                    <a:pt x="1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ş1ïḓe"/>
            <p:cNvSpPr/>
            <p:nvPr/>
          </p:nvSpPr>
          <p:spPr bwMode="auto">
            <a:xfrm>
              <a:off x="1642959" y="5385390"/>
              <a:ext cx="84138" cy="22225"/>
            </a:xfrm>
            <a:custGeom>
              <a:avLst/>
              <a:gdLst>
                <a:gd name="T0" fmla="*/ 0 w 53"/>
                <a:gd name="T1" fmla="*/ 5 h 14"/>
                <a:gd name="T2" fmla="*/ 51 w 53"/>
                <a:gd name="T3" fmla="*/ 0 h 14"/>
                <a:gd name="T4" fmla="*/ 53 w 53"/>
                <a:gd name="T5" fmla="*/ 11 h 14"/>
                <a:gd name="T6" fmla="*/ 1 w 53"/>
                <a:gd name="T7" fmla="*/ 14 h 14"/>
                <a:gd name="T8" fmla="*/ 0 w 53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4">
                  <a:moveTo>
                    <a:pt x="0" y="5"/>
                  </a:moveTo>
                  <a:lnTo>
                    <a:pt x="51" y="0"/>
                  </a:lnTo>
                  <a:lnTo>
                    <a:pt x="53" y="11"/>
                  </a:lnTo>
                  <a:lnTo>
                    <a:pt x="1" y="14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ṩlîḋè"/>
            <p:cNvSpPr/>
            <p:nvPr/>
          </p:nvSpPr>
          <p:spPr bwMode="auto">
            <a:xfrm>
              <a:off x="1649309" y="5407615"/>
              <a:ext cx="84138" cy="66675"/>
            </a:xfrm>
            <a:custGeom>
              <a:avLst/>
              <a:gdLst>
                <a:gd name="T0" fmla="*/ 0 w 53"/>
                <a:gd name="T1" fmla="*/ 22 h 42"/>
                <a:gd name="T2" fmla="*/ 42 w 53"/>
                <a:gd name="T3" fmla="*/ 17 h 42"/>
                <a:gd name="T4" fmla="*/ 39 w 53"/>
                <a:gd name="T5" fmla="*/ 1 h 42"/>
                <a:gd name="T6" fmla="*/ 49 w 53"/>
                <a:gd name="T7" fmla="*/ 0 h 42"/>
                <a:gd name="T8" fmla="*/ 53 w 53"/>
                <a:gd name="T9" fmla="*/ 41 h 42"/>
                <a:gd name="T10" fmla="*/ 45 w 53"/>
                <a:gd name="T11" fmla="*/ 42 h 42"/>
                <a:gd name="T12" fmla="*/ 43 w 53"/>
                <a:gd name="T13" fmla="*/ 27 h 42"/>
                <a:gd name="T14" fmla="*/ 1 w 53"/>
                <a:gd name="T15" fmla="*/ 33 h 42"/>
                <a:gd name="T16" fmla="*/ 0 w 53"/>
                <a:gd name="T17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0" y="22"/>
                  </a:moveTo>
                  <a:lnTo>
                    <a:pt x="42" y="17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3" y="41"/>
                  </a:lnTo>
                  <a:lnTo>
                    <a:pt x="45" y="42"/>
                  </a:lnTo>
                  <a:lnTo>
                    <a:pt x="43" y="27"/>
                  </a:lnTo>
                  <a:lnTo>
                    <a:pt x="1" y="33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ïṣľîďe"/>
            <p:cNvSpPr/>
            <p:nvPr/>
          </p:nvSpPr>
          <p:spPr bwMode="auto">
            <a:xfrm>
              <a:off x="1662009" y="5471115"/>
              <a:ext cx="90488" cy="73025"/>
            </a:xfrm>
            <a:custGeom>
              <a:avLst/>
              <a:gdLst>
                <a:gd name="T0" fmla="*/ 0 w 57"/>
                <a:gd name="T1" fmla="*/ 29 h 46"/>
                <a:gd name="T2" fmla="*/ 21 w 57"/>
                <a:gd name="T3" fmla="*/ 24 h 46"/>
                <a:gd name="T4" fmla="*/ 45 w 57"/>
                <a:gd name="T5" fmla="*/ 0 h 46"/>
                <a:gd name="T6" fmla="*/ 49 w 57"/>
                <a:gd name="T7" fmla="*/ 11 h 46"/>
                <a:gd name="T8" fmla="*/ 31 w 57"/>
                <a:gd name="T9" fmla="*/ 28 h 46"/>
                <a:gd name="T10" fmla="*/ 53 w 57"/>
                <a:gd name="T11" fmla="*/ 35 h 46"/>
                <a:gd name="T12" fmla="*/ 57 w 57"/>
                <a:gd name="T13" fmla="*/ 46 h 46"/>
                <a:gd name="T14" fmla="*/ 23 w 57"/>
                <a:gd name="T15" fmla="*/ 35 h 46"/>
                <a:gd name="T16" fmla="*/ 2 w 57"/>
                <a:gd name="T17" fmla="*/ 39 h 46"/>
                <a:gd name="T18" fmla="*/ 0 w 57"/>
                <a:gd name="T19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6">
                  <a:moveTo>
                    <a:pt x="0" y="29"/>
                  </a:moveTo>
                  <a:lnTo>
                    <a:pt x="21" y="24"/>
                  </a:lnTo>
                  <a:lnTo>
                    <a:pt x="45" y="0"/>
                  </a:lnTo>
                  <a:lnTo>
                    <a:pt x="49" y="11"/>
                  </a:lnTo>
                  <a:lnTo>
                    <a:pt x="31" y="28"/>
                  </a:lnTo>
                  <a:lnTo>
                    <a:pt x="53" y="35"/>
                  </a:lnTo>
                  <a:lnTo>
                    <a:pt x="57" y="46"/>
                  </a:lnTo>
                  <a:lnTo>
                    <a:pt x="23" y="35"/>
                  </a:lnTo>
                  <a:lnTo>
                    <a:pt x="2" y="3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śļiḓe"/>
            <p:cNvSpPr/>
            <p:nvPr/>
          </p:nvSpPr>
          <p:spPr bwMode="auto">
            <a:xfrm>
              <a:off x="1704872" y="5609228"/>
              <a:ext cx="85725" cy="80963"/>
            </a:xfrm>
            <a:custGeom>
              <a:avLst/>
              <a:gdLst>
                <a:gd name="T0" fmla="*/ 15 w 47"/>
                <a:gd name="T1" fmla="*/ 2 h 44"/>
                <a:gd name="T2" fmla="*/ 26 w 47"/>
                <a:gd name="T3" fmla="*/ 0 h 44"/>
                <a:gd name="T4" fmla="*/ 33 w 47"/>
                <a:gd name="T5" fmla="*/ 1 h 44"/>
                <a:gd name="T6" fmla="*/ 39 w 47"/>
                <a:gd name="T7" fmla="*/ 4 h 44"/>
                <a:gd name="T8" fmla="*/ 44 w 47"/>
                <a:gd name="T9" fmla="*/ 12 h 44"/>
                <a:gd name="T10" fmla="*/ 45 w 47"/>
                <a:gd name="T11" fmla="*/ 29 h 44"/>
                <a:gd name="T12" fmla="*/ 32 w 47"/>
                <a:gd name="T13" fmla="*/ 41 h 44"/>
                <a:gd name="T14" fmla="*/ 15 w 47"/>
                <a:gd name="T15" fmla="*/ 43 h 44"/>
                <a:gd name="T16" fmla="*/ 3 w 47"/>
                <a:gd name="T17" fmla="*/ 31 h 44"/>
                <a:gd name="T18" fmla="*/ 2 w 47"/>
                <a:gd name="T19" fmla="*/ 14 h 44"/>
                <a:gd name="T20" fmla="*/ 15 w 47"/>
                <a:gd name="T21" fmla="*/ 2 h 44"/>
                <a:gd name="T22" fmla="*/ 19 w 47"/>
                <a:gd name="T23" fmla="*/ 10 h 44"/>
                <a:gd name="T24" fmla="*/ 10 w 47"/>
                <a:gd name="T25" fmla="*/ 18 h 44"/>
                <a:gd name="T26" fmla="*/ 10 w 47"/>
                <a:gd name="T27" fmla="*/ 28 h 44"/>
                <a:gd name="T28" fmla="*/ 17 w 47"/>
                <a:gd name="T29" fmla="*/ 34 h 44"/>
                <a:gd name="T30" fmla="*/ 29 w 47"/>
                <a:gd name="T31" fmla="*/ 33 h 44"/>
                <a:gd name="T32" fmla="*/ 38 w 47"/>
                <a:gd name="T33" fmla="*/ 25 h 44"/>
                <a:gd name="T34" fmla="*/ 37 w 47"/>
                <a:gd name="T35" fmla="*/ 16 h 44"/>
                <a:gd name="T36" fmla="*/ 30 w 47"/>
                <a:gd name="T37" fmla="*/ 9 h 44"/>
                <a:gd name="T38" fmla="*/ 19 w 47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15" y="2"/>
                  </a:moveTo>
                  <a:cubicBezTo>
                    <a:pt x="19" y="0"/>
                    <a:pt x="23" y="0"/>
                    <a:pt x="26" y="0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35" y="2"/>
                    <a:pt x="37" y="3"/>
                    <a:pt x="39" y="4"/>
                  </a:cubicBezTo>
                  <a:cubicBezTo>
                    <a:pt x="41" y="6"/>
                    <a:pt x="43" y="9"/>
                    <a:pt x="44" y="12"/>
                  </a:cubicBezTo>
                  <a:cubicBezTo>
                    <a:pt x="47" y="18"/>
                    <a:pt x="47" y="24"/>
                    <a:pt x="45" y="29"/>
                  </a:cubicBezTo>
                  <a:cubicBezTo>
                    <a:pt x="43" y="34"/>
                    <a:pt x="39" y="38"/>
                    <a:pt x="32" y="41"/>
                  </a:cubicBezTo>
                  <a:cubicBezTo>
                    <a:pt x="26" y="44"/>
                    <a:pt x="20" y="44"/>
                    <a:pt x="15" y="43"/>
                  </a:cubicBezTo>
                  <a:cubicBezTo>
                    <a:pt x="9" y="41"/>
                    <a:pt x="5" y="37"/>
                    <a:pt x="3" y="31"/>
                  </a:cubicBezTo>
                  <a:cubicBezTo>
                    <a:pt x="0" y="25"/>
                    <a:pt x="0" y="19"/>
                    <a:pt x="2" y="14"/>
                  </a:cubicBezTo>
                  <a:cubicBezTo>
                    <a:pt x="4" y="9"/>
                    <a:pt x="8" y="5"/>
                    <a:pt x="15" y="2"/>
                  </a:cubicBezTo>
                  <a:close/>
                  <a:moveTo>
                    <a:pt x="19" y="10"/>
                  </a:moveTo>
                  <a:cubicBezTo>
                    <a:pt x="14" y="12"/>
                    <a:pt x="11" y="15"/>
                    <a:pt x="10" y="18"/>
                  </a:cubicBezTo>
                  <a:cubicBezTo>
                    <a:pt x="8" y="21"/>
                    <a:pt x="8" y="24"/>
                    <a:pt x="10" y="28"/>
                  </a:cubicBezTo>
                  <a:cubicBezTo>
                    <a:pt x="11" y="31"/>
                    <a:pt x="13" y="33"/>
                    <a:pt x="17" y="34"/>
                  </a:cubicBezTo>
                  <a:cubicBezTo>
                    <a:pt x="20" y="35"/>
                    <a:pt x="24" y="35"/>
                    <a:pt x="29" y="33"/>
                  </a:cubicBezTo>
                  <a:cubicBezTo>
                    <a:pt x="33" y="31"/>
                    <a:pt x="36" y="28"/>
                    <a:pt x="38" y="25"/>
                  </a:cubicBezTo>
                  <a:cubicBezTo>
                    <a:pt x="39" y="22"/>
                    <a:pt x="39" y="19"/>
                    <a:pt x="37" y="16"/>
                  </a:cubicBezTo>
                  <a:cubicBezTo>
                    <a:pt x="36" y="12"/>
                    <a:pt x="34" y="10"/>
                    <a:pt x="30" y="9"/>
                  </a:cubicBezTo>
                  <a:cubicBezTo>
                    <a:pt x="27" y="8"/>
                    <a:pt x="23" y="8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î$ḷïďe"/>
            <p:cNvSpPr/>
            <p:nvPr/>
          </p:nvSpPr>
          <p:spPr bwMode="auto">
            <a:xfrm>
              <a:off x="1733447" y="5675903"/>
              <a:ext cx="98425" cy="66675"/>
            </a:xfrm>
            <a:custGeom>
              <a:avLst/>
              <a:gdLst>
                <a:gd name="T0" fmla="*/ 0 w 62"/>
                <a:gd name="T1" fmla="*/ 26 h 42"/>
                <a:gd name="T2" fmla="*/ 45 w 62"/>
                <a:gd name="T3" fmla="*/ 0 h 42"/>
                <a:gd name="T4" fmla="*/ 62 w 62"/>
                <a:gd name="T5" fmla="*/ 30 h 42"/>
                <a:gd name="T6" fmla="*/ 55 w 62"/>
                <a:gd name="T7" fmla="*/ 35 h 42"/>
                <a:gd name="T8" fmla="*/ 43 w 62"/>
                <a:gd name="T9" fmla="*/ 14 h 42"/>
                <a:gd name="T10" fmla="*/ 32 w 62"/>
                <a:gd name="T11" fmla="*/ 20 h 42"/>
                <a:gd name="T12" fmla="*/ 43 w 62"/>
                <a:gd name="T13" fmla="*/ 38 h 42"/>
                <a:gd name="T14" fmla="*/ 35 w 62"/>
                <a:gd name="T15" fmla="*/ 42 h 42"/>
                <a:gd name="T16" fmla="*/ 25 w 62"/>
                <a:gd name="T17" fmla="*/ 23 h 42"/>
                <a:gd name="T18" fmla="*/ 6 w 62"/>
                <a:gd name="T19" fmla="*/ 35 h 42"/>
                <a:gd name="T20" fmla="*/ 0 w 62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42">
                  <a:moveTo>
                    <a:pt x="0" y="26"/>
                  </a:moveTo>
                  <a:lnTo>
                    <a:pt x="45" y="0"/>
                  </a:lnTo>
                  <a:lnTo>
                    <a:pt x="62" y="30"/>
                  </a:lnTo>
                  <a:lnTo>
                    <a:pt x="55" y="35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43" y="38"/>
                  </a:lnTo>
                  <a:lnTo>
                    <a:pt x="35" y="42"/>
                  </a:lnTo>
                  <a:lnTo>
                    <a:pt x="25" y="23"/>
                  </a:lnTo>
                  <a:lnTo>
                    <a:pt x="6" y="3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îśḻîḍe"/>
            <p:cNvSpPr/>
            <p:nvPr/>
          </p:nvSpPr>
          <p:spPr bwMode="auto">
            <a:xfrm>
              <a:off x="1812822" y="5785440"/>
              <a:ext cx="85725" cy="82550"/>
            </a:xfrm>
            <a:custGeom>
              <a:avLst/>
              <a:gdLst>
                <a:gd name="T0" fmla="*/ 6 w 46"/>
                <a:gd name="T1" fmla="*/ 13 h 45"/>
                <a:gd name="T2" fmla="*/ 12 w 46"/>
                <a:gd name="T3" fmla="*/ 19 h 45"/>
                <a:gd name="T4" fmla="*/ 9 w 46"/>
                <a:gd name="T5" fmla="*/ 26 h 45"/>
                <a:gd name="T6" fmla="*/ 11 w 46"/>
                <a:gd name="T7" fmla="*/ 32 h 45"/>
                <a:gd name="T8" fmla="*/ 17 w 46"/>
                <a:gd name="T9" fmla="*/ 36 h 45"/>
                <a:gd name="T10" fmla="*/ 22 w 46"/>
                <a:gd name="T11" fmla="*/ 35 h 45"/>
                <a:gd name="T12" fmla="*/ 23 w 46"/>
                <a:gd name="T13" fmla="*/ 32 h 45"/>
                <a:gd name="T14" fmla="*/ 22 w 46"/>
                <a:gd name="T15" fmla="*/ 29 h 45"/>
                <a:gd name="T16" fmla="*/ 19 w 46"/>
                <a:gd name="T17" fmla="*/ 22 h 45"/>
                <a:gd name="T18" fmla="*/ 16 w 46"/>
                <a:gd name="T19" fmla="*/ 12 h 45"/>
                <a:gd name="T20" fmla="*/ 21 w 46"/>
                <a:gd name="T21" fmla="*/ 3 h 45"/>
                <a:gd name="T22" fmla="*/ 27 w 46"/>
                <a:gd name="T23" fmla="*/ 0 h 45"/>
                <a:gd name="T24" fmla="*/ 34 w 46"/>
                <a:gd name="T25" fmla="*/ 2 h 45"/>
                <a:gd name="T26" fmla="*/ 40 w 46"/>
                <a:gd name="T27" fmla="*/ 8 h 45"/>
                <a:gd name="T28" fmla="*/ 45 w 46"/>
                <a:gd name="T29" fmla="*/ 19 h 45"/>
                <a:gd name="T30" fmla="*/ 41 w 46"/>
                <a:gd name="T31" fmla="*/ 29 h 45"/>
                <a:gd name="T32" fmla="*/ 35 w 46"/>
                <a:gd name="T33" fmla="*/ 22 h 45"/>
                <a:gd name="T34" fmla="*/ 37 w 46"/>
                <a:gd name="T35" fmla="*/ 17 h 45"/>
                <a:gd name="T36" fmla="*/ 35 w 46"/>
                <a:gd name="T37" fmla="*/ 12 h 45"/>
                <a:gd name="T38" fmla="*/ 30 w 46"/>
                <a:gd name="T39" fmla="*/ 8 h 45"/>
                <a:gd name="T40" fmla="*/ 27 w 46"/>
                <a:gd name="T41" fmla="*/ 9 h 45"/>
                <a:gd name="T42" fmla="*/ 25 w 46"/>
                <a:gd name="T43" fmla="*/ 12 h 45"/>
                <a:gd name="T44" fmla="*/ 28 w 46"/>
                <a:gd name="T45" fmla="*/ 20 h 45"/>
                <a:gd name="T46" fmla="*/ 32 w 46"/>
                <a:gd name="T47" fmla="*/ 29 h 45"/>
                <a:gd name="T48" fmla="*/ 31 w 46"/>
                <a:gd name="T49" fmla="*/ 36 h 45"/>
                <a:gd name="T50" fmla="*/ 27 w 46"/>
                <a:gd name="T51" fmla="*/ 42 h 45"/>
                <a:gd name="T52" fmla="*/ 20 w 46"/>
                <a:gd name="T53" fmla="*/ 45 h 45"/>
                <a:gd name="T54" fmla="*/ 13 w 46"/>
                <a:gd name="T55" fmla="*/ 43 h 45"/>
                <a:gd name="T56" fmla="*/ 6 w 46"/>
                <a:gd name="T57" fmla="*/ 37 h 45"/>
                <a:gd name="T58" fmla="*/ 0 w 46"/>
                <a:gd name="T59" fmla="*/ 24 h 45"/>
                <a:gd name="T60" fmla="*/ 6 w 46"/>
                <a:gd name="T61" fmla="*/ 1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5">
                  <a:moveTo>
                    <a:pt x="6" y="1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0" y="21"/>
                    <a:pt x="9" y="24"/>
                    <a:pt x="9" y="26"/>
                  </a:cubicBezTo>
                  <a:cubicBezTo>
                    <a:pt x="9" y="28"/>
                    <a:pt x="10" y="30"/>
                    <a:pt x="11" y="32"/>
                  </a:cubicBezTo>
                  <a:cubicBezTo>
                    <a:pt x="13" y="34"/>
                    <a:pt x="15" y="35"/>
                    <a:pt x="17" y="36"/>
                  </a:cubicBezTo>
                  <a:cubicBezTo>
                    <a:pt x="19" y="36"/>
                    <a:pt x="20" y="36"/>
                    <a:pt x="22" y="35"/>
                  </a:cubicBezTo>
                  <a:cubicBezTo>
                    <a:pt x="22" y="34"/>
                    <a:pt x="23" y="33"/>
                    <a:pt x="23" y="32"/>
                  </a:cubicBezTo>
                  <a:cubicBezTo>
                    <a:pt x="23" y="32"/>
                    <a:pt x="23" y="30"/>
                    <a:pt x="22" y="29"/>
                  </a:cubicBezTo>
                  <a:cubicBezTo>
                    <a:pt x="22" y="28"/>
                    <a:pt x="21" y="26"/>
                    <a:pt x="19" y="22"/>
                  </a:cubicBezTo>
                  <a:cubicBezTo>
                    <a:pt x="17" y="18"/>
                    <a:pt x="16" y="14"/>
                    <a:pt x="16" y="12"/>
                  </a:cubicBezTo>
                  <a:cubicBezTo>
                    <a:pt x="17" y="8"/>
                    <a:pt x="18" y="5"/>
                    <a:pt x="21" y="3"/>
                  </a:cubicBezTo>
                  <a:cubicBezTo>
                    <a:pt x="23" y="1"/>
                    <a:pt x="25" y="1"/>
                    <a:pt x="27" y="0"/>
                  </a:cubicBezTo>
                  <a:cubicBezTo>
                    <a:pt x="29" y="0"/>
                    <a:pt x="31" y="1"/>
                    <a:pt x="34" y="2"/>
                  </a:cubicBezTo>
                  <a:cubicBezTo>
                    <a:pt x="36" y="3"/>
                    <a:pt x="38" y="5"/>
                    <a:pt x="40" y="8"/>
                  </a:cubicBezTo>
                  <a:cubicBezTo>
                    <a:pt x="44" y="12"/>
                    <a:pt x="46" y="16"/>
                    <a:pt x="45" y="19"/>
                  </a:cubicBezTo>
                  <a:cubicBezTo>
                    <a:pt x="45" y="23"/>
                    <a:pt x="44" y="26"/>
                    <a:pt x="41" y="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7" y="19"/>
                    <a:pt x="37" y="17"/>
                  </a:cubicBezTo>
                  <a:cubicBezTo>
                    <a:pt x="37" y="16"/>
                    <a:pt x="36" y="14"/>
                    <a:pt x="35" y="12"/>
                  </a:cubicBezTo>
                  <a:cubicBezTo>
                    <a:pt x="33" y="10"/>
                    <a:pt x="31" y="9"/>
                    <a:pt x="30" y="8"/>
                  </a:cubicBezTo>
                  <a:cubicBezTo>
                    <a:pt x="28" y="8"/>
                    <a:pt x="27" y="8"/>
                    <a:pt x="27" y="9"/>
                  </a:cubicBez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6" y="16"/>
                    <a:pt x="28" y="20"/>
                  </a:cubicBezTo>
                  <a:cubicBezTo>
                    <a:pt x="30" y="24"/>
                    <a:pt x="31" y="27"/>
                    <a:pt x="32" y="29"/>
                  </a:cubicBezTo>
                  <a:cubicBezTo>
                    <a:pt x="32" y="32"/>
                    <a:pt x="32" y="34"/>
                    <a:pt x="31" y="36"/>
                  </a:cubicBezTo>
                  <a:cubicBezTo>
                    <a:pt x="31" y="38"/>
                    <a:pt x="29" y="40"/>
                    <a:pt x="27" y="42"/>
                  </a:cubicBezTo>
                  <a:cubicBezTo>
                    <a:pt x="25" y="43"/>
                    <a:pt x="23" y="44"/>
                    <a:pt x="20" y="45"/>
                  </a:cubicBezTo>
                  <a:cubicBezTo>
                    <a:pt x="18" y="45"/>
                    <a:pt x="15" y="44"/>
                    <a:pt x="13" y="43"/>
                  </a:cubicBezTo>
                  <a:cubicBezTo>
                    <a:pt x="10" y="42"/>
                    <a:pt x="8" y="40"/>
                    <a:pt x="6" y="37"/>
                  </a:cubicBezTo>
                  <a:cubicBezTo>
                    <a:pt x="2" y="32"/>
                    <a:pt x="0" y="28"/>
                    <a:pt x="0" y="24"/>
                  </a:cubicBezTo>
                  <a:cubicBezTo>
                    <a:pt x="1" y="20"/>
                    <a:pt x="2" y="17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í$ļîḋê"/>
            <p:cNvSpPr/>
            <p:nvPr/>
          </p:nvSpPr>
          <p:spPr bwMode="auto">
            <a:xfrm>
              <a:off x="1868384" y="5844178"/>
              <a:ext cx="82550" cy="82550"/>
            </a:xfrm>
            <a:custGeom>
              <a:avLst/>
              <a:gdLst>
                <a:gd name="T0" fmla="*/ 25 w 45"/>
                <a:gd name="T1" fmla="*/ 33 h 45"/>
                <a:gd name="T2" fmla="*/ 29 w 45"/>
                <a:gd name="T3" fmla="*/ 41 h 45"/>
                <a:gd name="T4" fmla="*/ 17 w 45"/>
                <a:gd name="T5" fmla="*/ 44 h 45"/>
                <a:gd name="T6" fmla="*/ 6 w 45"/>
                <a:gd name="T7" fmla="*/ 38 h 45"/>
                <a:gd name="T8" fmla="*/ 0 w 45"/>
                <a:gd name="T9" fmla="*/ 24 h 45"/>
                <a:gd name="T10" fmla="*/ 8 w 45"/>
                <a:gd name="T11" fmla="*/ 8 h 45"/>
                <a:gd name="T12" fmla="*/ 24 w 45"/>
                <a:gd name="T13" fmla="*/ 0 h 45"/>
                <a:gd name="T14" fmla="*/ 39 w 45"/>
                <a:gd name="T15" fmla="*/ 7 h 45"/>
                <a:gd name="T16" fmla="*/ 45 w 45"/>
                <a:gd name="T17" fmla="*/ 19 h 45"/>
                <a:gd name="T18" fmla="*/ 42 w 45"/>
                <a:gd name="T19" fmla="*/ 28 h 45"/>
                <a:gd name="T20" fmla="*/ 34 w 45"/>
                <a:gd name="T21" fmla="*/ 23 h 45"/>
                <a:gd name="T22" fmla="*/ 36 w 45"/>
                <a:gd name="T23" fmla="*/ 17 h 45"/>
                <a:gd name="T24" fmla="*/ 33 w 45"/>
                <a:gd name="T25" fmla="*/ 12 h 45"/>
                <a:gd name="T26" fmla="*/ 25 w 45"/>
                <a:gd name="T27" fmla="*/ 9 h 45"/>
                <a:gd name="T28" fmla="*/ 15 w 45"/>
                <a:gd name="T29" fmla="*/ 14 h 45"/>
                <a:gd name="T30" fmla="*/ 8 w 45"/>
                <a:gd name="T31" fmla="*/ 25 h 45"/>
                <a:gd name="T32" fmla="*/ 11 w 45"/>
                <a:gd name="T33" fmla="*/ 33 h 45"/>
                <a:gd name="T34" fmla="*/ 17 w 45"/>
                <a:gd name="T35" fmla="*/ 36 h 45"/>
                <a:gd name="T36" fmla="*/ 25 w 45"/>
                <a:gd name="T37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25" y="33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5" y="44"/>
                    <a:pt x="21" y="45"/>
                    <a:pt x="17" y="44"/>
                  </a:cubicBezTo>
                  <a:cubicBezTo>
                    <a:pt x="13" y="44"/>
                    <a:pt x="9" y="42"/>
                    <a:pt x="6" y="38"/>
                  </a:cubicBezTo>
                  <a:cubicBezTo>
                    <a:pt x="2" y="34"/>
                    <a:pt x="0" y="29"/>
                    <a:pt x="0" y="24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8" y="1"/>
                    <a:pt x="24" y="0"/>
                  </a:cubicBezTo>
                  <a:cubicBezTo>
                    <a:pt x="29" y="0"/>
                    <a:pt x="34" y="2"/>
                    <a:pt x="39" y="7"/>
                  </a:cubicBezTo>
                  <a:cubicBezTo>
                    <a:pt x="42" y="10"/>
                    <a:pt x="44" y="15"/>
                    <a:pt x="45" y="19"/>
                  </a:cubicBezTo>
                  <a:cubicBezTo>
                    <a:pt x="45" y="22"/>
                    <a:pt x="44" y="25"/>
                    <a:pt x="42" y="2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1"/>
                    <a:pt x="36" y="19"/>
                    <a:pt x="36" y="17"/>
                  </a:cubicBezTo>
                  <a:cubicBezTo>
                    <a:pt x="36" y="15"/>
                    <a:pt x="35" y="13"/>
                    <a:pt x="33" y="12"/>
                  </a:cubicBezTo>
                  <a:cubicBezTo>
                    <a:pt x="31" y="9"/>
                    <a:pt x="28" y="8"/>
                    <a:pt x="25" y="9"/>
                  </a:cubicBezTo>
                  <a:cubicBezTo>
                    <a:pt x="22" y="9"/>
                    <a:pt x="18" y="11"/>
                    <a:pt x="15" y="14"/>
                  </a:cubicBezTo>
                  <a:cubicBezTo>
                    <a:pt x="11" y="18"/>
                    <a:pt x="9" y="22"/>
                    <a:pt x="8" y="25"/>
                  </a:cubicBezTo>
                  <a:cubicBezTo>
                    <a:pt x="8" y="28"/>
                    <a:pt x="9" y="31"/>
                    <a:pt x="11" y="33"/>
                  </a:cubicBezTo>
                  <a:cubicBezTo>
                    <a:pt x="13" y="35"/>
                    <a:pt x="15" y="36"/>
                    <a:pt x="17" y="36"/>
                  </a:cubicBezTo>
                  <a:cubicBezTo>
                    <a:pt x="20" y="36"/>
                    <a:pt x="22" y="35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íṩḷiḋé"/>
            <p:cNvSpPr/>
            <p:nvPr/>
          </p:nvSpPr>
          <p:spPr bwMode="auto">
            <a:xfrm>
              <a:off x="1916009" y="5887040"/>
              <a:ext cx="65088" cy="71438"/>
            </a:xfrm>
            <a:custGeom>
              <a:avLst/>
              <a:gdLst>
                <a:gd name="T0" fmla="*/ 0 w 41"/>
                <a:gd name="T1" fmla="*/ 38 h 45"/>
                <a:gd name="T2" fmla="*/ 34 w 41"/>
                <a:gd name="T3" fmla="*/ 0 h 45"/>
                <a:gd name="T4" fmla="*/ 41 w 41"/>
                <a:gd name="T5" fmla="*/ 6 h 45"/>
                <a:gd name="T6" fmla="*/ 8 w 41"/>
                <a:gd name="T7" fmla="*/ 45 h 45"/>
                <a:gd name="T8" fmla="*/ 0 w 41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5">
                  <a:moveTo>
                    <a:pt x="0" y="38"/>
                  </a:moveTo>
                  <a:lnTo>
                    <a:pt x="34" y="0"/>
                  </a:lnTo>
                  <a:lnTo>
                    <a:pt x="41" y="6"/>
                  </a:lnTo>
                  <a:lnTo>
                    <a:pt x="8" y="45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îsľïďé"/>
            <p:cNvSpPr/>
            <p:nvPr/>
          </p:nvSpPr>
          <p:spPr bwMode="auto">
            <a:xfrm>
              <a:off x="1941409" y="5904503"/>
              <a:ext cx="96838" cy="101600"/>
            </a:xfrm>
            <a:custGeom>
              <a:avLst/>
              <a:gdLst>
                <a:gd name="T0" fmla="*/ 0 w 61"/>
                <a:gd name="T1" fmla="*/ 41 h 64"/>
                <a:gd name="T2" fmla="*/ 31 w 61"/>
                <a:gd name="T3" fmla="*/ 0 h 64"/>
                <a:gd name="T4" fmla="*/ 61 w 61"/>
                <a:gd name="T5" fmla="*/ 22 h 64"/>
                <a:gd name="T6" fmla="*/ 56 w 61"/>
                <a:gd name="T7" fmla="*/ 29 h 64"/>
                <a:gd name="T8" fmla="*/ 34 w 61"/>
                <a:gd name="T9" fmla="*/ 13 h 64"/>
                <a:gd name="T10" fmla="*/ 27 w 61"/>
                <a:gd name="T11" fmla="*/ 22 h 64"/>
                <a:gd name="T12" fmla="*/ 47 w 61"/>
                <a:gd name="T13" fmla="*/ 37 h 64"/>
                <a:gd name="T14" fmla="*/ 42 w 61"/>
                <a:gd name="T15" fmla="*/ 44 h 64"/>
                <a:gd name="T16" fmla="*/ 21 w 61"/>
                <a:gd name="T17" fmla="*/ 29 h 64"/>
                <a:gd name="T18" fmla="*/ 13 w 61"/>
                <a:gd name="T19" fmla="*/ 40 h 64"/>
                <a:gd name="T20" fmla="*/ 36 w 61"/>
                <a:gd name="T21" fmla="*/ 57 h 64"/>
                <a:gd name="T22" fmla="*/ 31 w 61"/>
                <a:gd name="T23" fmla="*/ 64 h 64"/>
                <a:gd name="T24" fmla="*/ 0 w 61"/>
                <a:gd name="T25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4">
                  <a:moveTo>
                    <a:pt x="0" y="41"/>
                  </a:moveTo>
                  <a:lnTo>
                    <a:pt x="31" y="0"/>
                  </a:lnTo>
                  <a:lnTo>
                    <a:pt x="61" y="22"/>
                  </a:lnTo>
                  <a:lnTo>
                    <a:pt x="56" y="29"/>
                  </a:lnTo>
                  <a:lnTo>
                    <a:pt x="34" y="13"/>
                  </a:lnTo>
                  <a:lnTo>
                    <a:pt x="27" y="22"/>
                  </a:lnTo>
                  <a:lnTo>
                    <a:pt x="47" y="37"/>
                  </a:lnTo>
                  <a:lnTo>
                    <a:pt x="42" y="44"/>
                  </a:lnTo>
                  <a:lnTo>
                    <a:pt x="21" y="29"/>
                  </a:lnTo>
                  <a:lnTo>
                    <a:pt x="13" y="40"/>
                  </a:lnTo>
                  <a:lnTo>
                    <a:pt x="36" y="57"/>
                  </a:lnTo>
                  <a:lnTo>
                    <a:pt x="31" y="64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śliḋé"/>
            <p:cNvSpPr/>
            <p:nvPr/>
          </p:nvSpPr>
          <p:spPr bwMode="auto">
            <a:xfrm>
              <a:off x="2004909" y="5947365"/>
              <a:ext cx="96838" cy="101600"/>
            </a:xfrm>
            <a:custGeom>
              <a:avLst/>
              <a:gdLst>
                <a:gd name="T0" fmla="*/ 0 w 61"/>
                <a:gd name="T1" fmla="*/ 43 h 64"/>
                <a:gd name="T2" fmla="*/ 27 w 61"/>
                <a:gd name="T3" fmla="*/ 0 h 64"/>
                <a:gd name="T4" fmla="*/ 35 w 61"/>
                <a:gd name="T5" fmla="*/ 5 h 64"/>
                <a:gd name="T6" fmla="*/ 36 w 61"/>
                <a:gd name="T7" fmla="*/ 45 h 64"/>
                <a:gd name="T8" fmla="*/ 53 w 61"/>
                <a:gd name="T9" fmla="*/ 15 h 64"/>
                <a:gd name="T10" fmla="*/ 61 w 61"/>
                <a:gd name="T11" fmla="*/ 21 h 64"/>
                <a:gd name="T12" fmla="*/ 35 w 61"/>
                <a:gd name="T13" fmla="*/ 64 h 64"/>
                <a:gd name="T14" fmla="*/ 27 w 61"/>
                <a:gd name="T15" fmla="*/ 59 h 64"/>
                <a:gd name="T16" fmla="*/ 25 w 61"/>
                <a:gd name="T17" fmla="*/ 20 h 64"/>
                <a:gd name="T18" fmla="*/ 8 w 61"/>
                <a:gd name="T19" fmla="*/ 49 h 64"/>
                <a:gd name="T20" fmla="*/ 0 w 61"/>
                <a:gd name="T21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43"/>
                  </a:moveTo>
                  <a:lnTo>
                    <a:pt x="27" y="0"/>
                  </a:lnTo>
                  <a:lnTo>
                    <a:pt x="35" y="5"/>
                  </a:lnTo>
                  <a:lnTo>
                    <a:pt x="36" y="45"/>
                  </a:lnTo>
                  <a:lnTo>
                    <a:pt x="53" y="15"/>
                  </a:lnTo>
                  <a:lnTo>
                    <a:pt x="61" y="21"/>
                  </a:lnTo>
                  <a:lnTo>
                    <a:pt x="35" y="64"/>
                  </a:lnTo>
                  <a:lnTo>
                    <a:pt x="27" y="59"/>
                  </a:lnTo>
                  <a:lnTo>
                    <a:pt x="25" y="20"/>
                  </a:lnTo>
                  <a:lnTo>
                    <a:pt x="8" y="49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iSļiďê"/>
            <p:cNvSpPr/>
            <p:nvPr/>
          </p:nvSpPr>
          <p:spPr bwMode="auto">
            <a:xfrm>
              <a:off x="2087459" y="5993403"/>
              <a:ext cx="79375" cy="87313"/>
            </a:xfrm>
            <a:custGeom>
              <a:avLst/>
              <a:gdLst>
                <a:gd name="T0" fmla="*/ 28 w 43"/>
                <a:gd name="T1" fmla="*/ 33 h 47"/>
                <a:gd name="T2" fmla="*/ 34 w 43"/>
                <a:gd name="T3" fmla="*/ 39 h 47"/>
                <a:gd name="T4" fmla="*/ 24 w 43"/>
                <a:gd name="T5" fmla="*/ 46 h 47"/>
                <a:gd name="T6" fmla="*/ 12 w 43"/>
                <a:gd name="T7" fmla="*/ 44 h 47"/>
                <a:gd name="T8" fmla="*/ 1 w 43"/>
                <a:gd name="T9" fmla="*/ 33 h 47"/>
                <a:gd name="T10" fmla="*/ 3 w 43"/>
                <a:gd name="T11" fmla="*/ 15 h 47"/>
                <a:gd name="T12" fmla="*/ 15 w 43"/>
                <a:gd name="T13" fmla="*/ 2 h 47"/>
                <a:gd name="T14" fmla="*/ 32 w 43"/>
                <a:gd name="T15" fmla="*/ 3 h 47"/>
                <a:gd name="T16" fmla="*/ 41 w 43"/>
                <a:gd name="T17" fmla="*/ 13 h 47"/>
                <a:gd name="T18" fmla="*/ 42 w 43"/>
                <a:gd name="T19" fmla="*/ 22 h 47"/>
                <a:gd name="T20" fmla="*/ 33 w 43"/>
                <a:gd name="T21" fmla="*/ 20 h 47"/>
                <a:gd name="T22" fmla="*/ 33 w 43"/>
                <a:gd name="T23" fmla="*/ 14 h 47"/>
                <a:gd name="T24" fmla="*/ 28 w 43"/>
                <a:gd name="T25" fmla="*/ 10 h 47"/>
                <a:gd name="T26" fmla="*/ 19 w 43"/>
                <a:gd name="T27" fmla="*/ 10 h 47"/>
                <a:gd name="T28" fmla="*/ 12 w 43"/>
                <a:gd name="T29" fmla="*/ 19 h 47"/>
                <a:gd name="T30" fmla="*/ 9 w 43"/>
                <a:gd name="T31" fmla="*/ 31 h 47"/>
                <a:gd name="T32" fmla="*/ 15 w 43"/>
                <a:gd name="T33" fmla="*/ 37 h 47"/>
                <a:gd name="T34" fmla="*/ 22 w 43"/>
                <a:gd name="T35" fmla="*/ 38 h 47"/>
                <a:gd name="T36" fmla="*/ 28 w 43"/>
                <a:gd name="T37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7">
                  <a:moveTo>
                    <a:pt x="28" y="33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1" y="43"/>
                    <a:pt x="28" y="45"/>
                    <a:pt x="24" y="46"/>
                  </a:cubicBezTo>
                  <a:cubicBezTo>
                    <a:pt x="20" y="47"/>
                    <a:pt x="16" y="46"/>
                    <a:pt x="12" y="44"/>
                  </a:cubicBezTo>
                  <a:cubicBezTo>
                    <a:pt x="7" y="42"/>
                    <a:pt x="3" y="38"/>
                    <a:pt x="1" y="33"/>
                  </a:cubicBezTo>
                  <a:cubicBezTo>
                    <a:pt x="0" y="27"/>
                    <a:pt x="0" y="22"/>
                    <a:pt x="3" y="15"/>
                  </a:cubicBezTo>
                  <a:cubicBezTo>
                    <a:pt x="6" y="9"/>
                    <a:pt x="10" y="4"/>
                    <a:pt x="15" y="2"/>
                  </a:cubicBezTo>
                  <a:cubicBezTo>
                    <a:pt x="21" y="0"/>
                    <a:pt x="26" y="1"/>
                    <a:pt x="32" y="3"/>
                  </a:cubicBezTo>
                  <a:cubicBezTo>
                    <a:pt x="36" y="5"/>
                    <a:pt x="40" y="9"/>
                    <a:pt x="41" y="13"/>
                  </a:cubicBezTo>
                  <a:cubicBezTo>
                    <a:pt x="42" y="16"/>
                    <a:pt x="43" y="19"/>
                    <a:pt x="42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18"/>
                    <a:pt x="34" y="16"/>
                    <a:pt x="33" y="14"/>
                  </a:cubicBezTo>
                  <a:cubicBezTo>
                    <a:pt x="32" y="12"/>
                    <a:pt x="30" y="11"/>
                    <a:pt x="28" y="10"/>
                  </a:cubicBezTo>
                  <a:cubicBezTo>
                    <a:pt x="25" y="8"/>
                    <a:pt x="22" y="8"/>
                    <a:pt x="19" y="10"/>
                  </a:cubicBezTo>
                  <a:cubicBezTo>
                    <a:pt x="16" y="11"/>
                    <a:pt x="14" y="14"/>
                    <a:pt x="12" y="19"/>
                  </a:cubicBezTo>
                  <a:cubicBezTo>
                    <a:pt x="9" y="24"/>
                    <a:pt x="9" y="28"/>
                    <a:pt x="9" y="31"/>
                  </a:cubicBezTo>
                  <a:cubicBezTo>
                    <a:pt x="10" y="34"/>
                    <a:pt x="12" y="36"/>
                    <a:pt x="15" y="37"/>
                  </a:cubicBezTo>
                  <a:cubicBezTo>
                    <a:pt x="17" y="38"/>
                    <a:pt x="19" y="38"/>
                    <a:pt x="22" y="38"/>
                  </a:cubicBezTo>
                  <a:cubicBezTo>
                    <a:pt x="24" y="37"/>
                    <a:pt x="26" y="35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íSliḋé"/>
            <p:cNvSpPr/>
            <p:nvPr/>
          </p:nvSpPr>
          <p:spPr bwMode="auto">
            <a:xfrm>
              <a:off x="2157309" y="6017215"/>
              <a:ext cx="82550" cy="96838"/>
            </a:xfrm>
            <a:custGeom>
              <a:avLst/>
              <a:gdLst>
                <a:gd name="T0" fmla="*/ 0 w 52"/>
                <a:gd name="T1" fmla="*/ 49 h 61"/>
                <a:gd name="T2" fmla="*/ 16 w 52"/>
                <a:gd name="T3" fmla="*/ 0 h 61"/>
                <a:gd name="T4" fmla="*/ 52 w 52"/>
                <a:gd name="T5" fmla="*/ 13 h 61"/>
                <a:gd name="T6" fmla="*/ 50 w 52"/>
                <a:gd name="T7" fmla="*/ 21 h 61"/>
                <a:gd name="T8" fmla="*/ 23 w 52"/>
                <a:gd name="T9" fmla="*/ 12 h 61"/>
                <a:gd name="T10" fmla="*/ 20 w 52"/>
                <a:gd name="T11" fmla="*/ 22 h 61"/>
                <a:gd name="T12" fmla="*/ 44 w 52"/>
                <a:gd name="T13" fmla="*/ 30 h 61"/>
                <a:gd name="T14" fmla="*/ 41 w 52"/>
                <a:gd name="T15" fmla="*/ 38 h 61"/>
                <a:gd name="T16" fmla="*/ 18 w 52"/>
                <a:gd name="T17" fmla="*/ 30 h 61"/>
                <a:gd name="T18" fmla="*/ 13 w 52"/>
                <a:gd name="T19" fmla="*/ 43 h 61"/>
                <a:gd name="T20" fmla="*/ 40 w 52"/>
                <a:gd name="T21" fmla="*/ 52 h 61"/>
                <a:gd name="T22" fmla="*/ 36 w 52"/>
                <a:gd name="T23" fmla="*/ 61 h 61"/>
                <a:gd name="T24" fmla="*/ 0 w 52"/>
                <a:gd name="T2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1">
                  <a:moveTo>
                    <a:pt x="0" y="49"/>
                  </a:moveTo>
                  <a:lnTo>
                    <a:pt x="16" y="0"/>
                  </a:lnTo>
                  <a:lnTo>
                    <a:pt x="52" y="13"/>
                  </a:lnTo>
                  <a:lnTo>
                    <a:pt x="50" y="21"/>
                  </a:lnTo>
                  <a:lnTo>
                    <a:pt x="23" y="12"/>
                  </a:lnTo>
                  <a:lnTo>
                    <a:pt x="20" y="22"/>
                  </a:lnTo>
                  <a:lnTo>
                    <a:pt x="44" y="30"/>
                  </a:lnTo>
                  <a:lnTo>
                    <a:pt x="41" y="38"/>
                  </a:lnTo>
                  <a:lnTo>
                    <a:pt x="18" y="30"/>
                  </a:lnTo>
                  <a:lnTo>
                    <a:pt x="13" y="43"/>
                  </a:lnTo>
                  <a:lnTo>
                    <a:pt x="40" y="52"/>
                  </a:lnTo>
                  <a:lnTo>
                    <a:pt x="36" y="61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îŝ1îḑè"/>
            <p:cNvSpPr/>
            <p:nvPr/>
          </p:nvSpPr>
          <p:spPr bwMode="auto">
            <a:xfrm>
              <a:off x="2663722" y="6026740"/>
              <a:ext cx="77788" cy="92075"/>
            </a:xfrm>
            <a:custGeom>
              <a:avLst/>
              <a:gdLst>
                <a:gd name="T0" fmla="*/ 49 w 49"/>
                <a:gd name="T1" fmla="*/ 42 h 58"/>
                <a:gd name="T2" fmla="*/ 39 w 49"/>
                <a:gd name="T3" fmla="*/ 45 h 58"/>
                <a:gd name="T4" fmla="*/ 31 w 49"/>
                <a:gd name="T5" fmla="*/ 36 h 58"/>
                <a:gd name="T6" fmla="*/ 11 w 49"/>
                <a:gd name="T7" fmla="*/ 43 h 58"/>
                <a:gd name="T8" fmla="*/ 11 w 49"/>
                <a:gd name="T9" fmla="*/ 55 h 58"/>
                <a:gd name="T10" fmla="*/ 0 w 49"/>
                <a:gd name="T11" fmla="*/ 58 h 58"/>
                <a:gd name="T12" fmla="*/ 3 w 49"/>
                <a:gd name="T13" fmla="*/ 3 h 58"/>
                <a:gd name="T14" fmla="*/ 13 w 49"/>
                <a:gd name="T15" fmla="*/ 0 h 58"/>
                <a:gd name="T16" fmla="*/ 49 w 49"/>
                <a:gd name="T17" fmla="*/ 42 h 58"/>
                <a:gd name="T18" fmla="*/ 25 w 49"/>
                <a:gd name="T19" fmla="*/ 29 h 58"/>
                <a:gd name="T20" fmla="*/ 12 w 49"/>
                <a:gd name="T21" fmla="*/ 14 h 58"/>
                <a:gd name="T22" fmla="*/ 11 w 49"/>
                <a:gd name="T23" fmla="*/ 34 h 58"/>
                <a:gd name="T24" fmla="*/ 25 w 49"/>
                <a:gd name="T2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8">
                  <a:moveTo>
                    <a:pt x="49" y="42"/>
                  </a:moveTo>
                  <a:lnTo>
                    <a:pt x="39" y="45"/>
                  </a:lnTo>
                  <a:lnTo>
                    <a:pt x="31" y="36"/>
                  </a:lnTo>
                  <a:lnTo>
                    <a:pt x="11" y="43"/>
                  </a:lnTo>
                  <a:lnTo>
                    <a:pt x="11" y="55"/>
                  </a:lnTo>
                  <a:lnTo>
                    <a:pt x="0" y="58"/>
                  </a:lnTo>
                  <a:lnTo>
                    <a:pt x="3" y="3"/>
                  </a:lnTo>
                  <a:lnTo>
                    <a:pt x="13" y="0"/>
                  </a:lnTo>
                  <a:lnTo>
                    <a:pt x="49" y="42"/>
                  </a:lnTo>
                  <a:close/>
                  <a:moveTo>
                    <a:pt x="25" y="29"/>
                  </a:moveTo>
                  <a:lnTo>
                    <a:pt x="12" y="14"/>
                  </a:lnTo>
                  <a:lnTo>
                    <a:pt x="11" y="34"/>
                  </a:lnTo>
                  <a:lnTo>
                    <a:pt x="2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íṩḻiḋê"/>
            <p:cNvSpPr/>
            <p:nvPr/>
          </p:nvSpPr>
          <p:spPr bwMode="auto">
            <a:xfrm>
              <a:off x="2714522" y="5990228"/>
              <a:ext cx="92075" cy="101600"/>
            </a:xfrm>
            <a:custGeom>
              <a:avLst/>
              <a:gdLst>
                <a:gd name="T0" fmla="*/ 21 w 58"/>
                <a:gd name="T1" fmla="*/ 64 h 64"/>
                <a:gd name="T2" fmla="*/ 0 w 58"/>
                <a:gd name="T3" fmla="*/ 17 h 64"/>
                <a:gd name="T4" fmla="*/ 9 w 58"/>
                <a:gd name="T5" fmla="*/ 12 h 64"/>
                <a:gd name="T6" fmla="*/ 43 w 58"/>
                <a:gd name="T7" fmla="*/ 36 h 64"/>
                <a:gd name="T8" fmla="*/ 29 w 58"/>
                <a:gd name="T9" fmla="*/ 4 h 64"/>
                <a:gd name="T10" fmla="*/ 37 w 58"/>
                <a:gd name="T11" fmla="*/ 0 h 64"/>
                <a:gd name="T12" fmla="*/ 58 w 58"/>
                <a:gd name="T13" fmla="*/ 46 h 64"/>
                <a:gd name="T14" fmla="*/ 49 w 58"/>
                <a:gd name="T15" fmla="*/ 51 h 64"/>
                <a:gd name="T16" fmla="*/ 16 w 58"/>
                <a:gd name="T17" fmla="*/ 29 h 64"/>
                <a:gd name="T18" fmla="*/ 30 w 58"/>
                <a:gd name="T19" fmla="*/ 59 h 64"/>
                <a:gd name="T20" fmla="*/ 21 w 58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64">
                  <a:moveTo>
                    <a:pt x="21" y="64"/>
                  </a:moveTo>
                  <a:lnTo>
                    <a:pt x="0" y="17"/>
                  </a:lnTo>
                  <a:lnTo>
                    <a:pt x="9" y="12"/>
                  </a:lnTo>
                  <a:lnTo>
                    <a:pt x="43" y="36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16" y="29"/>
                  </a:lnTo>
                  <a:lnTo>
                    <a:pt x="30" y="59"/>
                  </a:lnTo>
                  <a:lnTo>
                    <a:pt x="21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ṧľíḍe"/>
            <p:cNvSpPr/>
            <p:nvPr/>
          </p:nvSpPr>
          <p:spPr bwMode="auto">
            <a:xfrm>
              <a:off x="2781197" y="5963240"/>
              <a:ext cx="85725" cy="95250"/>
            </a:xfrm>
            <a:custGeom>
              <a:avLst/>
              <a:gdLst>
                <a:gd name="T0" fmla="*/ 0 w 47"/>
                <a:gd name="T1" fmla="*/ 13 h 51"/>
                <a:gd name="T2" fmla="*/ 14 w 47"/>
                <a:gd name="T3" fmla="*/ 4 h 51"/>
                <a:gd name="T4" fmla="*/ 22 w 47"/>
                <a:gd name="T5" fmla="*/ 1 h 51"/>
                <a:gd name="T6" fmla="*/ 29 w 47"/>
                <a:gd name="T7" fmla="*/ 1 h 51"/>
                <a:gd name="T8" fmla="*/ 37 w 47"/>
                <a:gd name="T9" fmla="*/ 5 h 51"/>
                <a:gd name="T10" fmla="*/ 43 w 47"/>
                <a:gd name="T11" fmla="*/ 14 h 51"/>
                <a:gd name="T12" fmla="*/ 47 w 47"/>
                <a:gd name="T13" fmla="*/ 22 h 51"/>
                <a:gd name="T14" fmla="*/ 46 w 47"/>
                <a:gd name="T15" fmla="*/ 31 h 51"/>
                <a:gd name="T16" fmla="*/ 43 w 47"/>
                <a:gd name="T17" fmla="*/ 38 h 51"/>
                <a:gd name="T18" fmla="*/ 36 w 47"/>
                <a:gd name="T19" fmla="*/ 42 h 51"/>
                <a:gd name="T20" fmla="*/ 22 w 47"/>
                <a:gd name="T21" fmla="*/ 51 h 51"/>
                <a:gd name="T22" fmla="*/ 0 w 47"/>
                <a:gd name="T23" fmla="*/ 13 h 51"/>
                <a:gd name="T24" fmla="*/ 11 w 47"/>
                <a:gd name="T25" fmla="*/ 15 h 51"/>
                <a:gd name="T26" fmla="*/ 26 w 47"/>
                <a:gd name="T27" fmla="*/ 40 h 51"/>
                <a:gd name="T28" fmla="*/ 32 w 47"/>
                <a:gd name="T29" fmla="*/ 37 h 51"/>
                <a:gd name="T30" fmla="*/ 36 w 47"/>
                <a:gd name="T31" fmla="*/ 33 h 51"/>
                <a:gd name="T32" fmla="*/ 38 w 47"/>
                <a:gd name="T33" fmla="*/ 30 h 51"/>
                <a:gd name="T34" fmla="*/ 38 w 47"/>
                <a:gd name="T35" fmla="*/ 25 h 51"/>
                <a:gd name="T36" fmla="*/ 35 w 47"/>
                <a:gd name="T37" fmla="*/ 18 h 51"/>
                <a:gd name="T38" fmla="*/ 30 w 47"/>
                <a:gd name="T39" fmla="*/ 11 h 51"/>
                <a:gd name="T40" fmla="*/ 26 w 47"/>
                <a:gd name="T41" fmla="*/ 9 h 51"/>
                <a:gd name="T42" fmla="*/ 21 w 47"/>
                <a:gd name="T43" fmla="*/ 9 h 51"/>
                <a:gd name="T44" fmla="*/ 15 w 47"/>
                <a:gd name="T45" fmla="*/ 13 h 51"/>
                <a:gd name="T46" fmla="*/ 11 w 47"/>
                <a:gd name="T4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1">
                  <a:moveTo>
                    <a:pt x="0" y="13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7" y="3"/>
                    <a:pt x="20" y="1"/>
                    <a:pt x="22" y="1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3"/>
                    <a:pt x="37" y="5"/>
                  </a:cubicBezTo>
                  <a:cubicBezTo>
                    <a:pt x="39" y="7"/>
                    <a:pt x="41" y="10"/>
                    <a:pt x="43" y="14"/>
                  </a:cubicBezTo>
                  <a:cubicBezTo>
                    <a:pt x="45" y="17"/>
                    <a:pt x="46" y="20"/>
                    <a:pt x="47" y="22"/>
                  </a:cubicBezTo>
                  <a:cubicBezTo>
                    <a:pt x="47" y="26"/>
                    <a:pt x="47" y="29"/>
                    <a:pt x="46" y="31"/>
                  </a:cubicBezTo>
                  <a:cubicBezTo>
                    <a:pt x="46" y="34"/>
                    <a:pt x="45" y="36"/>
                    <a:pt x="43" y="38"/>
                  </a:cubicBezTo>
                  <a:cubicBezTo>
                    <a:pt x="41" y="39"/>
                    <a:pt x="39" y="41"/>
                    <a:pt x="36" y="42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0" y="13"/>
                  </a:lnTo>
                  <a:close/>
                  <a:moveTo>
                    <a:pt x="11" y="15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4" y="35"/>
                    <a:pt x="35" y="34"/>
                    <a:pt x="36" y="33"/>
                  </a:cubicBezTo>
                  <a:cubicBezTo>
                    <a:pt x="37" y="32"/>
                    <a:pt x="38" y="31"/>
                    <a:pt x="38" y="30"/>
                  </a:cubicBezTo>
                  <a:cubicBezTo>
                    <a:pt x="39" y="29"/>
                    <a:pt x="39" y="27"/>
                    <a:pt x="38" y="25"/>
                  </a:cubicBezTo>
                  <a:cubicBezTo>
                    <a:pt x="38" y="23"/>
                    <a:pt x="37" y="21"/>
                    <a:pt x="35" y="18"/>
                  </a:cubicBezTo>
                  <a:cubicBezTo>
                    <a:pt x="33" y="15"/>
                    <a:pt x="32" y="13"/>
                    <a:pt x="30" y="11"/>
                  </a:cubicBezTo>
                  <a:cubicBezTo>
                    <a:pt x="29" y="10"/>
                    <a:pt x="27" y="9"/>
                    <a:pt x="26" y="9"/>
                  </a:cubicBezTo>
                  <a:cubicBezTo>
                    <a:pt x="25" y="9"/>
                    <a:pt x="23" y="9"/>
                    <a:pt x="21" y="9"/>
                  </a:cubicBezTo>
                  <a:cubicBezTo>
                    <a:pt x="20" y="10"/>
                    <a:pt x="18" y="11"/>
                    <a:pt x="15" y="13"/>
                  </a:cubicBezTo>
                  <a:lnTo>
                    <a:pt x="1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ïṩḻiḍe"/>
            <p:cNvSpPr/>
            <p:nvPr/>
          </p:nvSpPr>
          <p:spPr bwMode="auto">
            <a:xfrm>
              <a:off x="2876447" y="5888628"/>
              <a:ext cx="80963" cy="88900"/>
            </a:xfrm>
            <a:custGeom>
              <a:avLst/>
              <a:gdLst>
                <a:gd name="T0" fmla="*/ 43 w 51"/>
                <a:gd name="T1" fmla="*/ 56 h 56"/>
                <a:gd name="T2" fmla="*/ 16 w 51"/>
                <a:gd name="T3" fmla="*/ 22 h 56"/>
                <a:gd name="T4" fmla="*/ 5 w 51"/>
                <a:gd name="T5" fmla="*/ 31 h 56"/>
                <a:gd name="T6" fmla="*/ 0 w 51"/>
                <a:gd name="T7" fmla="*/ 25 h 56"/>
                <a:gd name="T8" fmla="*/ 31 w 51"/>
                <a:gd name="T9" fmla="*/ 0 h 56"/>
                <a:gd name="T10" fmla="*/ 37 w 51"/>
                <a:gd name="T11" fmla="*/ 7 h 56"/>
                <a:gd name="T12" fmla="*/ 24 w 51"/>
                <a:gd name="T13" fmla="*/ 16 h 56"/>
                <a:gd name="T14" fmla="*/ 51 w 51"/>
                <a:gd name="T15" fmla="*/ 49 h 56"/>
                <a:gd name="T16" fmla="*/ 43 w 5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56"/>
                  </a:moveTo>
                  <a:lnTo>
                    <a:pt x="16" y="22"/>
                  </a:lnTo>
                  <a:lnTo>
                    <a:pt x="5" y="31"/>
                  </a:lnTo>
                  <a:lnTo>
                    <a:pt x="0" y="25"/>
                  </a:lnTo>
                  <a:lnTo>
                    <a:pt x="31" y="0"/>
                  </a:lnTo>
                  <a:lnTo>
                    <a:pt x="37" y="7"/>
                  </a:lnTo>
                  <a:lnTo>
                    <a:pt x="24" y="16"/>
                  </a:lnTo>
                  <a:lnTo>
                    <a:pt x="51" y="49"/>
                  </a:lnTo>
                  <a:lnTo>
                    <a:pt x="4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íśļïḓè"/>
            <p:cNvSpPr/>
            <p:nvPr/>
          </p:nvSpPr>
          <p:spPr bwMode="auto">
            <a:xfrm>
              <a:off x="2925659" y="5845765"/>
              <a:ext cx="101600" cy="100013"/>
            </a:xfrm>
            <a:custGeom>
              <a:avLst/>
              <a:gdLst>
                <a:gd name="T0" fmla="*/ 36 w 64"/>
                <a:gd name="T1" fmla="*/ 63 h 63"/>
                <a:gd name="T2" fmla="*/ 0 w 64"/>
                <a:gd name="T3" fmla="*/ 26 h 63"/>
                <a:gd name="T4" fmla="*/ 28 w 64"/>
                <a:gd name="T5" fmla="*/ 0 h 63"/>
                <a:gd name="T6" fmla="*/ 34 w 64"/>
                <a:gd name="T7" fmla="*/ 6 h 63"/>
                <a:gd name="T8" fmla="*/ 14 w 64"/>
                <a:gd name="T9" fmla="*/ 26 h 63"/>
                <a:gd name="T10" fmla="*/ 22 w 64"/>
                <a:gd name="T11" fmla="*/ 34 h 63"/>
                <a:gd name="T12" fmla="*/ 41 w 64"/>
                <a:gd name="T13" fmla="*/ 16 h 63"/>
                <a:gd name="T14" fmla="*/ 47 w 64"/>
                <a:gd name="T15" fmla="*/ 22 h 63"/>
                <a:gd name="T16" fmla="*/ 28 w 64"/>
                <a:gd name="T17" fmla="*/ 39 h 63"/>
                <a:gd name="T18" fmla="*/ 38 w 64"/>
                <a:gd name="T19" fmla="*/ 50 h 63"/>
                <a:gd name="T20" fmla="*/ 58 w 64"/>
                <a:gd name="T21" fmla="*/ 30 h 63"/>
                <a:gd name="T22" fmla="*/ 64 w 64"/>
                <a:gd name="T23" fmla="*/ 36 h 63"/>
                <a:gd name="T24" fmla="*/ 36 w 6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63">
                  <a:moveTo>
                    <a:pt x="36" y="63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14" y="26"/>
                  </a:lnTo>
                  <a:lnTo>
                    <a:pt x="22" y="34"/>
                  </a:lnTo>
                  <a:lnTo>
                    <a:pt x="41" y="16"/>
                  </a:lnTo>
                  <a:lnTo>
                    <a:pt x="47" y="22"/>
                  </a:lnTo>
                  <a:lnTo>
                    <a:pt x="28" y="39"/>
                  </a:lnTo>
                  <a:lnTo>
                    <a:pt x="38" y="50"/>
                  </a:lnTo>
                  <a:lnTo>
                    <a:pt x="58" y="30"/>
                  </a:lnTo>
                  <a:lnTo>
                    <a:pt x="64" y="36"/>
                  </a:lnTo>
                  <a:lnTo>
                    <a:pt x="36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ṩḻîde"/>
            <p:cNvSpPr/>
            <p:nvPr/>
          </p:nvSpPr>
          <p:spPr bwMode="auto">
            <a:xfrm>
              <a:off x="2985984" y="5801315"/>
              <a:ext cx="82550" cy="80963"/>
            </a:xfrm>
            <a:custGeom>
              <a:avLst/>
              <a:gdLst>
                <a:gd name="T0" fmla="*/ 34 w 45"/>
                <a:gd name="T1" fmla="*/ 19 h 44"/>
                <a:gd name="T2" fmla="*/ 41 w 45"/>
                <a:gd name="T3" fmla="*/ 14 h 44"/>
                <a:gd name="T4" fmla="*/ 45 w 45"/>
                <a:gd name="T5" fmla="*/ 26 h 44"/>
                <a:gd name="T6" fmla="*/ 40 w 45"/>
                <a:gd name="T7" fmla="*/ 37 h 44"/>
                <a:gd name="T8" fmla="*/ 26 w 45"/>
                <a:gd name="T9" fmla="*/ 44 h 44"/>
                <a:gd name="T10" fmla="*/ 10 w 45"/>
                <a:gd name="T11" fmla="*/ 38 h 44"/>
                <a:gd name="T12" fmla="*/ 1 w 45"/>
                <a:gd name="T13" fmla="*/ 22 h 44"/>
                <a:gd name="T14" fmla="*/ 6 w 45"/>
                <a:gd name="T15" fmla="*/ 7 h 44"/>
                <a:gd name="T16" fmla="*/ 18 w 45"/>
                <a:gd name="T17" fmla="*/ 0 h 44"/>
                <a:gd name="T18" fmla="*/ 27 w 45"/>
                <a:gd name="T19" fmla="*/ 2 h 44"/>
                <a:gd name="T20" fmla="*/ 23 w 45"/>
                <a:gd name="T21" fmla="*/ 10 h 44"/>
                <a:gd name="T22" fmla="*/ 17 w 45"/>
                <a:gd name="T23" fmla="*/ 9 h 44"/>
                <a:gd name="T24" fmla="*/ 11 w 45"/>
                <a:gd name="T25" fmla="*/ 12 h 44"/>
                <a:gd name="T26" fmla="*/ 9 w 45"/>
                <a:gd name="T27" fmla="*/ 21 h 44"/>
                <a:gd name="T28" fmla="*/ 15 w 45"/>
                <a:gd name="T29" fmla="*/ 30 h 44"/>
                <a:gd name="T30" fmla="*/ 26 w 45"/>
                <a:gd name="T31" fmla="*/ 36 h 44"/>
                <a:gd name="T32" fmla="*/ 34 w 45"/>
                <a:gd name="T33" fmla="*/ 32 h 44"/>
                <a:gd name="T34" fmla="*/ 36 w 45"/>
                <a:gd name="T35" fmla="*/ 26 h 44"/>
                <a:gd name="T36" fmla="*/ 34 w 45"/>
                <a:gd name="T37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4">
                  <a:moveTo>
                    <a:pt x="34" y="19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4" y="18"/>
                    <a:pt x="45" y="22"/>
                    <a:pt x="45" y="26"/>
                  </a:cubicBezTo>
                  <a:cubicBezTo>
                    <a:pt x="45" y="30"/>
                    <a:pt x="43" y="34"/>
                    <a:pt x="40" y="37"/>
                  </a:cubicBezTo>
                  <a:cubicBezTo>
                    <a:pt x="36" y="42"/>
                    <a:pt x="31" y="44"/>
                    <a:pt x="26" y="44"/>
                  </a:cubicBezTo>
                  <a:cubicBezTo>
                    <a:pt x="21" y="44"/>
                    <a:pt x="15" y="42"/>
                    <a:pt x="10" y="38"/>
                  </a:cubicBezTo>
                  <a:cubicBezTo>
                    <a:pt x="4" y="33"/>
                    <a:pt x="1" y="28"/>
                    <a:pt x="1" y="22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4" y="1"/>
                    <a:pt x="18" y="0"/>
                  </a:cubicBezTo>
                  <a:cubicBezTo>
                    <a:pt x="21" y="0"/>
                    <a:pt x="24" y="1"/>
                    <a:pt x="27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9"/>
                    <a:pt x="13" y="11"/>
                    <a:pt x="11" y="12"/>
                  </a:cubicBezTo>
                  <a:cubicBezTo>
                    <a:pt x="9" y="15"/>
                    <a:pt x="8" y="18"/>
                    <a:pt x="9" y="21"/>
                  </a:cubicBezTo>
                  <a:cubicBezTo>
                    <a:pt x="9" y="24"/>
                    <a:pt x="12" y="27"/>
                    <a:pt x="15" y="30"/>
                  </a:cubicBezTo>
                  <a:cubicBezTo>
                    <a:pt x="20" y="34"/>
                    <a:pt x="23" y="36"/>
                    <a:pt x="26" y="36"/>
                  </a:cubicBezTo>
                  <a:cubicBezTo>
                    <a:pt x="29" y="36"/>
                    <a:pt x="32" y="35"/>
                    <a:pt x="34" y="32"/>
                  </a:cubicBezTo>
                  <a:cubicBezTo>
                    <a:pt x="36" y="31"/>
                    <a:pt x="36" y="29"/>
                    <a:pt x="36" y="26"/>
                  </a:cubicBezTo>
                  <a:cubicBezTo>
                    <a:pt x="36" y="24"/>
                    <a:pt x="35" y="22"/>
                    <a:pt x="3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îŝḷïḓê"/>
            <p:cNvSpPr/>
            <p:nvPr/>
          </p:nvSpPr>
          <p:spPr bwMode="auto">
            <a:xfrm>
              <a:off x="3022497" y="5733053"/>
              <a:ext cx="103188" cy="101600"/>
            </a:xfrm>
            <a:custGeom>
              <a:avLst/>
              <a:gdLst>
                <a:gd name="T0" fmla="*/ 42 w 65"/>
                <a:gd name="T1" fmla="*/ 64 h 64"/>
                <a:gd name="T2" fmla="*/ 0 w 65"/>
                <a:gd name="T3" fmla="*/ 34 h 64"/>
                <a:gd name="T4" fmla="*/ 6 w 65"/>
                <a:gd name="T5" fmla="*/ 26 h 64"/>
                <a:gd name="T6" fmla="*/ 22 w 65"/>
                <a:gd name="T7" fmla="*/ 37 h 64"/>
                <a:gd name="T8" fmla="*/ 33 w 65"/>
                <a:gd name="T9" fmla="*/ 21 h 64"/>
                <a:gd name="T10" fmla="*/ 17 w 65"/>
                <a:gd name="T11" fmla="*/ 9 h 64"/>
                <a:gd name="T12" fmla="*/ 23 w 65"/>
                <a:gd name="T13" fmla="*/ 0 h 64"/>
                <a:gd name="T14" fmla="*/ 65 w 65"/>
                <a:gd name="T15" fmla="*/ 30 h 64"/>
                <a:gd name="T16" fmla="*/ 59 w 65"/>
                <a:gd name="T17" fmla="*/ 38 h 64"/>
                <a:gd name="T18" fmla="*/ 40 w 65"/>
                <a:gd name="T19" fmla="*/ 26 h 64"/>
                <a:gd name="T20" fmla="*/ 29 w 65"/>
                <a:gd name="T21" fmla="*/ 42 h 64"/>
                <a:gd name="T22" fmla="*/ 47 w 65"/>
                <a:gd name="T23" fmla="*/ 55 h 64"/>
                <a:gd name="T24" fmla="*/ 42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42" y="64"/>
                  </a:moveTo>
                  <a:lnTo>
                    <a:pt x="0" y="34"/>
                  </a:lnTo>
                  <a:lnTo>
                    <a:pt x="6" y="26"/>
                  </a:lnTo>
                  <a:lnTo>
                    <a:pt x="22" y="37"/>
                  </a:lnTo>
                  <a:lnTo>
                    <a:pt x="33" y="21"/>
                  </a:lnTo>
                  <a:lnTo>
                    <a:pt x="17" y="9"/>
                  </a:lnTo>
                  <a:lnTo>
                    <a:pt x="23" y="0"/>
                  </a:lnTo>
                  <a:lnTo>
                    <a:pt x="65" y="30"/>
                  </a:lnTo>
                  <a:lnTo>
                    <a:pt x="59" y="38"/>
                  </a:lnTo>
                  <a:lnTo>
                    <a:pt x="40" y="26"/>
                  </a:lnTo>
                  <a:lnTo>
                    <a:pt x="29" y="42"/>
                  </a:lnTo>
                  <a:lnTo>
                    <a:pt x="47" y="55"/>
                  </a:lnTo>
                  <a:lnTo>
                    <a:pt x="42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îşḷîḑe"/>
            <p:cNvSpPr/>
            <p:nvPr/>
          </p:nvSpPr>
          <p:spPr bwMode="auto">
            <a:xfrm>
              <a:off x="3062184" y="5672728"/>
              <a:ext cx="103188" cy="95250"/>
            </a:xfrm>
            <a:custGeom>
              <a:avLst/>
              <a:gdLst>
                <a:gd name="T0" fmla="*/ 44 w 65"/>
                <a:gd name="T1" fmla="*/ 60 h 60"/>
                <a:gd name="T2" fmla="*/ 0 w 65"/>
                <a:gd name="T3" fmla="*/ 34 h 60"/>
                <a:gd name="T4" fmla="*/ 5 w 65"/>
                <a:gd name="T5" fmla="*/ 26 h 60"/>
                <a:gd name="T6" fmla="*/ 46 w 65"/>
                <a:gd name="T7" fmla="*/ 24 h 60"/>
                <a:gd name="T8" fmla="*/ 15 w 65"/>
                <a:gd name="T9" fmla="*/ 8 h 60"/>
                <a:gd name="T10" fmla="*/ 20 w 65"/>
                <a:gd name="T11" fmla="*/ 0 h 60"/>
                <a:gd name="T12" fmla="*/ 65 w 65"/>
                <a:gd name="T13" fmla="*/ 24 h 60"/>
                <a:gd name="T14" fmla="*/ 59 w 65"/>
                <a:gd name="T15" fmla="*/ 33 h 60"/>
                <a:gd name="T16" fmla="*/ 20 w 65"/>
                <a:gd name="T17" fmla="*/ 34 h 60"/>
                <a:gd name="T18" fmla="*/ 49 w 65"/>
                <a:gd name="T19" fmla="*/ 52 h 60"/>
                <a:gd name="T20" fmla="*/ 44 w 6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0">
                  <a:moveTo>
                    <a:pt x="44" y="60"/>
                  </a:moveTo>
                  <a:lnTo>
                    <a:pt x="0" y="34"/>
                  </a:lnTo>
                  <a:lnTo>
                    <a:pt x="5" y="26"/>
                  </a:lnTo>
                  <a:lnTo>
                    <a:pt x="46" y="24"/>
                  </a:lnTo>
                  <a:lnTo>
                    <a:pt x="15" y="8"/>
                  </a:lnTo>
                  <a:lnTo>
                    <a:pt x="20" y="0"/>
                  </a:lnTo>
                  <a:lnTo>
                    <a:pt x="65" y="24"/>
                  </a:lnTo>
                  <a:lnTo>
                    <a:pt x="59" y="33"/>
                  </a:lnTo>
                  <a:lnTo>
                    <a:pt x="20" y="34"/>
                  </a:lnTo>
                  <a:lnTo>
                    <a:pt x="49" y="52"/>
                  </a:lnTo>
                  <a:lnTo>
                    <a:pt x="44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îşḷïḋê"/>
            <p:cNvSpPr/>
            <p:nvPr/>
          </p:nvSpPr>
          <p:spPr bwMode="auto">
            <a:xfrm>
              <a:off x="3106634" y="5606053"/>
              <a:ext cx="87313" cy="84138"/>
            </a:xfrm>
            <a:custGeom>
              <a:avLst/>
              <a:gdLst>
                <a:gd name="T0" fmla="*/ 15 w 47"/>
                <a:gd name="T1" fmla="*/ 43 h 46"/>
                <a:gd name="T2" fmla="*/ 5 w 47"/>
                <a:gd name="T3" fmla="*/ 36 h 46"/>
                <a:gd name="T4" fmla="*/ 2 w 47"/>
                <a:gd name="T5" fmla="*/ 30 h 46"/>
                <a:gd name="T6" fmla="*/ 0 w 47"/>
                <a:gd name="T7" fmla="*/ 23 h 46"/>
                <a:gd name="T8" fmla="*/ 2 w 47"/>
                <a:gd name="T9" fmla="*/ 14 h 46"/>
                <a:gd name="T10" fmla="*/ 14 w 47"/>
                <a:gd name="T11" fmla="*/ 2 h 46"/>
                <a:gd name="T12" fmla="*/ 32 w 47"/>
                <a:gd name="T13" fmla="*/ 3 h 46"/>
                <a:gd name="T14" fmla="*/ 45 w 47"/>
                <a:gd name="T15" fmla="*/ 15 h 46"/>
                <a:gd name="T16" fmla="*/ 44 w 47"/>
                <a:gd name="T17" fmla="*/ 32 h 46"/>
                <a:gd name="T18" fmla="*/ 32 w 47"/>
                <a:gd name="T19" fmla="*/ 44 h 46"/>
                <a:gd name="T20" fmla="*/ 15 w 47"/>
                <a:gd name="T21" fmla="*/ 43 h 46"/>
                <a:gd name="T22" fmla="*/ 18 w 47"/>
                <a:gd name="T23" fmla="*/ 34 h 46"/>
                <a:gd name="T24" fmla="*/ 30 w 47"/>
                <a:gd name="T25" fmla="*/ 35 h 46"/>
                <a:gd name="T26" fmla="*/ 37 w 47"/>
                <a:gd name="T27" fmla="*/ 29 h 46"/>
                <a:gd name="T28" fmla="*/ 37 w 47"/>
                <a:gd name="T29" fmla="*/ 19 h 46"/>
                <a:gd name="T30" fmla="*/ 28 w 47"/>
                <a:gd name="T31" fmla="*/ 12 h 46"/>
                <a:gd name="T32" fmla="*/ 16 w 47"/>
                <a:gd name="T33" fmla="*/ 10 h 46"/>
                <a:gd name="T34" fmla="*/ 9 w 47"/>
                <a:gd name="T35" fmla="*/ 17 h 46"/>
                <a:gd name="T36" fmla="*/ 9 w 47"/>
                <a:gd name="T37" fmla="*/ 27 h 46"/>
                <a:gd name="T38" fmla="*/ 18 w 47"/>
                <a:gd name="T3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6">
                  <a:moveTo>
                    <a:pt x="15" y="43"/>
                  </a:moveTo>
                  <a:cubicBezTo>
                    <a:pt x="11" y="41"/>
                    <a:pt x="8" y="39"/>
                    <a:pt x="5" y="36"/>
                  </a:cubicBezTo>
                  <a:cubicBezTo>
                    <a:pt x="4" y="34"/>
                    <a:pt x="2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0"/>
                    <a:pt x="1" y="17"/>
                    <a:pt x="2" y="14"/>
                  </a:cubicBezTo>
                  <a:cubicBezTo>
                    <a:pt x="5" y="8"/>
                    <a:pt x="9" y="4"/>
                    <a:pt x="14" y="2"/>
                  </a:cubicBezTo>
                  <a:cubicBezTo>
                    <a:pt x="19" y="0"/>
                    <a:pt x="25" y="1"/>
                    <a:pt x="32" y="3"/>
                  </a:cubicBezTo>
                  <a:cubicBezTo>
                    <a:pt x="38" y="6"/>
                    <a:pt x="43" y="10"/>
                    <a:pt x="45" y="15"/>
                  </a:cubicBezTo>
                  <a:cubicBezTo>
                    <a:pt x="47" y="21"/>
                    <a:pt x="47" y="26"/>
                    <a:pt x="44" y="32"/>
                  </a:cubicBezTo>
                  <a:cubicBezTo>
                    <a:pt x="41" y="38"/>
                    <a:pt x="38" y="42"/>
                    <a:pt x="32" y="44"/>
                  </a:cubicBezTo>
                  <a:cubicBezTo>
                    <a:pt x="27" y="46"/>
                    <a:pt x="21" y="45"/>
                    <a:pt x="15" y="43"/>
                  </a:cubicBezTo>
                  <a:close/>
                  <a:moveTo>
                    <a:pt x="18" y="34"/>
                  </a:moveTo>
                  <a:cubicBezTo>
                    <a:pt x="23" y="36"/>
                    <a:pt x="27" y="37"/>
                    <a:pt x="30" y="35"/>
                  </a:cubicBezTo>
                  <a:cubicBezTo>
                    <a:pt x="33" y="34"/>
                    <a:pt x="36" y="32"/>
                    <a:pt x="37" y="29"/>
                  </a:cubicBezTo>
                  <a:cubicBezTo>
                    <a:pt x="39" y="26"/>
                    <a:pt x="39" y="23"/>
                    <a:pt x="37" y="19"/>
                  </a:cubicBezTo>
                  <a:cubicBezTo>
                    <a:pt x="36" y="16"/>
                    <a:pt x="33" y="14"/>
                    <a:pt x="28" y="12"/>
                  </a:cubicBezTo>
                  <a:cubicBezTo>
                    <a:pt x="23" y="10"/>
                    <a:pt x="19" y="9"/>
                    <a:pt x="16" y="10"/>
                  </a:cubicBezTo>
                  <a:cubicBezTo>
                    <a:pt x="13" y="11"/>
                    <a:pt x="11" y="14"/>
                    <a:pt x="9" y="17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11" y="30"/>
                    <a:pt x="14" y="32"/>
                    <a:pt x="1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îṣlïḍè"/>
            <p:cNvSpPr/>
            <p:nvPr/>
          </p:nvSpPr>
          <p:spPr bwMode="auto">
            <a:xfrm>
              <a:off x="3128859" y="5560015"/>
              <a:ext cx="93663" cy="57150"/>
            </a:xfrm>
            <a:custGeom>
              <a:avLst/>
              <a:gdLst>
                <a:gd name="T0" fmla="*/ 49 w 59"/>
                <a:gd name="T1" fmla="*/ 36 h 36"/>
                <a:gd name="T2" fmla="*/ 0 w 59"/>
                <a:gd name="T3" fmla="*/ 21 h 36"/>
                <a:gd name="T4" fmla="*/ 4 w 59"/>
                <a:gd name="T5" fmla="*/ 10 h 36"/>
                <a:gd name="T6" fmla="*/ 43 w 59"/>
                <a:gd name="T7" fmla="*/ 24 h 36"/>
                <a:gd name="T8" fmla="*/ 51 w 59"/>
                <a:gd name="T9" fmla="*/ 0 h 36"/>
                <a:gd name="T10" fmla="*/ 59 w 59"/>
                <a:gd name="T11" fmla="*/ 2 h 36"/>
                <a:gd name="T12" fmla="*/ 49 w 5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36">
                  <a:moveTo>
                    <a:pt x="49" y="36"/>
                  </a:moveTo>
                  <a:lnTo>
                    <a:pt x="0" y="21"/>
                  </a:lnTo>
                  <a:lnTo>
                    <a:pt x="4" y="10"/>
                  </a:lnTo>
                  <a:lnTo>
                    <a:pt x="43" y="24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4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ïṩḷîḓê"/>
            <p:cNvSpPr/>
            <p:nvPr/>
          </p:nvSpPr>
          <p:spPr bwMode="auto">
            <a:xfrm>
              <a:off x="3152672" y="5469528"/>
              <a:ext cx="85725" cy="80963"/>
            </a:xfrm>
            <a:custGeom>
              <a:avLst/>
              <a:gdLst>
                <a:gd name="T0" fmla="*/ 18 w 46"/>
                <a:gd name="T1" fmla="*/ 43 h 44"/>
                <a:gd name="T2" fmla="*/ 8 w 46"/>
                <a:gd name="T3" fmla="*/ 38 h 44"/>
                <a:gd name="T4" fmla="*/ 3 w 46"/>
                <a:gd name="T5" fmla="*/ 33 h 44"/>
                <a:gd name="T6" fmla="*/ 0 w 46"/>
                <a:gd name="T7" fmla="*/ 27 h 44"/>
                <a:gd name="T8" fmla="*/ 1 w 46"/>
                <a:gd name="T9" fmla="*/ 17 h 44"/>
                <a:gd name="T10" fmla="*/ 10 w 46"/>
                <a:gd name="T11" fmla="*/ 3 h 44"/>
                <a:gd name="T12" fmla="*/ 28 w 46"/>
                <a:gd name="T13" fmla="*/ 1 h 44"/>
                <a:gd name="T14" fmla="*/ 43 w 46"/>
                <a:gd name="T15" fmla="*/ 11 h 44"/>
                <a:gd name="T16" fmla="*/ 45 w 46"/>
                <a:gd name="T17" fmla="*/ 27 h 44"/>
                <a:gd name="T18" fmla="*/ 36 w 46"/>
                <a:gd name="T19" fmla="*/ 41 h 44"/>
                <a:gd name="T20" fmla="*/ 18 w 46"/>
                <a:gd name="T21" fmla="*/ 43 h 44"/>
                <a:gd name="T22" fmla="*/ 20 w 46"/>
                <a:gd name="T23" fmla="*/ 34 h 44"/>
                <a:gd name="T24" fmla="*/ 32 w 46"/>
                <a:gd name="T25" fmla="*/ 33 h 44"/>
                <a:gd name="T26" fmla="*/ 38 w 46"/>
                <a:gd name="T27" fmla="*/ 25 h 44"/>
                <a:gd name="T28" fmla="*/ 36 w 46"/>
                <a:gd name="T29" fmla="*/ 16 h 44"/>
                <a:gd name="T30" fmla="*/ 25 w 46"/>
                <a:gd name="T31" fmla="*/ 10 h 44"/>
                <a:gd name="T32" fmla="*/ 14 w 46"/>
                <a:gd name="T33" fmla="*/ 11 h 44"/>
                <a:gd name="T34" fmla="*/ 8 w 46"/>
                <a:gd name="T35" fmla="*/ 19 h 44"/>
                <a:gd name="T36" fmla="*/ 10 w 46"/>
                <a:gd name="T37" fmla="*/ 28 h 44"/>
                <a:gd name="T38" fmla="*/ 20 w 46"/>
                <a:gd name="T3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4">
                  <a:moveTo>
                    <a:pt x="18" y="43"/>
                  </a:moveTo>
                  <a:cubicBezTo>
                    <a:pt x="14" y="42"/>
                    <a:pt x="10" y="40"/>
                    <a:pt x="8" y="38"/>
                  </a:cubicBezTo>
                  <a:cubicBezTo>
                    <a:pt x="6" y="37"/>
                    <a:pt x="4" y="35"/>
                    <a:pt x="3" y="33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4"/>
                    <a:pt x="0" y="21"/>
                    <a:pt x="1" y="17"/>
                  </a:cubicBezTo>
                  <a:cubicBezTo>
                    <a:pt x="2" y="11"/>
                    <a:pt x="5" y="6"/>
                    <a:pt x="10" y="3"/>
                  </a:cubicBezTo>
                  <a:cubicBezTo>
                    <a:pt x="15" y="0"/>
                    <a:pt x="21" y="0"/>
                    <a:pt x="28" y="1"/>
                  </a:cubicBezTo>
                  <a:cubicBezTo>
                    <a:pt x="34" y="3"/>
                    <a:pt x="39" y="6"/>
                    <a:pt x="43" y="11"/>
                  </a:cubicBezTo>
                  <a:cubicBezTo>
                    <a:pt x="46" y="15"/>
                    <a:pt x="46" y="21"/>
                    <a:pt x="45" y="27"/>
                  </a:cubicBezTo>
                  <a:cubicBezTo>
                    <a:pt x="44" y="33"/>
                    <a:pt x="40" y="38"/>
                    <a:pt x="36" y="41"/>
                  </a:cubicBezTo>
                  <a:cubicBezTo>
                    <a:pt x="31" y="44"/>
                    <a:pt x="25" y="44"/>
                    <a:pt x="18" y="43"/>
                  </a:cubicBezTo>
                  <a:close/>
                  <a:moveTo>
                    <a:pt x="20" y="34"/>
                  </a:moveTo>
                  <a:cubicBezTo>
                    <a:pt x="25" y="35"/>
                    <a:pt x="29" y="35"/>
                    <a:pt x="32" y="33"/>
                  </a:cubicBezTo>
                  <a:cubicBezTo>
                    <a:pt x="35" y="31"/>
                    <a:pt x="37" y="29"/>
                    <a:pt x="38" y="25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4" y="13"/>
                    <a:pt x="30" y="11"/>
                    <a:pt x="25" y="10"/>
                  </a:cubicBezTo>
                  <a:cubicBezTo>
                    <a:pt x="20" y="9"/>
                    <a:pt x="16" y="9"/>
                    <a:pt x="14" y="11"/>
                  </a:cubicBezTo>
                  <a:cubicBezTo>
                    <a:pt x="11" y="13"/>
                    <a:pt x="9" y="15"/>
                    <a:pt x="8" y="19"/>
                  </a:cubicBezTo>
                  <a:cubicBezTo>
                    <a:pt x="7" y="22"/>
                    <a:pt x="8" y="25"/>
                    <a:pt x="10" y="28"/>
                  </a:cubicBezTo>
                  <a:cubicBezTo>
                    <a:pt x="12" y="31"/>
                    <a:pt x="15" y="33"/>
                    <a:pt x="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Sļiďé"/>
            <p:cNvSpPr/>
            <p:nvPr/>
          </p:nvSpPr>
          <p:spPr bwMode="auto">
            <a:xfrm>
              <a:off x="3165372" y="5390153"/>
              <a:ext cx="85725" cy="77788"/>
            </a:xfrm>
            <a:custGeom>
              <a:avLst/>
              <a:gdLst>
                <a:gd name="T0" fmla="*/ 29 w 46"/>
                <a:gd name="T1" fmla="*/ 21 h 42"/>
                <a:gd name="T2" fmla="*/ 22 w 46"/>
                <a:gd name="T3" fmla="*/ 20 h 42"/>
                <a:gd name="T4" fmla="*/ 24 w 46"/>
                <a:gd name="T5" fmla="*/ 1 h 42"/>
                <a:gd name="T6" fmla="*/ 41 w 46"/>
                <a:gd name="T7" fmla="*/ 3 h 42"/>
                <a:gd name="T8" fmla="*/ 45 w 46"/>
                <a:gd name="T9" fmla="*/ 11 h 42"/>
                <a:gd name="T10" fmla="*/ 46 w 46"/>
                <a:gd name="T11" fmla="*/ 22 h 42"/>
                <a:gd name="T12" fmla="*/ 42 w 46"/>
                <a:gd name="T13" fmla="*/ 34 h 42"/>
                <a:gd name="T14" fmla="*/ 33 w 46"/>
                <a:gd name="T15" fmla="*/ 41 h 42"/>
                <a:gd name="T16" fmla="*/ 21 w 46"/>
                <a:gd name="T17" fmla="*/ 42 h 42"/>
                <a:gd name="T18" fmla="*/ 9 w 46"/>
                <a:gd name="T19" fmla="*/ 38 h 42"/>
                <a:gd name="T20" fmla="*/ 2 w 46"/>
                <a:gd name="T21" fmla="*/ 28 h 42"/>
                <a:gd name="T22" fmla="*/ 1 w 46"/>
                <a:gd name="T23" fmla="*/ 18 h 42"/>
                <a:gd name="T24" fmla="*/ 6 w 46"/>
                <a:gd name="T25" fmla="*/ 5 h 42"/>
                <a:gd name="T26" fmla="*/ 16 w 46"/>
                <a:gd name="T27" fmla="*/ 0 h 42"/>
                <a:gd name="T28" fmla="*/ 16 w 46"/>
                <a:gd name="T29" fmla="*/ 9 h 42"/>
                <a:gd name="T30" fmla="*/ 11 w 46"/>
                <a:gd name="T31" fmla="*/ 12 h 42"/>
                <a:gd name="T32" fmla="*/ 8 w 46"/>
                <a:gd name="T33" fmla="*/ 18 h 42"/>
                <a:gd name="T34" fmla="*/ 11 w 46"/>
                <a:gd name="T35" fmla="*/ 28 h 42"/>
                <a:gd name="T36" fmla="*/ 21 w 46"/>
                <a:gd name="T37" fmla="*/ 33 h 42"/>
                <a:gd name="T38" fmla="*/ 34 w 46"/>
                <a:gd name="T39" fmla="*/ 31 h 42"/>
                <a:gd name="T40" fmla="*/ 38 w 46"/>
                <a:gd name="T41" fmla="*/ 22 h 42"/>
                <a:gd name="T42" fmla="*/ 38 w 46"/>
                <a:gd name="T43" fmla="*/ 16 h 42"/>
                <a:gd name="T44" fmla="*/ 36 w 46"/>
                <a:gd name="T45" fmla="*/ 11 h 42"/>
                <a:gd name="T46" fmla="*/ 30 w 46"/>
                <a:gd name="T47" fmla="*/ 11 h 42"/>
                <a:gd name="T48" fmla="*/ 29 w 46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2">
                  <a:moveTo>
                    <a:pt x="29" y="2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5"/>
                    <a:pt x="44" y="8"/>
                    <a:pt x="45" y="11"/>
                  </a:cubicBezTo>
                  <a:cubicBezTo>
                    <a:pt x="46" y="15"/>
                    <a:pt x="46" y="19"/>
                    <a:pt x="46" y="22"/>
                  </a:cubicBezTo>
                  <a:cubicBezTo>
                    <a:pt x="46" y="27"/>
                    <a:pt x="44" y="31"/>
                    <a:pt x="42" y="34"/>
                  </a:cubicBezTo>
                  <a:cubicBezTo>
                    <a:pt x="39" y="37"/>
                    <a:pt x="36" y="39"/>
                    <a:pt x="33" y="41"/>
                  </a:cubicBezTo>
                  <a:cubicBezTo>
                    <a:pt x="29" y="42"/>
                    <a:pt x="25" y="42"/>
                    <a:pt x="21" y="42"/>
                  </a:cubicBezTo>
                  <a:cubicBezTo>
                    <a:pt x="16" y="41"/>
                    <a:pt x="12" y="40"/>
                    <a:pt x="9" y="38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1" y="25"/>
                    <a:pt x="0" y="22"/>
                    <a:pt x="1" y="18"/>
                  </a:cubicBezTo>
                  <a:cubicBezTo>
                    <a:pt x="1" y="12"/>
                    <a:pt x="3" y="8"/>
                    <a:pt x="6" y="5"/>
                  </a:cubicBezTo>
                  <a:cubicBezTo>
                    <a:pt x="8" y="2"/>
                    <a:pt x="12" y="1"/>
                    <a:pt x="16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4"/>
                    <a:pt x="9" y="16"/>
                    <a:pt x="8" y="18"/>
                  </a:cubicBezTo>
                  <a:cubicBezTo>
                    <a:pt x="8" y="22"/>
                    <a:pt x="9" y="25"/>
                    <a:pt x="11" y="28"/>
                  </a:cubicBezTo>
                  <a:cubicBezTo>
                    <a:pt x="13" y="31"/>
                    <a:pt x="17" y="32"/>
                    <a:pt x="21" y="33"/>
                  </a:cubicBezTo>
                  <a:cubicBezTo>
                    <a:pt x="27" y="33"/>
                    <a:pt x="31" y="33"/>
                    <a:pt x="34" y="31"/>
                  </a:cubicBezTo>
                  <a:cubicBezTo>
                    <a:pt x="36" y="29"/>
                    <a:pt x="38" y="26"/>
                    <a:pt x="38" y="22"/>
                  </a:cubicBezTo>
                  <a:cubicBezTo>
                    <a:pt x="39" y="20"/>
                    <a:pt x="39" y="18"/>
                    <a:pt x="38" y="16"/>
                  </a:cubicBezTo>
                  <a:cubicBezTo>
                    <a:pt x="37" y="14"/>
                    <a:pt x="37" y="13"/>
                    <a:pt x="36" y="11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2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îSḷiḋè"/>
            <p:cNvSpPr/>
            <p:nvPr/>
          </p:nvSpPr>
          <p:spPr bwMode="auto">
            <a:xfrm>
              <a:off x="3173309" y="5313953"/>
              <a:ext cx="80963" cy="76200"/>
            </a:xfrm>
            <a:custGeom>
              <a:avLst/>
              <a:gdLst>
                <a:gd name="T0" fmla="*/ 51 w 51"/>
                <a:gd name="T1" fmla="*/ 30 h 48"/>
                <a:gd name="T2" fmla="*/ 29 w 51"/>
                <a:gd name="T3" fmla="*/ 29 h 48"/>
                <a:gd name="T4" fmla="*/ 0 w 51"/>
                <a:gd name="T5" fmla="*/ 48 h 48"/>
                <a:gd name="T6" fmla="*/ 0 w 51"/>
                <a:gd name="T7" fmla="*/ 36 h 48"/>
                <a:gd name="T8" fmla="*/ 20 w 51"/>
                <a:gd name="T9" fmla="*/ 24 h 48"/>
                <a:gd name="T10" fmla="*/ 0 w 51"/>
                <a:gd name="T11" fmla="*/ 12 h 48"/>
                <a:gd name="T12" fmla="*/ 0 w 51"/>
                <a:gd name="T13" fmla="*/ 0 h 48"/>
                <a:gd name="T14" fmla="*/ 30 w 51"/>
                <a:gd name="T15" fmla="*/ 20 h 48"/>
                <a:gd name="T16" fmla="*/ 51 w 51"/>
                <a:gd name="T17" fmla="*/ 20 h 48"/>
                <a:gd name="T18" fmla="*/ 51 w 51"/>
                <a:gd name="T1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51" y="30"/>
                  </a:moveTo>
                  <a:lnTo>
                    <a:pt x="29" y="29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30" y="20"/>
                  </a:lnTo>
                  <a:lnTo>
                    <a:pt x="51" y="20"/>
                  </a:ln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îṣḷíḋé"/>
            <p:cNvSpPr/>
            <p:nvPr/>
          </p:nvSpPr>
          <p:spPr bwMode="auto">
            <a:xfrm>
              <a:off x="3163784" y="5193303"/>
              <a:ext cx="87313" cy="76200"/>
            </a:xfrm>
            <a:custGeom>
              <a:avLst/>
              <a:gdLst>
                <a:gd name="T0" fmla="*/ 4 w 47"/>
                <a:gd name="T1" fmla="*/ 41 h 41"/>
                <a:gd name="T2" fmla="*/ 1 w 47"/>
                <a:gd name="T3" fmla="*/ 24 h 41"/>
                <a:gd name="T4" fmla="*/ 0 w 47"/>
                <a:gd name="T5" fmla="*/ 16 h 41"/>
                <a:gd name="T6" fmla="*/ 2 w 47"/>
                <a:gd name="T7" fmla="*/ 11 h 41"/>
                <a:gd name="T8" fmla="*/ 5 w 47"/>
                <a:gd name="T9" fmla="*/ 7 h 41"/>
                <a:gd name="T10" fmla="*/ 10 w 47"/>
                <a:gd name="T11" fmla="*/ 5 h 41"/>
                <a:gd name="T12" fmla="*/ 16 w 47"/>
                <a:gd name="T13" fmla="*/ 6 h 41"/>
                <a:gd name="T14" fmla="*/ 20 w 47"/>
                <a:gd name="T15" fmla="*/ 10 h 41"/>
                <a:gd name="T16" fmla="*/ 23 w 47"/>
                <a:gd name="T17" fmla="*/ 3 h 41"/>
                <a:gd name="T18" fmla="*/ 29 w 47"/>
                <a:gd name="T19" fmla="*/ 0 h 41"/>
                <a:gd name="T20" fmla="*/ 35 w 47"/>
                <a:gd name="T21" fmla="*/ 1 h 41"/>
                <a:gd name="T22" fmla="*/ 40 w 47"/>
                <a:gd name="T23" fmla="*/ 4 h 41"/>
                <a:gd name="T24" fmla="*/ 43 w 47"/>
                <a:gd name="T25" fmla="*/ 10 h 41"/>
                <a:gd name="T26" fmla="*/ 45 w 47"/>
                <a:gd name="T27" fmla="*/ 20 h 41"/>
                <a:gd name="T28" fmla="*/ 47 w 47"/>
                <a:gd name="T29" fmla="*/ 35 h 41"/>
                <a:gd name="T30" fmla="*/ 4 w 47"/>
                <a:gd name="T31" fmla="*/ 41 h 41"/>
                <a:gd name="T32" fmla="*/ 10 w 47"/>
                <a:gd name="T33" fmla="*/ 31 h 41"/>
                <a:gd name="T34" fmla="*/ 20 w 47"/>
                <a:gd name="T35" fmla="*/ 30 h 41"/>
                <a:gd name="T36" fmla="*/ 19 w 47"/>
                <a:gd name="T37" fmla="*/ 24 h 41"/>
                <a:gd name="T38" fmla="*/ 18 w 47"/>
                <a:gd name="T39" fmla="*/ 18 h 41"/>
                <a:gd name="T40" fmla="*/ 16 w 47"/>
                <a:gd name="T41" fmla="*/ 15 h 41"/>
                <a:gd name="T42" fmla="*/ 12 w 47"/>
                <a:gd name="T43" fmla="*/ 14 h 41"/>
                <a:gd name="T44" fmla="*/ 9 w 47"/>
                <a:gd name="T45" fmla="*/ 15 h 41"/>
                <a:gd name="T46" fmla="*/ 8 w 47"/>
                <a:gd name="T47" fmla="*/ 19 h 41"/>
                <a:gd name="T48" fmla="*/ 9 w 47"/>
                <a:gd name="T49" fmla="*/ 26 h 41"/>
                <a:gd name="T50" fmla="*/ 10 w 47"/>
                <a:gd name="T51" fmla="*/ 31 h 41"/>
                <a:gd name="T52" fmla="*/ 27 w 47"/>
                <a:gd name="T53" fmla="*/ 29 h 41"/>
                <a:gd name="T54" fmla="*/ 39 w 47"/>
                <a:gd name="T55" fmla="*/ 27 h 41"/>
                <a:gd name="T56" fmla="*/ 37 w 47"/>
                <a:gd name="T57" fmla="*/ 19 h 41"/>
                <a:gd name="T58" fmla="*/ 36 w 47"/>
                <a:gd name="T59" fmla="*/ 13 h 41"/>
                <a:gd name="T60" fmla="*/ 34 w 47"/>
                <a:gd name="T61" fmla="*/ 10 h 41"/>
                <a:gd name="T62" fmla="*/ 30 w 47"/>
                <a:gd name="T63" fmla="*/ 10 h 41"/>
                <a:gd name="T64" fmla="*/ 27 w 47"/>
                <a:gd name="T65" fmla="*/ 11 h 41"/>
                <a:gd name="T66" fmla="*/ 25 w 47"/>
                <a:gd name="T67" fmla="*/ 14 h 41"/>
                <a:gd name="T68" fmla="*/ 26 w 47"/>
                <a:gd name="T69" fmla="*/ 22 h 41"/>
                <a:gd name="T70" fmla="*/ 27 w 47"/>
                <a:gd name="T7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1">
                  <a:moveTo>
                    <a:pt x="4" y="41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1" y="14"/>
                    <a:pt x="1" y="13"/>
                    <a:pt x="2" y="11"/>
                  </a:cubicBezTo>
                  <a:cubicBezTo>
                    <a:pt x="2" y="10"/>
                    <a:pt x="3" y="9"/>
                    <a:pt x="5" y="7"/>
                  </a:cubicBezTo>
                  <a:cubicBezTo>
                    <a:pt x="6" y="6"/>
                    <a:pt x="8" y="6"/>
                    <a:pt x="10" y="5"/>
                  </a:cubicBezTo>
                  <a:cubicBezTo>
                    <a:pt x="12" y="5"/>
                    <a:pt x="14" y="5"/>
                    <a:pt x="16" y="6"/>
                  </a:cubicBezTo>
                  <a:cubicBezTo>
                    <a:pt x="17" y="7"/>
                    <a:pt x="19" y="8"/>
                    <a:pt x="20" y="10"/>
                  </a:cubicBezTo>
                  <a:cubicBezTo>
                    <a:pt x="20" y="7"/>
                    <a:pt x="21" y="5"/>
                    <a:pt x="23" y="3"/>
                  </a:cubicBezTo>
                  <a:cubicBezTo>
                    <a:pt x="25" y="2"/>
                    <a:pt x="27" y="1"/>
                    <a:pt x="29" y="0"/>
                  </a:cubicBezTo>
                  <a:cubicBezTo>
                    <a:pt x="31" y="0"/>
                    <a:pt x="33" y="0"/>
                    <a:pt x="35" y="1"/>
                  </a:cubicBezTo>
                  <a:cubicBezTo>
                    <a:pt x="37" y="2"/>
                    <a:pt x="39" y="3"/>
                    <a:pt x="40" y="4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4" y="11"/>
                    <a:pt x="44" y="15"/>
                    <a:pt x="45" y="20"/>
                  </a:cubicBezTo>
                  <a:cubicBezTo>
                    <a:pt x="47" y="35"/>
                    <a:pt x="47" y="35"/>
                    <a:pt x="47" y="35"/>
                  </a:cubicBezTo>
                  <a:lnTo>
                    <a:pt x="4" y="41"/>
                  </a:lnTo>
                  <a:close/>
                  <a:moveTo>
                    <a:pt x="10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1"/>
                    <a:pt x="18" y="19"/>
                    <a:pt x="18" y="18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4" y="14"/>
                    <a:pt x="12" y="14"/>
                  </a:cubicBezTo>
                  <a:cubicBezTo>
                    <a:pt x="11" y="14"/>
                    <a:pt x="10" y="14"/>
                    <a:pt x="9" y="15"/>
                  </a:cubicBezTo>
                  <a:cubicBezTo>
                    <a:pt x="8" y="16"/>
                    <a:pt x="8" y="17"/>
                    <a:pt x="8" y="19"/>
                  </a:cubicBezTo>
                  <a:cubicBezTo>
                    <a:pt x="8" y="20"/>
                    <a:pt x="8" y="22"/>
                    <a:pt x="9" y="26"/>
                  </a:cubicBezTo>
                  <a:lnTo>
                    <a:pt x="10" y="31"/>
                  </a:lnTo>
                  <a:close/>
                  <a:moveTo>
                    <a:pt x="27" y="29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6"/>
                    <a:pt x="37" y="14"/>
                    <a:pt x="36" y="13"/>
                  </a:cubicBezTo>
                  <a:cubicBezTo>
                    <a:pt x="36" y="12"/>
                    <a:pt x="35" y="11"/>
                    <a:pt x="34" y="10"/>
                  </a:cubicBezTo>
                  <a:cubicBezTo>
                    <a:pt x="33" y="10"/>
                    <a:pt x="32" y="9"/>
                    <a:pt x="30" y="10"/>
                  </a:cubicBezTo>
                  <a:cubicBezTo>
                    <a:pt x="29" y="10"/>
                    <a:pt x="28" y="10"/>
                    <a:pt x="27" y="11"/>
                  </a:cubicBezTo>
                  <a:cubicBezTo>
                    <a:pt x="26" y="12"/>
                    <a:pt x="26" y="13"/>
                    <a:pt x="25" y="14"/>
                  </a:cubicBezTo>
                  <a:cubicBezTo>
                    <a:pt x="25" y="15"/>
                    <a:pt x="25" y="18"/>
                    <a:pt x="26" y="22"/>
                  </a:cubicBezTo>
                  <a:lnTo>
                    <a:pt x="2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îṩliďè"/>
            <p:cNvSpPr/>
            <p:nvPr/>
          </p:nvSpPr>
          <p:spPr bwMode="auto">
            <a:xfrm>
              <a:off x="3146322" y="5120278"/>
              <a:ext cx="93663" cy="79375"/>
            </a:xfrm>
            <a:custGeom>
              <a:avLst/>
              <a:gdLst>
                <a:gd name="T0" fmla="*/ 59 w 59"/>
                <a:gd name="T1" fmla="*/ 37 h 50"/>
                <a:gd name="T2" fmla="*/ 9 w 59"/>
                <a:gd name="T3" fmla="*/ 50 h 50"/>
                <a:gd name="T4" fmla="*/ 0 w 59"/>
                <a:gd name="T5" fmla="*/ 13 h 50"/>
                <a:gd name="T6" fmla="*/ 8 w 59"/>
                <a:gd name="T7" fmla="*/ 10 h 50"/>
                <a:gd name="T8" fmla="*/ 15 w 59"/>
                <a:gd name="T9" fmla="*/ 37 h 50"/>
                <a:gd name="T10" fmla="*/ 25 w 59"/>
                <a:gd name="T11" fmla="*/ 35 h 50"/>
                <a:gd name="T12" fmla="*/ 19 w 59"/>
                <a:gd name="T13" fmla="*/ 9 h 50"/>
                <a:gd name="T14" fmla="*/ 27 w 59"/>
                <a:gd name="T15" fmla="*/ 8 h 50"/>
                <a:gd name="T16" fmla="*/ 34 w 59"/>
                <a:gd name="T17" fmla="*/ 32 h 50"/>
                <a:gd name="T18" fmla="*/ 47 w 59"/>
                <a:gd name="T19" fmla="*/ 29 h 50"/>
                <a:gd name="T20" fmla="*/ 40 w 59"/>
                <a:gd name="T21" fmla="*/ 1 h 50"/>
                <a:gd name="T22" fmla="*/ 49 w 59"/>
                <a:gd name="T23" fmla="*/ 0 h 50"/>
                <a:gd name="T24" fmla="*/ 59 w 59"/>
                <a:gd name="T25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0">
                  <a:moveTo>
                    <a:pt x="59" y="37"/>
                  </a:moveTo>
                  <a:lnTo>
                    <a:pt x="9" y="50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5" y="37"/>
                  </a:lnTo>
                  <a:lnTo>
                    <a:pt x="25" y="35"/>
                  </a:lnTo>
                  <a:lnTo>
                    <a:pt x="19" y="9"/>
                  </a:lnTo>
                  <a:lnTo>
                    <a:pt x="27" y="8"/>
                  </a:lnTo>
                  <a:lnTo>
                    <a:pt x="34" y="32"/>
                  </a:lnTo>
                  <a:lnTo>
                    <a:pt x="47" y="29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9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iṧlíḋè"/>
            <p:cNvSpPr/>
            <p:nvPr/>
          </p:nvSpPr>
          <p:spPr bwMode="auto">
            <a:xfrm>
              <a:off x="3138384" y="5096465"/>
              <a:ext cx="82550" cy="38100"/>
            </a:xfrm>
            <a:custGeom>
              <a:avLst/>
              <a:gdLst>
                <a:gd name="T0" fmla="*/ 52 w 52"/>
                <a:gd name="T1" fmla="*/ 9 h 24"/>
                <a:gd name="T2" fmla="*/ 3 w 52"/>
                <a:gd name="T3" fmla="*/ 24 h 24"/>
                <a:gd name="T4" fmla="*/ 0 w 52"/>
                <a:gd name="T5" fmla="*/ 15 h 24"/>
                <a:gd name="T6" fmla="*/ 49 w 52"/>
                <a:gd name="T7" fmla="*/ 0 h 24"/>
                <a:gd name="T8" fmla="*/ 52 w 52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4">
                  <a:moveTo>
                    <a:pt x="52" y="9"/>
                  </a:moveTo>
                  <a:lnTo>
                    <a:pt x="3" y="24"/>
                  </a:lnTo>
                  <a:lnTo>
                    <a:pt x="0" y="15"/>
                  </a:lnTo>
                  <a:lnTo>
                    <a:pt x="49" y="0"/>
                  </a:ln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islïḓè"/>
            <p:cNvSpPr/>
            <p:nvPr/>
          </p:nvSpPr>
          <p:spPr bwMode="auto">
            <a:xfrm>
              <a:off x="3120922" y="5047253"/>
              <a:ext cx="88900" cy="52388"/>
            </a:xfrm>
            <a:custGeom>
              <a:avLst/>
              <a:gdLst>
                <a:gd name="T0" fmla="*/ 3 w 48"/>
                <a:gd name="T1" fmla="*/ 20 h 28"/>
                <a:gd name="T2" fmla="*/ 0 w 48"/>
                <a:gd name="T3" fmla="*/ 12 h 28"/>
                <a:gd name="T4" fmla="*/ 26 w 48"/>
                <a:gd name="T5" fmla="*/ 2 h 28"/>
                <a:gd name="T6" fmla="*/ 34 w 48"/>
                <a:gd name="T7" fmla="*/ 0 h 28"/>
                <a:gd name="T8" fmla="*/ 42 w 48"/>
                <a:gd name="T9" fmla="*/ 3 h 28"/>
                <a:gd name="T10" fmla="*/ 47 w 48"/>
                <a:gd name="T11" fmla="*/ 10 h 28"/>
                <a:gd name="T12" fmla="*/ 47 w 48"/>
                <a:gd name="T13" fmla="*/ 21 h 28"/>
                <a:gd name="T14" fmla="*/ 38 w 48"/>
                <a:gd name="T15" fmla="*/ 28 h 28"/>
                <a:gd name="T16" fmla="*/ 34 w 48"/>
                <a:gd name="T17" fmla="*/ 20 h 28"/>
                <a:gd name="T18" fmla="*/ 39 w 48"/>
                <a:gd name="T19" fmla="*/ 17 h 28"/>
                <a:gd name="T20" fmla="*/ 40 w 48"/>
                <a:gd name="T21" fmla="*/ 13 h 28"/>
                <a:gd name="T22" fmla="*/ 37 w 48"/>
                <a:gd name="T23" fmla="*/ 9 h 28"/>
                <a:gd name="T24" fmla="*/ 30 w 48"/>
                <a:gd name="T25" fmla="*/ 10 h 28"/>
                <a:gd name="T26" fmla="*/ 3 w 48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28">
                  <a:moveTo>
                    <a:pt x="3" y="2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1"/>
                    <a:pt x="32" y="0"/>
                    <a:pt x="34" y="0"/>
                  </a:cubicBezTo>
                  <a:cubicBezTo>
                    <a:pt x="37" y="0"/>
                    <a:pt x="39" y="1"/>
                    <a:pt x="42" y="3"/>
                  </a:cubicBezTo>
                  <a:cubicBezTo>
                    <a:pt x="44" y="4"/>
                    <a:pt x="46" y="7"/>
                    <a:pt x="47" y="10"/>
                  </a:cubicBezTo>
                  <a:cubicBezTo>
                    <a:pt x="48" y="14"/>
                    <a:pt x="48" y="18"/>
                    <a:pt x="47" y="21"/>
                  </a:cubicBezTo>
                  <a:cubicBezTo>
                    <a:pt x="45" y="24"/>
                    <a:pt x="42" y="26"/>
                    <a:pt x="38" y="28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19"/>
                    <a:pt x="38" y="18"/>
                    <a:pt x="39" y="17"/>
                  </a:cubicBezTo>
                  <a:cubicBezTo>
                    <a:pt x="40" y="16"/>
                    <a:pt x="40" y="14"/>
                    <a:pt x="40" y="13"/>
                  </a:cubicBezTo>
                  <a:cubicBezTo>
                    <a:pt x="39" y="11"/>
                    <a:pt x="38" y="10"/>
                    <a:pt x="37" y="9"/>
                  </a:cubicBezTo>
                  <a:cubicBezTo>
                    <a:pt x="35" y="9"/>
                    <a:pt x="33" y="9"/>
                    <a:pt x="30" y="10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íṥ1iḍe"/>
            <p:cNvSpPr/>
            <p:nvPr/>
          </p:nvSpPr>
          <p:spPr bwMode="auto">
            <a:xfrm>
              <a:off x="3112984" y="5017090"/>
              <a:ext cx="80963" cy="46038"/>
            </a:xfrm>
            <a:custGeom>
              <a:avLst/>
              <a:gdLst>
                <a:gd name="T0" fmla="*/ 51 w 51"/>
                <a:gd name="T1" fmla="*/ 9 h 29"/>
                <a:gd name="T2" fmla="*/ 3 w 51"/>
                <a:gd name="T3" fmla="*/ 29 h 29"/>
                <a:gd name="T4" fmla="*/ 0 w 51"/>
                <a:gd name="T5" fmla="*/ 19 h 29"/>
                <a:gd name="T6" fmla="*/ 46 w 51"/>
                <a:gd name="T7" fmla="*/ 0 h 29"/>
                <a:gd name="T8" fmla="*/ 51 w 51"/>
                <a:gd name="T9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51" y="9"/>
                  </a:moveTo>
                  <a:lnTo>
                    <a:pt x="3" y="29"/>
                  </a:lnTo>
                  <a:lnTo>
                    <a:pt x="0" y="19"/>
                  </a:lnTo>
                  <a:lnTo>
                    <a:pt x="46" y="0"/>
                  </a:lnTo>
                  <a:lnTo>
                    <a:pt x="5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iṥľîḋé"/>
            <p:cNvSpPr/>
            <p:nvPr/>
          </p:nvSpPr>
          <p:spPr bwMode="auto">
            <a:xfrm>
              <a:off x="3081234" y="4948828"/>
              <a:ext cx="101600" cy="93663"/>
            </a:xfrm>
            <a:custGeom>
              <a:avLst/>
              <a:gdLst>
                <a:gd name="T0" fmla="*/ 64 w 64"/>
                <a:gd name="T1" fmla="*/ 36 h 59"/>
                <a:gd name="T2" fmla="*/ 18 w 64"/>
                <a:gd name="T3" fmla="*/ 59 h 59"/>
                <a:gd name="T4" fmla="*/ 14 w 64"/>
                <a:gd name="T5" fmla="*/ 50 h 59"/>
                <a:gd name="T6" fmla="*/ 35 w 64"/>
                <a:gd name="T7" fmla="*/ 16 h 59"/>
                <a:gd name="T8" fmla="*/ 3 w 64"/>
                <a:gd name="T9" fmla="*/ 31 h 59"/>
                <a:gd name="T10" fmla="*/ 0 w 64"/>
                <a:gd name="T11" fmla="*/ 22 h 59"/>
                <a:gd name="T12" fmla="*/ 45 w 64"/>
                <a:gd name="T13" fmla="*/ 0 h 59"/>
                <a:gd name="T14" fmla="*/ 50 w 64"/>
                <a:gd name="T15" fmla="*/ 8 h 59"/>
                <a:gd name="T16" fmla="*/ 29 w 64"/>
                <a:gd name="T17" fmla="*/ 42 h 59"/>
                <a:gd name="T18" fmla="*/ 59 w 64"/>
                <a:gd name="T19" fmla="*/ 26 h 59"/>
                <a:gd name="T20" fmla="*/ 64 w 64"/>
                <a:gd name="T21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59">
                  <a:moveTo>
                    <a:pt x="64" y="36"/>
                  </a:moveTo>
                  <a:lnTo>
                    <a:pt x="18" y="59"/>
                  </a:lnTo>
                  <a:lnTo>
                    <a:pt x="14" y="50"/>
                  </a:lnTo>
                  <a:lnTo>
                    <a:pt x="35" y="16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45" y="0"/>
                  </a:lnTo>
                  <a:lnTo>
                    <a:pt x="50" y="8"/>
                  </a:lnTo>
                  <a:lnTo>
                    <a:pt x="29" y="42"/>
                  </a:lnTo>
                  <a:lnTo>
                    <a:pt x="59" y="26"/>
                  </a:lnTo>
                  <a:lnTo>
                    <a:pt x="6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îślidè"/>
            <p:cNvSpPr/>
            <p:nvPr/>
          </p:nvSpPr>
          <p:spPr bwMode="auto">
            <a:xfrm>
              <a:off x="3047897" y="4877390"/>
              <a:ext cx="84138" cy="88900"/>
            </a:xfrm>
            <a:custGeom>
              <a:avLst/>
              <a:gdLst>
                <a:gd name="T0" fmla="*/ 28 w 46"/>
                <a:gd name="T1" fmla="*/ 21 h 48"/>
                <a:gd name="T2" fmla="*/ 22 w 46"/>
                <a:gd name="T3" fmla="*/ 25 h 48"/>
                <a:gd name="T4" fmla="*/ 11 w 46"/>
                <a:gd name="T5" fmla="*/ 9 h 48"/>
                <a:gd name="T6" fmla="*/ 26 w 46"/>
                <a:gd name="T7" fmla="*/ 0 h 48"/>
                <a:gd name="T8" fmla="*/ 35 w 46"/>
                <a:gd name="T9" fmla="*/ 4 h 48"/>
                <a:gd name="T10" fmla="*/ 42 w 46"/>
                <a:gd name="T11" fmla="*/ 12 h 48"/>
                <a:gd name="T12" fmla="*/ 46 w 46"/>
                <a:gd name="T13" fmla="*/ 24 h 48"/>
                <a:gd name="T14" fmla="*/ 43 w 46"/>
                <a:gd name="T15" fmla="*/ 35 h 48"/>
                <a:gd name="T16" fmla="*/ 35 w 46"/>
                <a:gd name="T17" fmla="*/ 43 h 48"/>
                <a:gd name="T18" fmla="*/ 23 w 46"/>
                <a:gd name="T19" fmla="*/ 47 h 48"/>
                <a:gd name="T20" fmla="*/ 12 w 46"/>
                <a:gd name="T21" fmla="*/ 45 h 48"/>
                <a:gd name="T22" fmla="*/ 4 w 46"/>
                <a:gd name="T23" fmla="*/ 37 h 48"/>
                <a:gd name="T24" fmla="*/ 0 w 46"/>
                <a:gd name="T25" fmla="*/ 24 h 48"/>
                <a:gd name="T26" fmla="*/ 5 w 46"/>
                <a:gd name="T27" fmla="*/ 14 h 48"/>
                <a:gd name="T28" fmla="*/ 11 w 46"/>
                <a:gd name="T29" fmla="*/ 21 h 48"/>
                <a:gd name="T30" fmla="*/ 9 w 46"/>
                <a:gd name="T31" fmla="*/ 27 h 48"/>
                <a:gd name="T32" fmla="*/ 11 w 46"/>
                <a:gd name="T33" fmla="*/ 33 h 48"/>
                <a:gd name="T34" fmla="*/ 19 w 46"/>
                <a:gd name="T35" fmla="*/ 39 h 48"/>
                <a:gd name="T36" fmla="*/ 30 w 46"/>
                <a:gd name="T37" fmla="*/ 36 h 48"/>
                <a:gd name="T38" fmla="*/ 38 w 46"/>
                <a:gd name="T39" fmla="*/ 26 h 48"/>
                <a:gd name="T40" fmla="*/ 36 w 46"/>
                <a:gd name="T41" fmla="*/ 17 h 48"/>
                <a:gd name="T42" fmla="*/ 32 w 46"/>
                <a:gd name="T43" fmla="*/ 13 h 48"/>
                <a:gd name="T44" fmla="*/ 27 w 46"/>
                <a:gd name="T45" fmla="*/ 10 h 48"/>
                <a:gd name="T46" fmla="*/ 23 w 46"/>
                <a:gd name="T47" fmla="*/ 13 h 48"/>
                <a:gd name="T48" fmla="*/ 28 w 46"/>
                <a:gd name="T4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8">
                  <a:moveTo>
                    <a:pt x="28" y="21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1"/>
                    <a:pt x="31" y="2"/>
                    <a:pt x="35" y="4"/>
                  </a:cubicBezTo>
                  <a:cubicBezTo>
                    <a:pt x="38" y="6"/>
                    <a:pt x="40" y="9"/>
                    <a:pt x="42" y="12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8"/>
                    <a:pt x="45" y="31"/>
                    <a:pt x="43" y="35"/>
                  </a:cubicBezTo>
                  <a:cubicBezTo>
                    <a:pt x="41" y="38"/>
                    <a:pt x="38" y="41"/>
                    <a:pt x="35" y="43"/>
                  </a:cubicBezTo>
                  <a:cubicBezTo>
                    <a:pt x="31" y="46"/>
                    <a:pt x="27" y="47"/>
                    <a:pt x="23" y="47"/>
                  </a:cubicBezTo>
                  <a:cubicBezTo>
                    <a:pt x="19" y="48"/>
                    <a:pt x="15" y="47"/>
                    <a:pt x="12" y="45"/>
                  </a:cubicBezTo>
                  <a:cubicBezTo>
                    <a:pt x="9" y="43"/>
                    <a:pt x="6" y="41"/>
                    <a:pt x="4" y="37"/>
                  </a:cubicBezTo>
                  <a:cubicBezTo>
                    <a:pt x="1" y="32"/>
                    <a:pt x="0" y="28"/>
                    <a:pt x="0" y="24"/>
                  </a:cubicBezTo>
                  <a:cubicBezTo>
                    <a:pt x="0" y="21"/>
                    <a:pt x="2" y="17"/>
                    <a:pt x="5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3"/>
                    <a:pt x="9" y="24"/>
                    <a:pt x="9" y="27"/>
                  </a:cubicBezTo>
                  <a:cubicBezTo>
                    <a:pt x="8" y="29"/>
                    <a:pt x="9" y="31"/>
                    <a:pt x="11" y="33"/>
                  </a:cubicBezTo>
                  <a:cubicBezTo>
                    <a:pt x="13" y="36"/>
                    <a:pt x="15" y="38"/>
                    <a:pt x="19" y="39"/>
                  </a:cubicBezTo>
                  <a:cubicBezTo>
                    <a:pt x="22" y="39"/>
                    <a:pt x="26" y="38"/>
                    <a:pt x="30" y="36"/>
                  </a:cubicBezTo>
                  <a:cubicBezTo>
                    <a:pt x="34" y="33"/>
                    <a:pt x="37" y="30"/>
                    <a:pt x="38" y="26"/>
                  </a:cubicBezTo>
                  <a:cubicBezTo>
                    <a:pt x="39" y="23"/>
                    <a:pt x="38" y="20"/>
                    <a:pt x="36" y="17"/>
                  </a:cubicBezTo>
                  <a:cubicBezTo>
                    <a:pt x="35" y="15"/>
                    <a:pt x="34" y="14"/>
                    <a:pt x="32" y="13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3" y="13"/>
                    <a:pt x="23" y="13"/>
                    <a:pt x="23" y="13"/>
                  </a:cubicBezTo>
                  <a:lnTo>
                    <a:pt x="28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îŝ1ide"/>
            <p:cNvSpPr/>
            <p:nvPr/>
          </p:nvSpPr>
          <p:spPr bwMode="auto">
            <a:xfrm>
              <a:off x="1981097" y="4907553"/>
              <a:ext cx="931863" cy="969963"/>
            </a:xfrm>
            <a:custGeom>
              <a:avLst/>
              <a:gdLst>
                <a:gd name="T0" fmla="*/ 488 w 506"/>
                <a:gd name="T1" fmla="*/ 144 h 525"/>
                <a:gd name="T2" fmla="*/ 449 w 506"/>
                <a:gd name="T3" fmla="*/ 161 h 525"/>
                <a:gd name="T4" fmla="*/ 473 w 506"/>
                <a:gd name="T5" fmla="*/ 361 h 525"/>
                <a:gd name="T6" fmla="*/ 434 w 506"/>
                <a:gd name="T7" fmla="*/ 382 h 525"/>
                <a:gd name="T8" fmla="*/ 463 w 506"/>
                <a:gd name="T9" fmla="*/ 392 h 525"/>
                <a:gd name="T10" fmla="*/ 434 w 506"/>
                <a:gd name="T11" fmla="*/ 455 h 525"/>
                <a:gd name="T12" fmla="*/ 418 w 506"/>
                <a:gd name="T13" fmla="*/ 525 h 525"/>
                <a:gd name="T14" fmla="*/ 328 w 506"/>
                <a:gd name="T15" fmla="*/ 392 h 525"/>
                <a:gd name="T16" fmla="*/ 200 w 506"/>
                <a:gd name="T17" fmla="*/ 376 h 525"/>
                <a:gd name="T18" fmla="*/ 179 w 506"/>
                <a:gd name="T19" fmla="*/ 525 h 525"/>
                <a:gd name="T20" fmla="*/ 72 w 506"/>
                <a:gd name="T21" fmla="*/ 510 h 525"/>
                <a:gd name="T22" fmla="*/ 44 w 506"/>
                <a:gd name="T23" fmla="*/ 439 h 525"/>
                <a:gd name="T24" fmla="*/ 72 w 506"/>
                <a:gd name="T25" fmla="*/ 392 h 525"/>
                <a:gd name="T26" fmla="*/ 57 w 506"/>
                <a:gd name="T27" fmla="*/ 382 h 525"/>
                <a:gd name="T28" fmla="*/ 18 w 506"/>
                <a:gd name="T29" fmla="*/ 161 h 525"/>
                <a:gd name="T30" fmla="*/ 56 w 506"/>
                <a:gd name="T31" fmla="*/ 144 h 525"/>
                <a:gd name="T32" fmla="*/ 0 w 506"/>
                <a:gd name="T33" fmla="*/ 21 h 525"/>
                <a:gd name="T34" fmla="*/ 92 w 506"/>
                <a:gd name="T35" fmla="*/ 21 h 525"/>
                <a:gd name="T36" fmla="*/ 403 w 506"/>
                <a:gd name="T37" fmla="*/ 82 h 525"/>
                <a:gd name="T38" fmla="*/ 457 w 506"/>
                <a:gd name="T39" fmla="*/ 0 h 525"/>
                <a:gd name="T40" fmla="*/ 461 w 506"/>
                <a:gd name="T41" fmla="*/ 82 h 525"/>
                <a:gd name="T42" fmla="*/ 455 w 506"/>
                <a:gd name="T43" fmla="*/ 24 h 525"/>
                <a:gd name="T44" fmla="*/ 435 w 506"/>
                <a:gd name="T45" fmla="*/ 82 h 525"/>
                <a:gd name="T46" fmla="*/ 454 w 506"/>
                <a:gd name="T47" fmla="*/ 127 h 525"/>
                <a:gd name="T48" fmla="*/ 49 w 506"/>
                <a:gd name="T49" fmla="*/ 112 h 525"/>
                <a:gd name="T50" fmla="*/ 78 w 506"/>
                <a:gd name="T51" fmla="*/ 127 h 525"/>
                <a:gd name="T52" fmla="*/ 81 w 506"/>
                <a:gd name="T53" fmla="*/ 161 h 525"/>
                <a:gd name="T54" fmla="*/ 426 w 506"/>
                <a:gd name="T55" fmla="*/ 145 h 525"/>
                <a:gd name="T56" fmla="*/ 454 w 506"/>
                <a:gd name="T57" fmla="*/ 127 h 525"/>
                <a:gd name="T58" fmla="*/ 450 w 506"/>
                <a:gd name="T59" fmla="*/ 178 h 525"/>
                <a:gd name="T60" fmla="*/ 65 w 506"/>
                <a:gd name="T61" fmla="*/ 335 h 525"/>
                <a:gd name="T62" fmla="*/ 421 w 506"/>
                <a:gd name="T63" fmla="*/ 349 h 525"/>
                <a:gd name="T64" fmla="*/ 398 w 506"/>
                <a:gd name="T65" fmla="*/ 490 h 525"/>
                <a:gd name="T66" fmla="*/ 356 w 506"/>
                <a:gd name="T67" fmla="*/ 371 h 525"/>
                <a:gd name="T68" fmla="*/ 389 w 506"/>
                <a:gd name="T69" fmla="*/ 496 h 525"/>
                <a:gd name="T70" fmla="*/ 150 w 506"/>
                <a:gd name="T71" fmla="*/ 496 h 525"/>
                <a:gd name="T72" fmla="*/ 108 w 506"/>
                <a:gd name="T73" fmla="*/ 371 h 525"/>
                <a:gd name="T74" fmla="*/ 117 w 506"/>
                <a:gd name="T75" fmla="*/ 496 h 525"/>
                <a:gd name="T76" fmla="*/ 71 w 506"/>
                <a:gd name="T77" fmla="*/ 82 h 525"/>
                <a:gd name="T78" fmla="*/ 51 w 506"/>
                <a:gd name="T79" fmla="*/ 24 h 525"/>
                <a:gd name="T80" fmla="*/ 45 w 506"/>
                <a:gd name="T81" fmla="*/ 8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25">
                  <a:moveTo>
                    <a:pt x="506" y="21"/>
                  </a:moveTo>
                  <a:cubicBezTo>
                    <a:pt x="488" y="144"/>
                    <a:pt x="488" y="144"/>
                    <a:pt x="488" y="144"/>
                  </a:cubicBezTo>
                  <a:cubicBezTo>
                    <a:pt x="450" y="144"/>
                    <a:pt x="450" y="144"/>
                    <a:pt x="450" y="144"/>
                  </a:cubicBezTo>
                  <a:cubicBezTo>
                    <a:pt x="449" y="161"/>
                    <a:pt x="449" y="161"/>
                    <a:pt x="449" y="161"/>
                  </a:cubicBezTo>
                  <a:cubicBezTo>
                    <a:pt x="488" y="161"/>
                    <a:pt x="488" y="161"/>
                    <a:pt x="488" y="1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72"/>
                    <a:pt x="462" y="382"/>
                    <a:pt x="450" y="382"/>
                  </a:cubicBezTo>
                  <a:cubicBezTo>
                    <a:pt x="434" y="382"/>
                    <a:pt x="434" y="382"/>
                    <a:pt x="434" y="382"/>
                  </a:cubicBezTo>
                  <a:cubicBezTo>
                    <a:pt x="434" y="392"/>
                    <a:pt x="434" y="392"/>
                    <a:pt x="434" y="392"/>
                  </a:cubicBezTo>
                  <a:cubicBezTo>
                    <a:pt x="463" y="392"/>
                    <a:pt x="463" y="392"/>
                    <a:pt x="463" y="392"/>
                  </a:cubicBezTo>
                  <a:cubicBezTo>
                    <a:pt x="463" y="439"/>
                    <a:pt x="463" y="439"/>
                    <a:pt x="463" y="439"/>
                  </a:cubicBezTo>
                  <a:cubicBezTo>
                    <a:pt x="463" y="448"/>
                    <a:pt x="450" y="455"/>
                    <a:pt x="434" y="455"/>
                  </a:cubicBezTo>
                  <a:cubicBezTo>
                    <a:pt x="434" y="510"/>
                    <a:pt x="434" y="510"/>
                    <a:pt x="434" y="510"/>
                  </a:cubicBezTo>
                  <a:cubicBezTo>
                    <a:pt x="434" y="518"/>
                    <a:pt x="427" y="525"/>
                    <a:pt x="418" y="525"/>
                  </a:cubicBezTo>
                  <a:cubicBezTo>
                    <a:pt x="328" y="525"/>
                    <a:pt x="328" y="525"/>
                    <a:pt x="328" y="525"/>
                  </a:cubicBezTo>
                  <a:cubicBezTo>
                    <a:pt x="328" y="392"/>
                    <a:pt x="328" y="392"/>
                    <a:pt x="328" y="392"/>
                  </a:cubicBezTo>
                  <a:cubicBezTo>
                    <a:pt x="328" y="383"/>
                    <a:pt x="318" y="376"/>
                    <a:pt x="307" y="376"/>
                  </a:cubicBezTo>
                  <a:cubicBezTo>
                    <a:pt x="200" y="376"/>
                    <a:pt x="200" y="376"/>
                    <a:pt x="200" y="376"/>
                  </a:cubicBezTo>
                  <a:cubicBezTo>
                    <a:pt x="188" y="376"/>
                    <a:pt x="179" y="383"/>
                    <a:pt x="179" y="392"/>
                  </a:cubicBezTo>
                  <a:cubicBezTo>
                    <a:pt x="179" y="525"/>
                    <a:pt x="179" y="525"/>
                    <a:pt x="179" y="525"/>
                  </a:cubicBezTo>
                  <a:cubicBezTo>
                    <a:pt x="89" y="525"/>
                    <a:pt x="89" y="525"/>
                    <a:pt x="89" y="525"/>
                  </a:cubicBezTo>
                  <a:cubicBezTo>
                    <a:pt x="80" y="525"/>
                    <a:pt x="72" y="518"/>
                    <a:pt x="72" y="510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56" y="455"/>
                    <a:pt x="44" y="448"/>
                    <a:pt x="44" y="439"/>
                  </a:cubicBezTo>
                  <a:cubicBezTo>
                    <a:pt x="44" y="392"/>
                    <a:pt x="44" y="392"/>
                    <a:pt x="44" y="392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72" y="382"/>
                    <a:pt x="72" y="382"/>
                    <a:pt x="72" y="382"/>
                  </a:cubicBezTo>
                  <a:cubicBezTo>
                    <a:pt x="57" y="382"/>
                    <a:pt x="57" y="382"/>
                    <a:pt x="57" y="382"/>
                  </a:cubicBezTo>
                  <a:cubicBezTo>
                    <a:pt x="44" y="382"/>
                    <a:pt x="34" y="372"/>
                    <a:pt x="34" y="3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7"/>
                    <a:pt x="31" y="0"/>
                    <a:pt x="49" y="0"/>
                  </a:cubicBezTo>
                  <a:cubicBezTo>
                    <a:pt x="73" y="0"/>
                    <a:pt x="80" y="3"/>
                    <a:pt x="92" y="21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403" y="82"/>
                    <a:pt x="403" y="82"/>
                    <a:pt x="403" y="82"/>
                  </a:cubicBezTo>
                  <a:cubicBezTo>
                    <a:pt x="415" y="21"/>
                    <a:pt x="415" y="21"/>
                    <a:pt x="415" y="21"/>
                  </a:cubicBezTo>
                  <a:cubicBezTo>
                    <a:pt x="426" y="3"/>
                    <a:pt x="433" y="0"/>
                    <a:pt x="457" y="0"/>
                  </a:cubicBezTo>
                  <a:cubicBezTo>
                    <a:pt x="475" y="0"/>
                    <a:pt x="504" y="7"/>
                    <a:pt x="506" y="21"/>
                  </a:cubicBezTo>
                  <a:close/>
                  <a:moveTo>
                    <a:pt x="461" y="82"/>
                  </a:moveTo>
                  <a:cubicBezTo>
                    <a:pt x="469" y="32"/>
                    <a:pt x="469" y="32"/>
                    <a:pt x="469" y="32"/>
                  </a:cubicBezTo>
                  <a:cubicBezTo>
                    <a:pt x="469" y="24"/>
                    <a:pt x="463" y="24"/>
                    <a:pt x="455" y="24"/>
                  </a:cubicBezTo>
                  <a:cubicBezTo>
                    <a:pt x="450" y="24"/>
                    <a:pt x="447" y="26"/>
                    <a:pt x="445" y="32"/>
                  </a:cubicBezTo>
                  <a:cubicBezTo>
                    <a:pt x="435" y="82"/>
                    <a:pt x="435" y="82"/>
                    <a:pt x="435" y="82"/>
                  </a:cubicBezTo>
                  <a:lnTo>
                    <a:pt x="461" y="82"/>
                  </a:lnTo>
                  <a:close/>
                  <a:moveTo>
                    <a:pt x="454" y="127"/>
                  </a:moveTo>
                  <a:cubicBezTo>
                    <a:pt x="457" y="112"/>
                    <a:pt x="457" y="112"/>
                    <a:pt x="457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80" y="145"/>
                    <a:pt x="80" y="145"/>
                    <a:pt x="80" y="145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425" y="161"/>
                    <a:pt x="425" y="161"/>
                    <a:pt x="425" y="161"/>
                  </a:cubicBezTo>
                  <a:cubicBezTo>
                    <a:pt x="426" y="145"/>
                    <a:pt x="426" y="145"/>
                    <a:pt x="426" y="145"/>
                  </a:cubicBezTo>
                  <a:cubicBezTo>
                    <a:pt x="428" y="127"/>
                    <a:pt x="428" y="127"/>
                    <a:pt x="428" y="127"/>
                  </a:cubicBezTo>
                  <a:lnTo>
                    <a:pt x="454" y="127"/>
                  </a:lnTo>
                  <a:close/>
                  <a:moveTo>
                    <a:pt x="441" y="335"/>
                  </a:moveTo>
                  <a:cubicBezTo>
                    <a:pt x="450" y="178"/>
                    <a:pt x="450" y="178"/>
                    <a:pt x="450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65" y="335"/>
                    <a:pt x="65" y="335"/>
                    <a:pt x="65" y="335"/>
                  </a:cubicBezTo>
                  <a:cubicBezTo>
                    <a:pt x="65" y="343"/>
                    <a:pt x="74" y="349"/>
                    <a:pt x="85" y="349"/>
                  </a:cubicBezTo>
                  <a:cubicBezTo>
                    <a:pt x="421" y="349"/>
                    <a:pt x="421" y="349"/>
                    <a:pt x="421" y="349"/>
                  </a:cubicBezTo>
                  <a:cubicBezTo>
                    <a:pt x="432" y="349"/>
                    <a:pt x="441" y="343"/>
                    <a:pt x="441" y="335"/>
                  </a:cubicBezTo>
                  <a:close/>
                  <a:moveTo>
                    <a:pt x="398" y="490"/>
                  </a:moveTo>
                  <a:cubicBezTo>
                    <a:pt x="398" y="371"/>
                    <a:pt x="398" y="371"/>
                    <a:pt x="398" y="371"/>
                  </a:cubicBezTo>
                  <a:cubicBezTo>
                    <a:pt x="356" y="371"/>
                    <a:pt x="356" y="371"/>
                    <a:pt x="356" y="371"/>
                  </a:cubicBezTo>
                  <a:cubicBezTo>
                    <a:pt x="356" y="496"/>
                    <a:pt x="356" y="496"/>
                    <a:pt x="356" y="496"/>
                  </a:cubicBezTo>
                  <a:cubicBezTo>
                    <a:pt x="389" y="496"/>
                    <a:pt x="389" y="496"/>
                    <a:pt x="389" y="496"/>
                  </a:cubicBezTo>
                  <a:cubicBezTo>
                    <a:pt x="394" y="496"/>
                    <a:pt x="398" y="496"/>
                    <a:pt x="398" y="490"/>
                  </a:cubicBezTo>
                  <a:close/>
                  <a:moveTo>
                    <a:pt x="150" y="496"/>
                  </a:moveTo>
                  <a:cubicBezTo>
                    <a:pt x="150" y="371"/>
                    <a:pt x="150" y="371"/>
                    <a:pt x="150" y="371"/>
                  </a:cubicBezTo>
                  <a:cubicBezTo>
                    <a:pt x="108" y="371"/>
                    <a:pt x="108" y="371"/>
                    <a:pt x="108" y="371"/>
                  </a:cubicBezTo>
                  <a:cubicBezTo>
                    <a:pt x="108" y="490"/>
                    <a:pt x="108" y="490"/>
                    <a:pt x="108" y="490"/>
                  </a:cubicBezTo>
                  <a:cubicBezTo>
                    <a:pt x="108" y="496"/>
                    <a:pt x="112" y="496"/>
                    <a:pt x="117" y="496"/>
                  </a:cubicBezTo>
                  <a:lnTo>
                    <a:pt x="150" y="496"/>
                  </a:lnTo>
                  <a:close/>
                  <a:moveTo>
                    <a:pt x="71" y="82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26"/>
                    <a:pt x="57" y="24"/>
                    <a:pt x="51" y="24"/>
                  </a:cubicBezTo>
                  <a:cubicBezTo>
                    <a:pt x="43" y="24"/>
                    <a:pt x="37" y="24"/>
                    <a:pt x="37" y="32"/>
                  </a:cubicBezTo>
                  <a:cubicBezTo>
                    <a:pt x="45" y="82"/>
                    <a:pt x="45" y="82"/>
                    <a:pt x="45" y="82"/>
                  </a:cubicBezTo>
                  <a:lnTo>
                    <a:pt x="7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í$ḻíde"/>
            <p:cNvSpPr/>
            <p:nvPr/>
          </p:nvSpPr>
          <p:spPr bwMode="auto">
            <a:xfrm>
              <a:off x="2144609" y="5142503"/>
              <a:ext cx="6048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pic>
        <p:nvPicPr>
          <p:cNvPr id="73" name="图片 7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7796" r="24414" b="7796"/>
          <a:stretch>
            <a:fillRect/>
          </a:stretch>
        </p:blipFill>
        <p:spPr>
          <a:xfrm>
            <a:off x="4563325" y="0"/>
            <a:ext cx="4568678" cy="6858000"/>
          </a:xfrm>
          <a:custGeom>
            <a:avLst/>
            <a:gdLst>
              <a:gd name="connsiteX0" fmla="*/ 516982 w 6091570"/>
              <a:gd name="connsiteY0" fmla="*/ 0 h 6858000"/>
              <a:gd name="connsiteX1" fmla="*/ 6091570 w 6091570"/>
              <a:gd name="connsiteY1" fmla="*/ 0 h 6858000"/>
              <a:gd name="connsiteX2" fmla="*/ 6091570 w 6091570"/>
              <a:gd name="connsiteY2" fmla="*/ 6858000 h 6858000"/>
              <a:gd name="connsiteX3" fmla="*/ 516982 w 6091570"/>
              <a:gd name="connsiteY3" fmla="*/ 6858000 h 6858000"/>
              <a:gd name="connsiteX4" fmla="*/ 429910 w 6091570"/>
              <a:gd name="connsiteY4" fmla="*/ 6575030 h 6858000"/>
              <a:gd name="connsiteX5" fmla="*/ 0 w 6091570"/>
              <a:gd name="connsiteY5" fmla="*/ 3429000 h 6858000"/>
              <a:gd name="connsiteX6" fmla="*/ 429910 w 6091570"/>
              <a:gd name="connsiteY6" fmla="*/ 2829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1570" h="6858000">
                <a:moveTo>
                  <a:pt x="516982" y="0"/>
                </a:moveTo>
                <a:lnTo>
                  <a:pt x="6091570" y="0"/>
                </a:lnTo>
                <a:lnTo>
                  <a:pt x="6091570" y="6858000"/>
                </a:lnTo>
                <a:lnTo>
                  <a:pt x="516982" y="6858000"/>
                </a:lnTo>
                <a:lnTo>
                  <a:pt x="429910" y="6575030"/>
                </a:lnTo>
                <a:cubicBezTo>
                  <a:pt x="154398" y="5623308"/>
                  <a:pt x="0" y="4556166"/>
                  <a:pt x="0" y="3429000"/>
                </a:cubicBezTo>
                <a:cubicBezTo>
                  <a:pt x="0" y="2301834"/>
                  <a:pt x="154398" y="1234692"/>
                  <a:pt x="429910" y="282971"/>
                </a:cubicBezTo>
                <a:close/>
              </a:path>
            </a:pathLst>
          </a:custGeom>
        </p:spPr>
      </p:pic>
      <p:sp>
        <p:nvSpPr>
          <p:cNvPr id="74" name="椭圆 73"/>
          <p:cNvSpPr/>
          <p:nvPr userDrawn="1"/>
        </p:nvSpPr>
        <p:spPr>
          <a:xfrm>
            <a:off x="4552526" y="-3827584"/>
            <a:ext cx="6539490" cy="14513168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sp>
        <p:nvSpPr>
          <p:cNvPr id="75" name="椭圆 74"/>
          <p:cNvSpPr/>
          <p:nvPr userDrawn="1"/>
        </p:nvSpPr>
        <p:spPr>
          <a:xfrm>
            <a:off x="4457482" y="-3767391"/>
            <a:ext cx="6539490" cy="14513168"/>
          </a:xfrm>
          <a:prstGeom prst="ellipse">
            <a:avLst/>
          </a:prstGeom>
          <a:gradFill flip="none" rotWithShape="1">
            <a:gsLst>
              <a:gs pos="0">
                <a:srgbClr val="A22B17">
                  <a:alpha val="47000"/>
                  <a:lumMod val="91000"/>
                </a:srgbClr>
              </a:gs>
              <a:gs pos="100000">
                <a:srgbClr val="A22B17">
                  <a:alpha val="14000"/>
                  <a:lumMod val="92000"/>
                  <a:lumOff val="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8" name="矩形 127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sp>
        <p:nvSpPr>
          <p:cNvPr id="3" name="矩形 2"/>
          <p:cNvSpPr/>
          <p:nvPr userDrawn="1"/>
        </p:nvSpPr>
        <p:spPr>
          <a:xfrm>
            <a:off x="236765" y="-108856"/>
            <a:ext cx="98046" cy="84702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242" name="组合 241"/>
          <p:cNvGrpSpPr/>
          <p:nvPr userDrawn="1"/>
        </p:nvGrpSpPr>
        <p:grpSpPr>
          <a:xfrm>
            <a:off x="6906260" y="225425"/>
            <a:ext cx="2011680" cy="453390"/>
            <a:chOff x="9721458" y="225521"/>
            <a:chExt cx="2169381" cy="453584"/>
          </a:xfrm>
        </p:grpSpPr>
        <p:sp>
          <p:nvSpPr>
            <p:cNvPr id="243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244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245" name="组合 244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298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9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0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1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2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3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4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5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6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7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8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9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0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1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2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3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4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5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6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7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8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9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0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1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2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3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4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5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6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7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8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9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0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1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2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3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4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5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6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7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8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9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0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1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2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3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4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5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6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7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8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9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0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1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2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3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4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246" name="组合 245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247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8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9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0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1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2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3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4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5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6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7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8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9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0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1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2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3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4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5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6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7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8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9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0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1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2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3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4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5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6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7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8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9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0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1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2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3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4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5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6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7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8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9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0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1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2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3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4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5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6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7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 b="10440"/>
          <a:stretch>
            <a:fillRect/>
          </a:stretch>
        </p:blipFill>
        <p:spPr>
          <a:xfrm>
            <a:off x="-1" y="1721216"/>
            <a:ext cx="9144000" cy="341556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1715168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11" name="组合 10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70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3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9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2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3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0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1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2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3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4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5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6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7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8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9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0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1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2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-2686175" y="-15557"/>
            <a:ext cx="5372351" cy="7169530"/>
            <a:chOff x="1560409" y="2069897"/>
            <a:chExt cx="1776413" cy="1778000"/>
          </a:xfrm>
        </p:grpSpPr>
        <p:sp>
          <p:nvSpPr>
            <p:cNvPr id="71" name="îS1îḋé"/>
            <p:cNvSpPr/>
            <p:nvPr/>
          </p:nvSpPr>
          <p:spPr bwMode="auto">
            <a:xfrm>
              <a:off x="1560409" y="2069897"/>
              <a:ext cx="1776413" cy="1778000"/>
            </a:xfrm>
            <a:prstGeom prst="ellipse">
              <a:avLst/>
            </a:prstGeom>
            <a:noFill/>
            <a:ln w="98425" cap="flat">
              <a:solidFill>
                <a:schemeClr val="bg1">
                  <a:alpha val="1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 dirty="0"/>
            </a:p>
          </p:txBody>
        </p:sp>
        <p:sp>
          <p:nvSpPr>
            <p:cNvPr id="72" name="îṣḷïďé"/>
            <p:cNvSpPr/>
            <p:nvPr/>
          </p:nvSpPr>
          <p:spPr bwMode="auto">
            <a:xfrm>
              <a:off x="1779484" y="2288972"/>
              <a:ext cx="1336675" cy="1338263"/>
            </a:xfrm>
            <a:prstGeom prst="ellipse">
              <a:avLst/>
            </a:prstGeom>
            <a:noFill/>
            <a:ln w="19050" cap="flat">
              <a:solidFill>
                <a:schemeClr val="bg1"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2438923" y="218094"/>
            <a:ext cx="4877843" cy="6702232"/>
            <a:chOff x="1641372" y="4491628"/>
            <a:chExt cx="1612900" cy="1662113"/>
          </a:xfrm>
          <a:solidFill>
            <a:schemeClr val="bg1">
              <a:alpha val="10000"/>
            </a:schemeClr>
          </a:solidFill>
        </p:grpSpPr>
        <p:sp>
          <p:nvSpPr>
            <p:cNvPr id="14" name="ïś1íďê"/>
            <p:cNvSpPr/>
            <p:nvPr/>
          </p:nvSpPr>
          <p:spPr bwMode="auto">
            <a:xfrm>
              <a:off x="2889147" y="4701178"/>
              <a:ext cx="153988" cy="138113"/>
            </a:xfrm>
            <a:custGeom>
              <a:avLst/>
              <a:gdLst>
                <a:gd name="T0" fmla="*/ 62 w 83"/>
                <a:gd name="T1" fmla="*/ 8 h 75"/>
                <a:gd name="T2" fmla="*/ 53 w 83"/>
                <a:gd name="T3" fmla="*/ 10 h 75"/>
                <a:gd name="T4" fmla="*/ 57 w 83"/>
                <a:gd name="T5" fmla="*/ 0 h 75"/>
                <a:gd name="T6" fmla="*/ 44 w 83"/>
                <a:gd name="T7" fmla="*/ 21 h 75"/>
                <a:gd name="T8" fmla="*/ 58 w 83"/>
                <a:gd name="T9" fmla="*/ 11 h 75"/>
                <a:gd name="T10" fmla="*/ 54 w 83"/>
                <a:gd name="T11" fmla="*/ 18 h 75"/>
                <a:gd name="T12" fmla="*/ 28 w 83"/>
                <a:gd name="T13" fmla="*/ 18 h 75"/>
                <a:gd name="T14" fmla="*/ 19 w 83"/>
                <a:gd name="T15" fmla="*/ 17 h 75"/>
                <a:gd name="T16" fmla="*/ 25 w 83"/>
                <a:gd name="T17" fmla="*/ 12 h 75"/>
                <a:gd name="T18" fmla="*/ 1 w 83"/>
                <a:gd name="T19" fmla="*/ 30 h 75"/>
                <a:gd name="T20" fmla="*/ 13 w 83"/>
                <a:gd name="T21" fmla="*/ 24 h 75"/>
                <a:gd name="T22" fmla="*/ 36 w 83"/>
                <a:gd name="T23" fmla="*/ 28 h 75"/>
                <a:gd name="T24" fmla="*/ 22 w 83"/>
                <a:gd name="T25" fmla="*/ 35 h 75"/>
                <a:gd name="T26" fmla="*/ 45 w 83"/>
                <a:gd name="T27" fmla="*/ 41 h 75"/>
                <a:gd name="T28" fmla="*/ 42 w 83"/>
                <a:gd name="T29" fmla="*/ 41 h 75"/>
                <a:gd name="T30" fmla="*/ 35 w 83"/>
                <a:gd name="T31" fmla="*/ 40 h 75"/>
                <a:gd name="T32" fmla="*/ 37 w 83"/>
                <a:gd name="T33" fmla="*/ 45 h 75"/>
                <a:gd name="T34" fmla="*/ 12 w 83"/>
                <a:gd name="T35" fmla="*/ 34 h 75"/>
                <a:gd name="T36" fmla="*/ 9 w 83"/>
                <a:gd name="T37" fmla="*/ 35 h 75"/>
                <a:gd name="T38" fmla="*/ 20 w 83"/>
                <a:gd name="T39" fmla="*/ 64 h 75"/>
                <a:gd name="T40" fmla="*/ 0 w 83"/>
                <a:gd name="T41" fmla="*/ 57 h 75"/>
                <a:gd name="T42" fmla="*/ 35 w 83"/>
                <a:gd name="T43" fmla="*/ 58 h 75"/>
                <a:gd name="T44" fmla="*/ 46 w 83"/>
                <a:gd name="T45" fmla="*/ 57 h 75"/>
                <a:gd name="T46" fmla="*/ 42 w 83"/>
                <a:gd name="T47" fmla="*/ 48 h 75"/>
                <a:gd name="T48" fmla="*/ 62 w 83"/>
                <a:gd name="T49" fmla="*/ 57 h 75"/>
                <a:gd name="T50" fmla="*/ 61 w 83"/>
                <a:gd name="T51" fmla="*/ 35 h 75"/>
                <a:gd name="T52" fmla="*/ 62 w 83"/>
                <a:gd name="T53" fmla="*/ 34 h 75"/>
                <a:gd name="T54" fmla="*/ 66 w 83"/>
                <a:gd name="T55" fmla="*/ 16 h 75"/>
                <a:gd name="T56" fmla="*/ 63 w 83"/>
                <a:gd name="T57" fmla="*/ 44 h 75"/>
                <a:gd name="T58" fmla="*/ 54 w 83"/>
                <a:gd name="T59" fmla="*/ 32 h 75"/>
                <a:gd name="T60" fmla="*/ 60 w 83"/>
                <a:gd name="T61" fmla="*/ 27 h 75"/>
                <a:gd name="T62" fmla="*/ 67 w 83"/>
                <a:gd name="T63" fmla="*/ 18 h 75"/>
                <a:gd name="T64" fmla="*/ 77 w 83"/>
                <a:gd name="T65" fmla="*/ 23 h 75"/>
                <a:gd name="T66" fmla="*/ 60 w 83"/>
                <a:gd name="T67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75">
                  <a:moveTo>
                    <a:pt x="66" y="16"/>
                  </a:moveTo>
                  <a:cubicBezTo>
                    <a:pt x="65" y="13"/>
                    <a:pt x="63" y="11"/>
                    <a:pt x="62" y="8"/>
                  </a:cubicBezTo>
                  <a:cubicBezTo>
                    <a:pt x="59" y="9"/>
                    <a:pt x="57" y="9"/>
                    <a:pt x="54" y="10"/>
                  </a:cubicBezTo>
                  <a:cubicBezTo>
                    <a:pt x="54" y="10"/>
                    <a:pt x="53" y="10"/>
                    <a:pt x="53" y="10"/>
                  </a:cubicBezTo>
                  <a:cubicBezTo>
                    <a:pt x="54" y="7"/>
                    <a:pt x="57" y="6"/>
                    <a:pt x="59" y="3"/>
                  </a:cubicBezTo>
                  <a:cubicBezTo>
                    <a:pt x="58" y="2"/>
                    <a:pt x="58" y="1"/>
                    <a:pt x="57" y="0"/>
                  </a:cubicBezTo>
                  <a:cubicBezTo>
                    <a:pt x="48" y="1"/>
                    <a:pt x="37" y="9"/>
                    <a:pt x="42" y="19"/>
                  </a:cubicBezTo>
                  <a:cubicBezTo>
                    <a:pt x="42" y="19"/>
                    <a:pt x="43" y="20"/>
                    <a:pt x="44" y="21"/>
                  </a:cubicBezTo>
                  <a:cubicBezTo>
                    <a:pt x="47" y="19"/>
                    <a:pt x="48" y="15"/>
                    <a:pt x="51" y="14"/>
                  </a:cubicBezTo>
                  <a:cubicBezTo>
                    <a:pt x="53" y="13"/>
                    <a:pt x="55" y="13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7" y="14"/>
                    <a:pt x="56" y="16"/>
                    <a:pt x="54" y="18"/>
                  </a:cubicBezTo>
                  <a:cubicBezTo>
                    <a:pt x="54" y="21"/>
                    <a:pt x="55" y="24"/>
                    <a:pt x="54" y="27"/>
                  </a:cubicBezTo>
                  <a:cubicBezTo>
                    <a:pt x="54" y="27"/>
                    <a:pt x="30" y="18"/>
                    <a:pt x="28" y="18"/>
                  </a:cubicBezTo>
                  <a:cubicBezTo>
                    <a:pt x="25" y="17"/>
                    <a:pt x="22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5"/>
                    <a:pt x="23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2"/>
                    <a:pt x="11" y="16"/>
                    <a:pt x="4" y="18"/>
                  </a:cubicBezTo>
                  <a:cubicBezTo>
                    <a:pt x="0" y="22"/>
                    <a:pt x="0" y="25"/>
                    <a:pt x="1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6" y="29"/>
                    <a:pt x="9" y="26"/>
                    <a:pt x="13" y="24"/>
                  </a:cubicBezTo>
                  <a:cubicBezTo>
                    <a:pt x="19" y="20"/>
                    <a:pt x="30" y="22"/>
                    <a:pt x="37" y="27"/>
                  </a:cubicBezTo>
                  <a:cubicBezTo>
                    <a:pt x="37" y="28"/>
                    <a:pt x="36" y="28"/>
                    <a:pt x="36" y="28"/>
                  </a:cubicBezTo>
                  <a:cubicBezTo>
                    <a:pt x="31" y="29"/>
                    <a:pt x="28" y="28"/>
                    <a:pt x="22" y="32"/>
                  </a:cubicBezTo>
                  <a:cubicBezTo>
                    <a:pt x="22" y="33"/>
                    <a:pt x="22" y="34"/>
                    <a:pt x="22" y="35"/>
                  </a:cubicBezTo>
                  <a:cubicBezTo>
                    <a:pt x="22" y="37"/>
                    <a:pt x="22" y="37"/>
                    <a:pt x="24" y="39"/>
                  </a:cubicBezTo>
                  <a:cubicBezTo>
                    <a:pt x="31" y="37"/>
                    <a:pt x="37" y="36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1" y="40"/>
                    <a:pt x="40" y="39"/>
                    <a:pt x="39" y="39"/>
                  </a:cubicBezTo>
                  <a:cubicBezTo>
                    <a:pt x="37" y="41"/>
                    <a:pt x="37" y="41"/>
                    <a:pt x="35" y="40"/>
                  </a:cubicBezTo>
                  <a:cubicBezTo>
                    <a:pt x="35" y="40"/>
                    <a:pt x="34" y="41"/>
                    <a:pt x="34" y="41"/>
                  </a:cubicBezTo>
                  <a:cubicBezTo>
                    <a:pt x="35" y="43"/>
                    <a:pt x="35" y="43"/>
                    <a:pt x="37" y="45"/>
                  </a:cubicBezTo>
                  <a:cubicBezTo>
                    <a:pt x="36" y="46"/>
                    <a:pt x="36" y="47"/>
                    <a:pt x="35" y="48"/>
                  </a:cubicBezTo>
                  <a:cubicBezTo>
                    <a:pt x="27" y="44"/>
                    <a:pt x="20" y="40"/>
                    <a:pt x="12" y="34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9" y="34"/>
                    <a:pt x="9" y="35"/>
                    <a:pt x="9" y="35"/>
                  </a:cubicBezTo>
                  <a:cubicBezTo>
                    <a:pt x="11" y="55"/>
                    <a:pt x="20" y="44"/>
                    <a:pt x="31" y="54"/>
                  </a:cubicBezTo>
                  <a:cubicBezTo>
                    <a:pt x="27" y="58"/>
                    <a:pt x="23" y="61"/>
                    <a:pt x="20" y="64"/>
                  </a:cubicBezTo>
                  <a:cubicBezTo>
                    <a:pt x="15" y="63"/>
                    <a:pt x="6" y="55"/>
                    <a:pt x="1" y="56"/>
                  </a:cubicBezTo>
                  <a:cubicBezTo>
                    <a:pt x="1" y="56"/>
                    <a:pt x="1" y="56"/>
                    <a:pt x="0" y="57"/>
                  </a:cubicBezTo>
                  <a:cubicBezTo>
                    <a:pt x="2" y="62"/>
                    <a:pt x="7" y="67"/>
                    <a:pt x="9" y="72"/>
                  </a:cubicBezTo>
                  <a:cubicBezTo>
                    <a:pt x="17" y="75"/>
                    <a:pt x="26" y="66"/>
                    <a:pt x="35" y="58"/>
                  </a:cubicBezTo>
                  <a:cubicBezTo>
                    <a:pt x="37" y="60"/>
                    <a:pt x="39" y="63"/>
                    <a:pt x="42" y="65"/>
                  </a:cubicBezTo>
                  <a:cubicBezTo>
                    <a:pt x="46" y="63"/>
                    <a:pt x="46" y="60"/>
                    <a:pt x="46" y="57"/>
                  </a:cubicBezTo>
                  <a:cubicBezTo>
                    <a:pt x="45" y="54"/>
                    <a:pt x="43" y="53"/>
                    <a:pt x="40" y="50"/>
                  </a:cubicBezTo>
                  <a:cubicBezTo>
                    <a:pt x="41" y="49"/>
                    <a:pt x="42" y="48"/>
                    <a:pt x="42" y="48"/>
                  </a:cubicBezTo>
                  <a:cubicBezTo>
                    <a:pt x="46" y="48"/>
                    <a:pt x="49" y="48"/>
                    <a:pt x="53" y="46"/>
                  </a:cubicBezTo>
                  <a:cubicBezTo>
                    <a:pt x="56" y="49"/>
                    <a:pt x="59" y="53"/>
                    <a:pt x="62" y="57"/>
                  </a:cubicBezTo>
                  <a:cubicBezTo>
                    <a:pt x="65" y="56"/>
                    <a:pt x="68" y="55"/>
                    <a:pt x="70" y="52"/>
                  </a:cubicBezTo>
                  <a:cubicBezTo>
                    <a:pt x="72" y="47"/>
                    <a:pt x="66" y="40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4"/>
                    <a:pt x="72" y="37"/>
                    <a:pt x="79" y="32"/>
                  </a:cubicBezTo>
                  <a:cubicBezTo>
                    <a:pt x="83" y="17"/>
                    <a:pt x="74" y="21"/>
                    <a:pt x="66" y="16"/>
                  </a:cubicBezTo>
                  <a:close/>
                  <a:moveTo>
                    <a:pt x="63" y="44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55" y="42"/>
                    <a:pt x="46" y="34"/>
                    <a:pt x="38" y="32"/>
                  </a:cubicBezTo>
                  <a:cubicBezTo>
                    <a:pt x="43" y="28"/>
                    <a:pt x="48" y="31"/>
                    <a:pt x="54" y="32"/>
                  </a:cubicBezTo>
                  <a:cubicBezTo>
                    <a:pt x="57" y="36"/>
                    <a:pt x="60" y="40"/>
                    <a:pt x="63" y="44"/>
                  </a:cubicBezTo>
                  <a:close/>
                  <a:moveTo>
                    <a:pt x="60" y="27"/>
                  </a:moveTo>
                  <a:cubicBezTo>
                    <a:pt x="60" y="27"/>
                    <a:pt x="60" y="26"/>
                    <a:pt x="59" y="26"/>
                  </a:cubicBezTo>
                  <a:cubicBezTo>
                    <a:pt x="61" y="23"/>
                    <a:pt x="63" y="20"/>
                    <a:pt x="67" y="18"/>
                  </a:cubicBezTo>
                  <a:cubicBezTo>
                    <a:pt x="69" y="19"/>
                    <a:pt x="71" y="19"/>
                    <a:pt x="74" y="20"/>
                  </a:cubicBezTo>
                  <a:cubicBezTo>
                    <a:pt x="75" y="21"/>
                    <a:pt x="76" y="22"/>
                    <a:pt x="77" y="23"/>
                  </a:cubicBezTo>
                  <a:cubicBezTo>
                    <a:pt x="77" y="24"/>
                    <a:pt x="77" y="24"/>
                    <a:pt x="77" y="25"/>
                  </a:cubicBezTo>
                  <a:cubicBezTo>
                    <a:pt x="72" y="29"/>
                    <a:pt x="66" y="27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" name="ïṩḻîḓé"/>
            <p:cNvSpPr/>
            <p:nvPr/>
          </p:nvSpPr>
          <p:spPr bwMode="auto">
            <a:xfrm>
              <a:off x="2728809" y="4582115"/>
              <a:ext cx="101600" cy="147638"/>
            </a:xfrm>
            <a:custGeom>
              <a:avLst/>
              <a:gdLst>
                <a:gd name="T0" fmla="*/ 47 w 55"/>
                <a:gd name="T1" fmla="*/ 0 h 80"/>
                <a:gd name="T2" fmla="*/ 49 w 55"/>
                <a:gd name="T3" fmla="*/ 20 h 80"/>
                <a:gd name="T4" fmla="*/ 51 w 55"/>
                <a:gd name="T5" fmla="*/ 34 h 80"/>
                <a:gd name="T6" fmla="*/ 28 w 55"/>
                <a:gd name="T7" fmla="*/ 38 h 80"/>
                <a:gd name="T8" fmla="*/ 41 w 55"/>
                <a:gd name="T9" fmla="*/ 68 h 80"/>
                <a:gd name="T10" fmla="*/ 25 w 55"/>
                <a:gd name="T11" fmla="*/ 74 h 80"/>
                <a:gd name="T12" fmla="*/ 26 w 55"/>
                <a:gd name="T13" fmla="*/ 39 h 80"/>
                <a:gd name="T14" fmla="*/ 23 w 55"/>
                <a:gd name="T15" fmla="*/ 40 h 80"/>
                <a:gd name="T16" fmla="*/ 7 w 55"/>
                <a:gd name="T17" fmla="*/ 54 h 80"/>
                <a:gd name="T18" fmla="*/ 0 w 55"/>
                <a:gd name="T19" fmla="*/ 43 h 80"/>
                <a:gd name="T20" fmla="*/ 14 w 55"/>
                <a:gd name="T21" fmla="*/ 28 h 80"/>
                <a:gd name="T22" fmla="*/ 6 w 55"/>
                <a:gd name="T23" fmla="*/ 15 h 80"/>
                <a:gd name="T24" fmla="*/ 7 w 55"/>
                <a:gd name="T25" fmla="*/ 15 h 80"/>
                <a:gd name="T26" fmla="*/ 26 w 55"/>
                <a:gd name="T27" fmla="*/ 18 h 80"/>
                <a:gd name="T28" fmla="*/ 47 w 55"/>
                <a:gd name="T2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80">
                  <a:moveTo>
                    <a:pt x="47" y="0"/>
                  </a:moveTo>
                  <a:cubicBezTo>
                    <a:pt x="55" y="7"/>
                    <a:pt x="49" y="11"/>
                    <a:pt x="49" y="20"/>
                  </a:cubicBezTo>
                  <a:cubicBezTo>
                    <a:pt x="49" y="25"/>
                    <a:pt x="55" y="25"/>
                    <a:pt x="51" y="34"/>
                  </a:cubicBezTo>
                  <a:cubicBezTo>
                    <a:pt x="44" y="37"/>
                    <a:pt x="34" y="32"/>
                    <a:pt x="28" y="38"/>
                  </a:cubicBezTo>
                  <a:cubicBezTo>
                    <a:pt x="38" y="44"/>
                    <a:pt x="45" y="59"/>
                    <a:pt x="41" y="68"/>
                  </a:cubicBezTo>
                  <a:cubicBezTo>
                    <a:pt x="39" y="74"/>
                    <a:pt x="28" y="80"/>
                    <a:pt x="25" y="74"/>
                  </a:cubicBezTo>
                  <a:cubicBezTo>
                    <a:pt x="19" y="62"/>
                    <a:pt x="39" y="55"/>
                    <a:pt x="26" y="39"/>
                  </a:cubicBezTo>
                  <a:cubicBezTo>
                    <a:pt x="25" y="39"/>
                    <a:pt x="25" y="39"/>
                    <a:pt x="23" y="40"/>
                  </a:cubicBezTo>
                  <a:cubicBezTo>
                    <a:pt x="17" y="44"/>
                    <a:pt x="14" y="52"/>
                    <a:pt x="7" y="54"/>
                  </a:cubicBezTo>
                  <a:cubicBezTo>
                    <a:pt x="2" y="51"/>
                    <a:pt x="2" y="48"/>
                    <a:pt x="0" y="43"/>
                  </a:cubicBezTo>
                  <a:cubicBezTo>
                    <a:pt x="3" y="39"/>
                    <a:pt x="14" y="30"/>
                    <a:pt x="14" y="28"/>
                  </a:cubicBezTo>
                  <a:cubicBezTo>
                    <a:pt x="14" y="25"/>
                    <a:pt x="7" y="19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13" y="15"/>
                    <a:pt x="20" y="18"/>
                    <a:pt x="26" y="18"/>
                  </a:cubicBezTo>
                  <a:cubicBezTo>
                    <a:pt x="34" y="17"/>
                    <a:pt x="41" y="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" name="išḷïḓe"/>
            <p:cNvSpPr/>
            <p:nvPr/>
          </p:nvSpPr>
          <p:spPr bwMode="auto">
            <a:xfrm>
              <a:off x="2490684" y="4510678"/>
              <a:ext cx="144463" cy="160338"/>
            </a:xfrm>
            <a:custGeom>
              <a:avLst/>
              <a:gdLst>
                <a:gd name="T0" fmla="*/ 55 w 78"/>
                <a:gd name="T1" fmla="*/ 64 h 87"/>
                <a:gd name="T2" fmla="*/ 62 w 78"/>
                <a:gd name="T3" fmla="*/ 50 h 87"/>
                <a:gd name="T4" fmla="*/ 54 w 78"/>
                <a:gd name="T5" fmla="*/ 43 h 87"/>
                <a:gd name="T6" fmla="*/ 69 w 78"/>
                <a:gd name="T7" fmla="*/ 29 h 87"/>
                <a:gd name="T8" fmla="*/ 67 w 78"/>
                <a:gd name="T9" fmla="*/ 21 h 87"/>
                <a:gd name="T10" fmla="*/ 70 w 78"/>
                <a:gd name="T11" fmla="*/ 11 h 87"/>
                <a:gd name="T12" fmla="*/ 69 w 78"/>
                <a:gd name="T13" fmla="*/ 3 h 87"/>
                <a:gd name="T14" fmla="*/ 64 w 78"/>
                <a:gd name="T15" fmla="*/ 0 h 87"/>
                <a:gd name="T16" fmla="*/ 63 w 78"/>
                <a:gd name="T17" fmla="*/ 0 h 87"/>
                <a:gd name="T18" fmla="*/ 63 w 78"/>
                <a:gd name="T19" fmla="*/ 12 h 87"/>
                <a:gd name="T20" fmla="*/ 42 w 78"/>
                <a:gd name="T21" fmla="*/ 25 h 87"/>
                <a:gd name="T22" fmla="*/ 42 w 78"/>
                <a:gd name="T23" fmla="*/ 33 h 87"/>
                <a:gd name="T24" fmla="*/ 33 w 78"/>
                <a:gd name="T25" fmla="*/ 36 h 87"/>
                <a:gd name="T26" fmla="*/ 39 w 78"/>
                <a:gd name="T27" fmla="*/ 33 h 87"/>
                <a:gd name="T28" fmla="*/ 39 w 78"/>
                <a:gd name="T29" fmla="*/ 23 h 87"/>
                <a:gd name="T30" fmla="*/ 36 w 78"/>
                <a:gd name="T31" fmla="*/ 0 h 87"/>
                <a:gd name="T32" fmla="*/ 36 w 78"/>
                <a:gd name="T33" fmla="*/ 0 h 87"/>
                <a:gd name="T34" fmla="*/ 36 w 78"/>
                <a:gd name="T35" fmla="*/ 8 h 87"/>
                <a:gd name="T36" fmla="*/ 30 w 78"/>
                <a:gd name="T37" fmla="*/ 24 h 87"/>
                <a:gd name="T38" fmla="*/ 1 w 78"/>
                <a:gd name="T39" fmla="*/ 29 h 87"/>
                <a:gd name="T40" fmla="*/ 0 w 78"/>
                <a:gd name="T41" fmla="*/ 31 h 87"/>
                <a:gd name="T42" fmla="*/ 18 w 78"/>
                <a:gd name="T43" fmla="*/ 39 h 87"/>
                <a:gd name="T44" fmla="*/ 25 w 78"/>
                <a:gd name="T45" fmla="*/ 36 h 87"/>
                <a:gd name="T46" fmla="*/ 25 w 78"/>
                <a:gd name="T47" fmla="*/ 36 h 87"/>
                <a:gd name="T48" fmla="*/ 3 w 78"/>
                <a:gd name="T49" fmla="*/ 62 h 87"/>
                <a:gd name="T50" fmla="*/ 5 w 78"/>
                <a:gd name="T51" fmla="*/ 67 h 87"/>
                <a:gd name="T52" fmla="*/ 12 w 78"/>
                <a:gd name="T53" fmla="*/ 66 h 87"/>
                <a:gd name="T54" fmla="*/ 22 w 78"/>
                <a:gd name="T55" fmla="*/ 74 h 87"/>
                <a:gd name="T56" fmla="*/ 25 w 78"/>
                <a:gd name="T57" fmla="*/ 61 h 87"/>
                <a:gd name="T58" fmla="*/ 30 w 78"/>
                <a:gd name="T59" fmla="*/ 49 h 87"/>
                <a:gd name="T60" fmla="*/ 48 w 78"/>
                <a:gd name="T61" fmla="*/ 63 h 87"/>
                <a:gd name="T62" fmla="*/ 24 w 78"/>
                <a:gd name="T63" fmla="*/ 71 h 87"/>
                <a:gd name="T64" fmla="*/ 48 w 78"/>
                <a:gd name="T65" fmla="*/ 71 h 87"/>
                <a:gd name="T66" fmla="*/ 51 w 78"/>
                <a:gd name="T67" fmla="*/ 69 h 87"/>
                <a:gd name="T68" fmla="*/ 77 w 78"/>
                <a:gd name="T69" fmla="*/ 87 h 87"/>
                <a:gd name="T70" fmla="*/ 78 w 78"/>
                <a:gd name="T71" fmla="*/ 86 h 87"/>
                <a:gd name="T72" fmla="*/ 55 w 78"/>
                <a:gd name="T73" fmla="*/ 64 h 87"/>
                <a:gd name="T74" fmla="*/ 15 w 78"/>
                <a:gd name="T75" fmla="*/ 64 h 87"/>
                <a:gd name="T76" fmla="*/ 15 w 78"/>
                <a:gd name="T77" fmla="*/ 65 h 87"/>
                <a:gd name="T78" fmla="*/ 11 w 78"/>
                <a:gd name="T79" fmla="*/ 63 h 87"/>
                <a:gd name="T80" fmla="*/ 12 w 78"/>
                <a:gd name="T81" fmla="*/ 60 h 87"/>
                <a:gd name="T82" fmla="*/ 15 w 78"/>
                <a:gd name="T83" fmla="*/ 57 h 87"/>
                <a:gd name="T84" fmla="*/ 17 w 78"/>
                <a:gd name="T85" fmla="*/ 58 h 87"/>
                <a:gd name="T86" fmla="*/ 15 w 78"/>
                <a:gd name="T87" fmla="*/ 64 h 87"/>
                <a:gd name="T88" fmla="*/ 32 w 78"/>
                <a:gd name="T89" fmla="*/ 46 h 87"/>
                <a:gd name="T90" fmla="*/ 44 w 78"/>
                <a:gd name="T91" fmla="*/ 34 h 87"/>
                <a:gd name="T92" fmla="*/ 52 w 78"/>
                <a:gd name="T93" fmla="*/ 35 h 87"/>
                <a:gd name="T94" fmla="*/ 46 w 78"/>
                <a:gd name="T95" fmla="*/ 50 h 87"/>
                <a:gd name="T96" fmla="*/ 48 w 78"/>
                <a:gd name="T97" fmla="*/ 52 h 87"/>
                <a:gd name="T98" fmla="*/ 56 w 78"/>
                <a:gd name="T99" fmla="*/ 50 h 87"/>
                <a:gd name="T100" fmla="*/ 52 w 78"/>
                <a:gd name="T101" fmla="*/ 61 h 87"/>
                <a:gd name="T102" fmla="*/ 32 w 78"/>
                <a:gd name="T103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87">
                  <a:moveTo>
                    <a:pt x="55" y="64"/>
                  </a:moveTo>
                  <a:cubicBezTo>
                    <a:pt x="58" y="60"/>
                    <a:pt x="60" y="55"/>
                    <a:pt x="62" y="50"/>
                  </a:cubicBezTo>
                  <a:cubicBezTo>
                    <a:pt x="61" y="47"/>
                    <a:pt x="58" y="44"/>
                    <a:pt x="54" y="43"/>
                  </a:cubicBezTo>
                  <a:cubicBezTo>
                    <a:pt x="57" y="36"/>
                    <a:pt x="64" y="33"/>
                    <a:pt x="69" y="29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8" y="18"/>
                    <a:pt x="69" y="15"/>
                    <a:pt x="70" y="11"/>
                  </a:cubicBezTo>
                  <a:cubicBezTo>
                    <a:pt x="70" y="9"/>
                    <a:pt x="69" y="6"/>
                    <a:pt x="69" y="3"/>
                  </a:cubicBezTo>
                  <a:cubicBezTo>
                    <a:pt x="68" y="2"/>
                    <a:pt x="67" y="1"/>
                    <a:pt x="64" y="0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1" y="5"/>
                    <a:pt x="63" y="8"/>
                    <a:pt x="63" y="12"/>
                  </a:cubicBezTo>
                  <a:cubicBezTo>
                    <a:pt x="63" y="24"/>
                    <a:pt x="52" y="26"/>
                    <a:pt x="42" y="25"/>
                  </a:cubicBezTo>
                  <a:cubicBezTo>
                    <a:pt x="41" y="28"/>
                    <a:pt x="41" y="31"/>
                    <a:pt x="42" y="33"/>
                  </a:cubicBezTo>
                  <a:cubicBezTo>
                    <a:pt x="39" y="34"/>
                    <a:pt x="36" y="35"/>
                    <a:pt x="33" y="36"/>
                  </a:cubicBezTo>
                  <a:cubicBezTo>
                    <a:pt x="34" y="32"/>
                    <a:pt x="36" y="32"/>
                    <a:pt x="39" y="33"/>
                  </a:cubicBezTo>
                  <a:cubicBezTo>
                    <a:pt x="41" y="29"/>
                    <a:pt x="38" y="27"/>
                    <a:pt x="39" y="23"/>
                  </a:cubicBezTo>
                  <a:cubicBezTo>
                    <a:pt x="39" y="14"/>
                    <a:pt x="53" y="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3"/>
                    <a:pt x="36" y="5"/>
                    <a:pt x="36" y="8"/>
                  </a:cubicBezTo>
                  <a:cubicBezTo>
                    <a:pt x="34" y="14"/>
                    <a:pt x="32" y="19"/>
                    <a:pt x="30" y="24"/>
                  </a:cubicBezTo>
                  <a:cubicBezTo>
                    <a:pt x="22" y="26"/>
                    <a:pt x="9" y="26"/>
                    <a:pt x="1" y="29"/>
                  </a:cubicBezTo>
                  <a:cubicBezTo>
                    <a:pt x="1" y="30"/>
                    <a:pt x="1" y="30"/>
                    <a:pt x="0" y="31"/>
                  </a:cubicBezTo>
                  <a:cubicBezTo>
                    <a:pt x="1" y="35"/>
                    <a:pt x="12" y="39"/>
                    <a:pt x="18" y="39"/>
                  </a:cubicBezTo>
                  <a:cubicBezTo>
                    <a:pt x="20" y="38"/>
                    <a:pt x="22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1" y="52"/>
                    <a:pt x="9" y="50"/>
                    <a:pt x="3" y="62"/>
                  </a:cubicBezTo>
                  <a:cubicBezTo>
                    <a:pt x="4" y="63"/>
                    <a:pt x="4" y="65"/>
                    <a:pt x="5" y="67"/>
                  </a:cubicBezTo>
                  <a:cubicBezTo>
                    <a:pt x="7" y="67"/>
                    <a:pt x="10" y="67"/>
                    <a:pt x="12" y="66"/>
                  </a:cubicBezTo>
                  <a:cubicBezTo>
                    <a:pt x="17" y="68"/>
                    <a:pt x="17" y="72"/>
                    <a:pt x="22" y="74"/>
                  </a:cubicBezTo>
                  <a:cubicBezTo>
                    <a:pt x="25" y="71"/>
                    <a:pt x="24" y="66"/>
                    <a:pt x="25" y="61"/>
                  </a:cubicBezTo>
                  <a:cubicBezTo>
                    <a:pt x="25" y="56"/>
                    <a:pt x="28" y="52"/>
                    <a:pt x="30" y="49"/>
                  </a:cubicBezTo>
                  <a:cubicBezTo>
                    <a:pt x="40" y="53"/>
                    <a:pt x="42" y="58"/>
                    <a:pt x="48" y="63"/>
                  </a:cubicBezTo>
                  <a:cubicBezTo>
                    <a:pt x="44" y="74"/>
                    <a:pt x="29" y="63"/>
                    <a:pt x="24" y="71"/>
                  </a:cubicBezTo>
                  <a:cubicBezTo>
                    <a:pt x="39" y="78"/>
                    <a:pt x="36" y="74"/>
                    <a:pt x="48" y="71"/>
                  </a:cubicBezTo>
                  <a:cubicBezTo>
                    <a:pt x="49" y="70"/>
                    <a:pt x="50" y="70"/>
                    <a:pt x="51" y="69"/>
                  </a:cubicBezTo>
                  <a:cubicBezTo>
                    <a:pt x="58" y="79"/>
                    <a:pt x="58" y="87"/>
                    <a:pt x="77" y="87"/>
                  </a:cubicBezTo>
                  <a:cubicBezTo>
                    <a:pt x="77" y="87"/>
                    <a:pt x="78" y="86"/>
                    <a:pt x="78" y="86"/>
                  </a:cubicBezTo>
                  <a:cubicBezTo>
                    <a:pt x="74" y="76"/>
                    <a:pt x="60" y="73"/>
                    <a:pt x="55" y="64"/>
                  </a:cubicBezTo>
                  <a:close/>
                  <a:moveTo>
                    <a:pt x="15" y="64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4" y="64"/>
                    <a:pt x="13" y="64"/>
                    <a:pt x="11" y="63"/>
                  </a:cubicBezTo>
                  <a:cubicBezTo>
                    <a:pt x="11" y="62"/>
                    <a:pt x="12" y="61"/>
                    <a:pt x="12" y="60"/>
                  </a:cubicBezTo>
                  <a:cubicBezTo>
                    <a:pt x="13" y="59"/>
                    <a:pt x="14" y="58"/>
                    <a:pt x="15" y="57"/>
                  </a:cubicBezTo>
                  <a:cubicBezTo>
                    <a:pt x="16" y="57"/>
                    <a:pt x="16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lose/>
                  <a:moveTo>
                    <a:pt x="32" y="46"/>
                  </a:moveTo>
                  <a:cubicBezTo>
                    <a:pt x="35" y="43"/>
                    <a:pt x="44" y="37"/>
                    <a:pt x="44" y="34"/>
                  </a:cubicBezTo>
                  <a:cubicBezTo>
                    <a:pt x="47" y="34"/>
                    <a:pt x="49" y="35"/>
                    <a:pt x="52" y="35"/>
                  </a:cubicBezTo>
                  <a:cubicBezTo>
                    <a:pt x="50" y="40"/>
                    <a:pt x="45" y="44"/>
                    <a:pt x="46" y="50"/>
                  </a:cubicBezTo>
                  <a:cubicBezTo>
                    <a:pt x="46" y="51"/>
                    <a:pt x="47" y="51"/>
                    <a:pt x="48" y="52"/>
                  </a:cubicBezTo>
                  <a:cubicBezTo>
                    <a:pt x="50" y="51"/>
                    <a:pt x="53" y="49"/>
                    <a:pt x="56" y="50"/>
                  </a:cubicBezTo>
                  <a:cubicBezTo>
                    <a:pt x="55" y="54"/>
                    <a:pt x="53" y="57"/>
                    <a:pt x="52" y="61"/>
                  </a:cubicBezTo>
                  <a:cubicBezTo>
                    <a:pt x="45" y="56"/>
                    <a:pt x="44" y="49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" name="ï$ľíḍe"/>
            <p:cNvSpPr/>
            <p:nvPr/>
          </p:nvSpPr>
          <p:spPr bwMode="auto">
            <a:xfrm>
              <a:off x="2255734" y="4491628"/>
              <a:ext cx="136525" cy="174625"/>
            </a:xfrm>
            <a:custGeom>
              <a:avLst/>
              <a:gdLst>
                <a:gd name="T0" fmla="*/ 74 w 74"/>
                <a:gd name="T1" fmla="*/ 41 h 94"/>
                <a:gd name="T2" fmla="*/ 64 w 74"/>
                <a:gd name="T3" fmla="*/ 35 h 94"/>
                <a:gd name="T4" fmla="*/ 51 w 74"/>
                <a:gd name="T5" fmla="*/ 5 h 94"/>
                <a:gd name="T6" fmla="*/ 58 w 74"/>
                <a:gd name="T7" fmla="*/ 39 h 94"/>
                <a:gd name="T8" fmla="*/ 47 w 74"/>
                <a:gd name="T9" fmla="*/ 47 h 94"/>
                <a:gd name="T10" fmla="*/ 55 w 74"/>
                <a:gd name="T11" fmla="*/ 34 h 94"/>
                <a:gd name="T12" fmla="*/ 47 w 74"/>
                <a:gd name="T13" fmla="*/ 29 h 94"/>
                <a:gd name="T14" fmla="*/ 54 w 74"/>
                <a:gd name="T15" fmla="*/ 22 h 94"/>
                <a:gd name="T16" fmla="*/ 54 w 74"/>
                <a:gd name="T17" fmla="*/ 20 h 94"/>
                <a:gd name="T18" fmla="*/ 54 w 74"/>
                <a:gd name="T19" fmla="*/ 19 h 94"/>
                <a:gd name="T20" fmla="*/ 41 w 74"/>
                <a:gd name="T21" fmla="*/ 19 h 94"/>
                <a:gd name="T22" fmla="*/ 44 w 74"/>
                <a:gd name="T23" fmla="*/ 22 h 94"/>
                <a:gd name="T24" fmla="*/ 44 w 74"/>
                <a:gd name="T25" fmla="*/ 32 h 94"/>
                <a:gd name="T26" fmla="*/ 48 w 74"/>
                <a:gd name="T27" fmla="*/ 37 h 94"/>
                <a:gd name="T28" fmla="*/ 40 w 74"/>
                <a:gd name="T29" fmla="*/ 58 h 94"/>
                <a:gd name="T30" fmla="*/ 44 w 74"/>
                <a:gd name="T31" fmla="*/ 61 h 94"/>
                <a:gd name="T32" fmla="*/ 59 w 74"/>
                <a:gd name="T33" fmla="*/ 46 h 94"/>
                <a:gd name="T34" fmla="*/ 59 w 74"/>
                <a:gd name="T35" fmla="*/ 46 h 94"/>
                <a:gd name="T36" fmla="*/ 66 w 74"/>
                <a:gd name="T37" fmla="*/ 93 h 94"/>
                <a:gd name="T38" fmla="*/ 68 w 74"/>
                <a:gd name="T39" fmla="*/ 93 h 94"/>
                <a:gd name="T40" fmla="*/ 65 w 74"/>
                <a:gd name="T41" fmla="*/ 42 h 94"/>
                <a:gd name="T42" fmla="*/ 73 w 74"/>
                <a:gd name="T43" fmla="*/ 41 h 94"/>
                <a:gd name="T44" fmla="*/ 74 w 74"/>
                <a:gd name="T45" fmla="*/ 41 h 94"/>
                <a:gd name="T46" fmla="*/ 43 w 74"/>
                <a:gd name="T47" fmla="*/ 42 h 94"/>
                <a:gd name="T48" fmla="*/ 35 w 74"/>
                <a:gd name="T49" fmla="*/ 48 h 94"/>
                <a:gd name="T50" fmla="*/ 39 w 74"/>
                <a:gd name="T51" fmla="*/ 38 h 94"/>
                <a:gd name="T52" fmla="*/ 37 w 74"/>
                <a:gd name="T53" fmla="*/ 29 h 94"/>
                <a:gd name="T54" fmla="*/ 40 w 74"/>
                <a:gd name="T55" fmla="*/ 27 h 94"/>
                <a:gd name="T56" fmla="*/ 34 w 74"/>
                <a:gd name="T57" fmla="*/ 16 h 94"/>
                <a:gd name="T58" fmla="*/ 32 w 74"/>
                <a:gd name="T59" fmla="*/ 15 h 94"/>
                <a:gd name="T60" fmla="*/ 4 w 74"/>
                <a:gd name="T61" fmla="*/ 46 h 94"/>
                <a:gd name="T62" fmla="*/ 30 w 74"/>
                <a:gd name="T63" fmla="*/ 29 h 94"/>
                <a:gd name="T64" fmla="*/ 8 w 74"/>
                <a:gd name="T65" fmla="*/ 52 h 94"/>
                <a:gd name="T66" fmla="*/ 0 w 74"/>
                <a:gd name="T67" fmla="*/ 56 h 94"/>
                <a:gd name="T68" fmla="*/ 3 w 74"/>
                <a:gd name="T69" fmla="*/ 61 h 94"/>
                <a:gd name="T70" fmla="*/ 23 w 74"/>
                <a:gd name="T71" fmla="*/ 54 h 94"/>
                <a:gd name="T72" fmla="*/ 25 w 74"/>
                <a:gd name="T73" fmla="*/ 53 h 94"/>
                <a:gd name="T74" fmla="*/ 25 w 74"/>
                <a:gd name="T75" fmla="*/ 53 h 94"/>
                <a:gd name="T76" fmla="*/ 20 w 74"/>
                <a:gd name="T77" fmla="*/ 72 h 94"/>
                <a:gd name="T78" fmla="*/ 25 w 74"/>
                <a:gd name="T79" fmla="*/ 76 h 94"/>
                <a:gd name="T80" fmla="*/ 26 w 74"/>
                <a:gd name="T81" fmla="*/ 76 h 94"/>
                <a:gd name="T82" fmla="*/ 30 w 74"/>
                <a:gd name="T83" fmla="*/ 67 h 94"/>
                <a:gd name="T84" fmla="*/ 31 w 74"/>
                <a:gd name="T85" fmla="*/ 66 h 94"/>
                <a:gd name="T86" fmla="*/ 32 w 74"/>
                <a:gd name="T87" fmla="*/ 75 h 94"/>
                <a:gd name="T88" fmla="*/ 35 w 74"/>
                <a:gd name="T89" fmla="*/ 76 h 94"/>
                <a:gd name="T90" fmla="*/ 38 w 74"/>
                <a:gd name="T91" fmla="*/ 76 h 94"/>
                <a:gd name="T92" fmla="*/ 35 w 74"/>
                <a:gd name="T93" fmla="*/ 61 h 94"/>
                <a:gd name="T94" fmla="*/ 43 w 74"/>
                <a:gd name="T95" fmla="*/ 4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94">
                  <a:moveTo>
                    <a:pt x="74" y="41"/>
                  </a:moveTo>
                  <a:cubicBezTo>
                    <a:pt x="73" y="36"/>
                    <a:pt x="70" y="34"/>
                    <a:pt x="64" y="35"/>
                  </a:cubicBezTo>
                  <a:cubicBezTo>
                    <a:pt x="63" y="24"/>
                    <a:pt x="67" y="0"/>
                    <a:pt x="51" y="5"/>
                  </a:cubicBezTo>
                  <a:cubicBezTo>
                    <a:pt x="50" y="9"/>
                    <a:pt x="61" y="31"/>
                    <a:pt x="58" y="39"/>
                  </a:cubicBezTo>
                  <a:cubicBezTo>
                    <a:pt x="58" y="39"/>
                    <a:pt x="47" y="47"/>
                    <a:pt x="47" y="47"/>
                  </a:cubicBezTo>
                  <a:cubicBezTo>
                    <a:pt x="48" y="41"/>
                    <a:pt x="53" y="39"/>
                    <a:pt x="55" y="34"/>
                  </a:cubicBezTo>
                  <a:cubicBezTo>
                    <a:pt x="56" y="30"/>
                    <a:pt x="49" y="31"/>
                    <a:pt x="47" y="29"/>
                  </a:cubicBezTo>
                  <a:cubicBezTo>
                    <a:pt x="48" y="26"/>
                    <a:pt x="51" y="23"/>
                    <a:pt x="54" y="22"/>
                  </a:cubicBezTo>
                  <a:cubicBezTo>
                    <a:pt x="54" y="21"/>
                    <a:pt x="54" y="21"/>
                    <a:pt x="54" y="20"/>
                  </a:cubicBezTo>
                  <a:cubicBezTo>
                    <a:pt x="54" y="20"/>
                    <a:pt x="54" y="19"/>
                    <a:pt x="54" y="19"/>
                  </a:cubicBezTo>
                  <a:cubicBezTo>
                    <a:pt x="50" y="17"/>
                    <a:pt x="45" y="17"/>
                    <a:pt x="41" y="19"/>
                  </a:cubicBezTo>
                  <a:cubicBezTo>
                    <a:pt x="41" y="22"/>
                    <a:pt x="42" y="22"/>
                    <a:pt x="44" y="22"/>
                  </a:cubicBezTo>
                  <a:cubicBezTo>
                    <a:pt x="44" y="26"/>
                    <a:pt x="44" y="29"/>
                    <a:pt x="44" y="32"/>
                  </a:cubicBezTo>
                  <a:cubicBezTo>
                    <a:pt x="45" y="34"/>
                    <a:pt x="47" y="35"/>
                    <a:pt x="48" y="37"/>
                  </a:cubicBezTo>
                  <a:cubicBezTo>
                    <a:pt x="46" y="41"/>
                    <a:pt x="35" y="51"/>
                    <a:pt x="40" y="58"/>
                  </a:cubicBezTo>
                  <a:cubicBezTo>
                    <a:pt x="41" y="60"/>
                    <a:pt x="42" y="60"/>
                    <a:pt x="44" y="61"/>
                  </a:cubicBezTo>
                  <a:cubicBezTo>
                    <a:pt x="49" y="55"/>
                    <a:pt x="51" y="50"/>
                    <a:pt x="59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1" y="60"/>
                    <a:pt x="59" y="83"/>
                    <a:pt x="66" y="93"/>
                  </a:cubicBezTo>
                  <a:cubicBezTo>
                    <a:pt x="67" y="94"/>
                    <a:pt x="67" y="93"/>
                    <a:pt x="68" y="93"/>
                  </a:cubicBezTo>
                  <a:cubicBezTo>
                    <a:pt x="68" y="78"/>
                    <a:pt x="67" y="60"/>
                    <a:pt x="65" y="42"/>
                  </a:cubicBezTo>
                  <a:cubicBezTo>
                    <a:pt x="68" y="42"/>
                    <a:pt x="72" y="42"/>
                    <a:pt x="73" y="41"/>
                  </a:cubicBezTo>
                  <a:cubicBezTo>
                    <a:pt x="74" y="41"/>
                    <a:pt x="74" y="41"/>
                    <a:pt x="74" y="41"/>
                  </a:cubicBezTo>
                  <a:close/>
                  <a:moveTo>
                    <a:pt x="43" y="42"/>
                  </a:moveTo>
                  <a:cubicBezTo>
                    <a:pt x="39" y="44"/>
                    <a:pt x="38" y="46"/>
                    <a:pt x="35" y="48"/>
                  </a:cubicBezTo>
                  <a:cubicBezTo>
                    <a:pt x="35" y="42"/>
                    <a:pt x="39" y="42"/>
                    <a:pt x="39" y="38"/>
                  </a:cubicBezTo>
                  <a:cubicBezTo>
                    <a:pt x="40" y="35"/>
                    <a:pt x="37" y="33"/>
                    <a:pt x="37" y="29"/>
                  </a:cubicBezTo>
                  <a:cubicBezTo>
                    <a:pt x="38" y="28"/>
                    <a:pt x="39" y="28"/>
                    <a:pt x="40" y="27"/>
                  </a:cubicBezTo>
                  <a:cubicBezTo>
                    <a:pt x="41" y="24"/>
                    <a:pt x="36" y="16"/>
                    <a:pt x="34" y="16"/>
                  </a:cubicBezTo>
                  <a:cubicBezTo>
                    <a:pt x="33" y="16"/>
                    <a:pt x="32" y="15"/>
                    <a:pt x="32" y="15"/>
                  </a:cubicBezTo>
                  <a:cubicBezTo>
                    <a:pt x="22" y="28"/>
                    <a:pt x="10" y="30"/>
                    <a:pt x="4" y="46"/>
                  </a:cubicBezTo>
                  <a:cubicBezTo>
                    <a:pt x="13" y="41"/>
                    <a:pt x="17" y="31"/>
                    <a:pt x="30" y="29"/>
                  </a:cubicBezTo>
                  <a:cubicBezTo>
                    <a:pt x="29" y="39"/>
                    <a:pt x="16" y="48"/>
                    <a:pt x="8" y="52"/>
                  </a:cubicBezTo>
                  <a:cubicBezTo>
                    <a:pt x="4" y="54"/>
                    <a:pt x="2" y="52"/>
                    <a:pt x="0" y="56"/>
                  </a:cubicBezTo>
                  <a:cubicBezTo>
                    <a:pt x="0" y="59"/>
                    <a:pt x="1" y="60"/>
                    <a:pt x="3" y="61"/>
                  </a:cubicBezTo>
                  <a:cubicBezTo>
                    <a:pt x="10" y="63"/>
                    <a:pt x="22" y="58"/>
                    <a:pt x="23" y="54"/>
                  </a:cubicBezTo>
                  <a:cubicBezTo>
                    <a:pt x="24" y="54"/>
                    <a:pt x="24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3" y="59"/>
                    <a:pt x="22" y="66"/>
                    <a:pt x="20" y="72"/>
                  </a:cubicBezTo>
                  <a:cubicBezTo>
                    <a:pt x="21" y="74"/>
                    <a:pt x="23" y="75"/>
                    <a:pt x="25" y="76"/>
                  </a:cubicBezTo>
                  <a:cubicBezTo>
                    <a:pt x="25" y="76"/>
                    <a:pt x="26" y="76"/>
                    <a:pt x="26" y="76"/>
                  </a:cubicBezTo>
                  <a:cubicBezTo>
                    <a:pt x="28" y="73"/>
                    <a:pt x="29" y="70"/>
                    <a:pt x="30" y="67"/>
                  </a:cubicBezTo>
                  <a:cubicBezTo>
                    <a:pt x="31" y="67"/>
                    <a:pt x="31" y="67"/>
                    <a:pt x="31" y="66"/>
                  </a:cubicBezTo>
                  <a:cubicBezTo>
                    <a:pt x="32" y="69"/>
                    <a:pt x="32" y="72"/>
                    <a:pt x="32" y="75"/>
                  </a:cubicBezTo>
                  <a:cubicBezTo>
                    <a:pt x="33" y="75"/>
                    <a:pt x="34" y="76"/>
                    <a:pt x="35" y="76"/>
                  </a:cubicBezTo>
                  <a:cubicBezTo>
                    <a:pt x="36" y="76"/>
                    <a:pt x="37" y="76"/>
                    <a:pt x="38" y="76"/>
                  </a:cubicBezTo>
                  <a:cubicBezTo>
                    <a:pt x="37" y="71"/>
                    <a:pt x="36" y="66"/>
                    <a:pt x="35" y="61"/>
                  </a:cubicBezTo>
                  <a:cubicBezTo>
                    <a:pt x="38" y="54"/>
                    <a:pt x="40" y="48"/>
                    <a:pt x="4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" name="î$ḻîḑe"/>
            <p:cNvSpPr/>
            <p:nvPr/>
          </p:nvSpPr>
          <p:spPr bwMode="auto">
            <a:xfrm>
              <a:off x="2055709" y="4566240"/>
              <a:ext cx="136525" cy="150813"/>
            </a:xfrm>
            <a:custGeom>
              <a:avLst/>
              <a:gdLst>
                <a:gd name="T0" fmla="*/ 55 w 74"/>
                <a:gd name="T1" fmla="*/ 53 h 82"/>
                <a:gd name="T2" fmla="*/ 54 w 74"/>
                <a:gd name="T3" fmla="*/ 51 h 82"/>
                <a:gd name="T4" fmla="*/ 57 w 74"/>
                <a:gd name="T5" fmla="*/ 49 h 82"/>
                <a:gd name="T6" fmla="*/ 56 w 74"/>
                <a:gd name="T7" fmla="*/ 45 h 82"/>
                <a:gd name="T8" fmla="*/ 52 w 74"/>
                <a:gd name="T9" fmla="*/ 45 h 82"/>
                <a:gd name="T10" fmla="*/ 51 w 74"/>
                <a:gd name="T11" fmla="*/ 44 h 82"/>
                <a:gd name="T12" fmla="*/ 60 w 74"/>
                <a:gd name="T13" fmla="*/ 32 h 82"/>
                <a:gd name="T14" fmla="*/ 60 w 74"/>
                <a:gd name="T15" fmla="*/ 30 h 82"/>
                <a:gd name="T16" fmla="*/ 34 w 74"/>
                <a:gd name="T17" fmla="*/ 38 h 82"/>
                <a:gd name="T18" fmla="*/ 33 w 74"/>
                <a:gd name="T19" fmla="*/ 38 h 82"/>
                <a:gd name="T20" fmla="*/ 60 w 74"/>
                <a:gd name="T21" fmla="*/ 16 h 82"/>
                <a:gd name="T22" fmla="*/ 61 w 74"/>
                <a:gd name="T23" fmla="*/ 10 h 82"/>
                <a:gd name="T24" fmla="*/ 42 w 74"/>
                <a:gd name="T25" fmla="*/ 11 h 82"/>
                <a:gd name="T26" fmla="*/ 27 w 74"/>
                <a:gd name="T27" fmla="*/ 0 h 82"/>
                <a:gd name="T28" fmla="*/ 24 w 74"/>
                <a:gd name="T29" fmla="*/ 0 h 82"/>
                <a:gd name="T30" fmla="*/ 29 w 74"/>
                <a:gd name="T31" fmla="*/ 21 h 82"/>
                <a:gd name="T32" fmla="*/ 11 w 74"/>
                <a:gd name="T33" fmla="*/ 39 h 82"/>
                <a:gd name="T34" fmla="*/ 1 w 74"/>
                <a:gd name="T35" fmla="*/ 44 h 82"/>
                <a:gd name="T36" fmla="*/ 0 w 74"/>
                <a:gd name="T37" fmla="*/ 47 h 82"/>
                <a:gd name="T38" fmla="*/ 35 w 74"/>
                <a:gd name="T39" fmla="*/ 26 h 82"/>
                <a:gd name="T40" fmla="*/ 35 w 74"/>
                <a:gd name="T41" fmla="*/ 26 h 82"/>
                <a:gd name="T42" fmla="*/ 30 w 74"/>
                <a:gd name="T43" fmla="*/ 48 h 82"/>
                <a:gd name="T44" fmla="*/ 40 w 74"/>
                <a:gd name="T45" fmla="*/ 57 h 82"/>
                <a:gd name="T46" fmla="*/ 35 w 74"/>
                <a:gd name="T47" fmla="*/ 78 h 82"/>
                <a:gd name="T48" fmla="*/ 45 w 74"/>
                <a:gd name="T49" fmla="*/ 82 h 82"/>
                <a:gd name="T50" fmla="*/ 47 w 74"/>
                <a:gd name="T51" fmla="*/ 80 h 82"/>
                <a:gd name="T52" fmla="*/ 46 w 74"/>
                <a:gd name="T53" fmla="*/ 67 h 82"/>
                <a:gd name="T54" fmla="*/ 47 w 74"/>
                <a:gd name="T55" fmla="*/ 66 h 82"/>
                <a:gd name="T56" fmla="*/ 50 w 74"/>
                <a:gd name="T57" fmla="*/ 73 h 82"/>
                <a:gd name="T58" fmla="*/ 58 w 74"/>
                <a:gd name="T59" fmla="*/ 79 h 82"/>
                <a:gd name="T60" fmla="*/ 59 w 74"/>
                <a:gd name="T61" fmla="*/ 79 h 82"/>
                <a:gd name="T62" fmla="*/ 53 w 74"/>
                <a:gd name="T63" fmla="*/ 57 h 82"/>
                <a:gd name="T64" fmla="*/ 56 w 74"/>
                <a:gd name="T65" fmla="*/ 55 h 82"/>
                <a:gd name="T66" fmla="*/ 56 w 74"/>
                <a:gd name="T67" fmla="*/ 55 h 82"/>
                <a:gd name="T68" fmla="*/ 69 w 74"/>
                <a:gd name="T69" fmla="*/ 69 h 82"/>
                <a:gd name="T70" fmla="*/ 74 w 74"/>
                <a:gd name="T71" fmla="*/ 64 h 82"/>
                <a:gd name="T72" fmla="*/ 55 w 74"/>
                <a:gd name="T73" fmla="*/ 53 h 82"/>
                <a:gd name="T74" fmla="*/ 40 w 74"/>
                <a:gd name="T75" fmla="*/ 46 h 82"/>
                <a:gd name="T76" fmla="*/ 39 w 74"/>
                <a:gd name="T77" fmla="*/ 46 h 82"/>
                <a:gd name="T78" fmla="*/ 38 w 74"/>
                <a:gd name="T79" fmla="*/ 46 h 82"/>
                <a:gd name="T80" fmla="*/ 37 w 74"/>
                <a:gd name="T81" fmla="*/ 44 h 82"/>
                <a:gd name="T82" fmla="*/ 44 w 74"/>
                <a:gd name="T83" fmla="*/ 36 h 82"/>
                <a:gd name="T84" fmla="*/ 46 w 74"/>
                <a:gd name="T85" fmla="*/ 35 h 82"/>
                <a:gd name="T86" fmla="*/ 46 w 74"/>
                <a:gd name="T87" fmla="*/ 35 h 82"/>
                <a:gd name="T88" fmla="*/ 40 w 74"/>
                <a:gd name="T8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82">
                  <a:moveTo>
                    <a:pt x="55" y="53"/>
                  </a:moveTo>
                  <a:cubicBezTo>
                    <a:pt x="55" y="53"/>
                    <a:pt x="54" y="52"/>
                    <a:pt x="54" y="51"/>
                  </a:cubicBezTo>
                  <a:cubicBezTo>
                    <a:pt x="55" y="51"/>
                    <a:pt x="56" y="50"/>
                    <a:pt x="57" y="49"/>
                  </a:cubicBezTo>
                  <a:cubicBezTo>
                    <a:pt x="57" y="48"/>
                    <a:pt x="56" y="47"/>
                    <a:pt x="56" y="45"/>
                  </a:cubicBezTo>
                  <a:cubicBezTo>
                    <a:pt x="54" y="45"/>
                    <a:pt x="53" y="45"/>
                    <a:pt x="52" y="45"/>
                  </a:cubicBezTo>
                  <a:cubicBezTo>
                    <a:pt x="51" y="45"/>
                    <a:pt x="51" y="44"/>
                    <a:pt x="51" y="44"/>
                  </a:cubicBezTo>
                  <a:cubicBezTo>
                    <a:pt x="53" y="40"/>
                    <a:pt x="59" y="36"/>
                    <a:pt x="60" y="32"/>
                  </a:cubicBezTo>
                  <a:cubicBezTo>
                    <a:pt x="60" y="31"/>
                    <a:pt x="60" y="31"/>
                    <a:pt x="60" y="30"/>
                  </a:cubicBezTo>
                  <a:cubicBezTo>
                    <a:pt x="50" y="21"/>
                    <a:pt x="41" y="31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0"/>
                    <a:pt x="48" y="16"/>
                    <a:pt x="60" y="16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50" y="3"/>
                    <a:pt x="52" y="11"/>
                    <a:pt x="42" y="11"/>
                  </a:cubicBezTo>
                  <a:cubicBezTo>
                    <a:pt x="38" y="10"/>
                    <a:pt x="32" y="1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1" y="5"/>
                    <a:pt x="30" y="14"/>
                    <a:pt x="29" y="21"/>
                  </a:cubicBezTo>
                  <a:cubicBezTo>
                    <a:pt x="19" y="27"/>
                    <a:pt x="17" y="33"/>
                    <a:pt x="11" y="39"/>
                  </a:cubicBezTo>
                  <a:cubicBezTo>
                    <a:pt x="8" y="42"/>
                    <a:pt x="4" y="42"/>
                    <a:pt x="1" y="44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11" y="69"/>
                    <a:pt x="23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3" y="33"/>
                    <a:pt x="28" y="39"/>
                    <a:pt x="30" y="48"/>
                  </a:cubicBezTo>
                  <a:cubicBezTo>
                    <a:pt x="30" y="51"/>
                    <a:pt x="37" y="56"/>
                    <a:pt x="40" y="57"/>
                  </a:cubicBezTo>
                  <a:cubicBezTo>
                    <a:pt x="37" y="64"/>
                    <a:pt x="32" y="69"/>
                    <a:pt x="35" y="78"/>
                  </a:cubicBezTo>
                  <a:cubicBezTo>
                    <a:pt x="39" y="79"/>
                    <a:pt x="42" y="80"/>
                    <a:pt x="45" y="82"/>
                  </a:cubicBezTo>
                  <a:cubicBezTo>
                    <a:pt x="46" y="81"/>
                    <a:pt x="46" y="81"/>
                    <a:pt x="47" y="80"/>
                  </a:cubicBezTo>
                  <a:cubicBezTo>
                    <a:pt x="49" y="77"/>
                    <a:pt x="45" y="70"/>
                    <a:pt x="46" y="67"/>
                  </a:cubicBezTo>
                  <a:cubicBezTo>
                    <a:pt x="46" y="66"/>
                    <a:pt x="46" y="66"/>
                    <a:pt x="47" y="66"/>
                  </a:cubicBezTo>
                  <a:cubicBezTo>
                    <a:pt x="48" y="67"/>
                    <a:pt x="49" y="71"/>
                    <a:pt x="50" y="73"/>
                  </a:cubicBezTo>
                  <a:cubicBezTo>
                    <a:pt x="52" y="76"/>
                    <a:pt x="55" y="77"/>
                    <a:pt x="58" y="79"/>
                  </a:cubicBezTo>
                  <a:cubicBezTo>
                    <a:pt x="58" y="79"/>
                    <a:pt x="58" y="79"/>
                    <a:pt x="59" y="79"/>
                  </a:cubicBezTo>
                  <a:cubicBezTo>
                    <a:pt x="60" y="72"/>
                    <a:pt x="53" y="64"/>
                    <a:pt x="53" y="57"/>
                  </a:cubicBezTo>
                  <a:cubicBezTo>
                    <a:pt x="54" y="56"/>
                    <a:pt x="55" y="56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63" y="60"/>
                    <a:pt x="59" y="67"/>
                    <a:pt x="69" y="69"/>
                  </a:cubicBezTo>
                  <a:cubicBezTo>
                    <a:pt x="71" y="67"/>
                    <a:pt x="72" y="66"/>
                    <a:pt x="74" y="64"/>
                  </a:cubicBezTo>
                  <a:cubicBezTo>
                    <a:pt x="71" y="56"/>
                    <a:pt x="63" y="51"/>
                    <a:pt x="55" y="53"/>
                  </a:cubicBezTo>
                  <a:close/>
                  <a:moveTo>
                    <a:pt x="40" y="46"/>
                  </a:moveTo>
                  <a:cubicBezTo>
                    <a:pt x="40" y="46"/>
                    <a:pt x="39" y="46"/>
                    <a:pt x="39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5"/>
                    <a:pt x="37" y="45"/>
                    <a:pt x="37" y="44"/>
                  </a:cubicBezTo>
                  <a:cubicBezTo>
                    <a:pt x="39" y="41"/>
                    <a:pt x="42" y="39"/>
                    <a:pt x="44" y="36"/>
                  </a:cubicBezTo>
                  <a:cubicBezTo>
                    <a:pt x="45" y="36"/>
                    <a:pt x="45" y="35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4" y="39"/>
                    <a:pt x="42" y="42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" name="ïşḻíḍe"/>
            <p:cNvSpPr/>
            <p:nvPr/>
          </p:nvSpPr>
          <p:spPr bwMode="auto">
            <a:xfrm>
              <a:off x="1882672" y="4669428"/>
              <a:ext cx="160338" cy="169863"/>
            </a:xfrm>
            <a:custGeom>
              <a:avLst/>
              <a:gdLst>
                <a:gd name="T0" fmla="*/ 29 w 87"/>
                <a:gd name="T1" fmla="*/ 8 h 92"/>
                <a:gd name="T2" fmla="*/ 52 w 87"/>
                <a:gd name="T3" fmla="*/ 17 h 92"/>
                <a:gd name="T4" fmla="*/ 61 w 87"/>
                <a:gd name="T5" fmla="*/ 16 h 92"/>
                <a:gd name="T6" fmla="*/ 62 w 87"/>
                <a:gd name="T7" fmla="*/ 17 h 92"/>
                <a:gd name="T8" fmla="*/ 69 w 87"/>
                <a:gd name="T9" fmla="*/ 42 h 92"/>
                <a:gd name="T10" fmla="*/ 86 w 87"/>
                <a:gd name="T11" fmla="*/ 35 h 92"/>
                <a:gd name="T12" fmla="*/ 87 w 87"/>
                <a:gd name="T13" fmla="*/ 39 h 92"/>
                <a:gd name="T14" fmla="*/ 76 w 87"/>
                <a:gd name="T15" fmla="*/ 55 h 92"/>
                <a:gd name="T16" fmla="*/ 67 w 87"/>
                <a:gd name="T17" fmla="*/ 76 h 92"/>
                <a:gd name="T18" fmla="*/ 65 w 87"/>
                <a:gd name="T19" fmla="*/ 74 h 92"/>
                <a:gd name="T20" fmla="*/ 69 w 87"/>
                <a:gd name="T21" fmla="*/ 53 h 92"/>
                <a:gd name="T22" fmla="*/ 55 w 87"/>
                <a:gd name="T23" fmla="*/ 40 h 92"/>
                <a:gd name="T24" fmla="*/ 45 w 87"/>
                <a:gd name="T25" fmla="*/ 44 h 92"/>
                <a:gd name="T26" fmla="*/ 46 w 87"/>
                <a:gd name="T27" fmla="*/ 89 h 92"/>
                <a:gd name="T28" fmla="*/ 38 w 87"/>
                <a:gd name="T29" fmla="*/ 92 h 92"/>
                <a:gd name="T30" fmla="*/ 27 w 87"/>
                <a:gd name="T31" fmla="*/ 68 h 92"/>
                <a:gd name="T32" fmla="*/ 14 w 87"/>
                <a:gd name="T33" fmla="*/ 70 h 92"/>
                <a:gd name="T34" fmla="*/ 12 w 87"/>
                <a:gd name="T35" fmla="*/ 65 h 92"/>
                <a:gd name="T36" fmla="*/ 18 w 87"/>
                <a:gd name="T37" fmla="*/ 58 h 92"/>
                <a:gd name="T38" fmla="*/ 0 w 87"/>
                <a:gd name="T39" fmla="*/ 42 h 92"/>
                <a:gd name="T40" fmla="*/ 0 w 87"/>
                <a:gd name="T41" fmla="*/ 42 h 92"/>
                <a:gd name="T42" fmla="*/ 21 w 87"/>
                <a:gd name="T43" fmla="*/ 39 h 92"/>
                <a:gd name="T44" fmla="*/ 27 w 87"/>
                <a:gd name="T45" fmla="*/ 48 h 92"/>
                <a:gd name="T46" fmla="*/ 34 w 87"/>
                <a:gd name="T47" fmla="*/ 52 h 92"/>
                <a:gd name="T48" fmla="*/ 36 w 87"/>
                <a:gd name="T49" fmla="*/ 62 h 92"/>
                <a:gd name="T50" fmla="*/ 39 w 87"/>
                <a:gd name="T51" fmla="*/ 44 h 92"/>
                <a:gd name="T52" fmla="*/ 46 w 87"/>
                <a:gd name="T53" fmla="*/ 28 h 92"/>
                <a:gd name="T54" fmla="*/ 29 w 87"/>
                <a:gd name="T55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92">
                  <a:moveTo>
                    <a:pt x="29" y="8"/>
                  </a:moveTo>
                  <a:cubicBezTo>
                    <a:pt x="42" y="0"/>
                    <a:pt x="43" y="12"/>
                    <a:pt x="52" y="17"/>
                  </a:cubicBezTo>
                  <a:cubicBezTo>
                    <a:pt x="55" y="15"/>
                    <a:pt x="58" y="15"/>
                    <a:pt x="61" y="16"/>
                  </a:cubicBezTo>
                  <a:cubicBezTo>
                    <a:pt x="61" y="16"/>
                    <a:pt x="62" y="17"/>
                    <a:pt x="62" y="17"/>
                  </a:cubicBezTo>
                  <a:cubicBezTo>
                    <a:pt x="62" y="26"/>
                    <a:pt x="58" y="33"/>
                    <a:pt x="69" y="42"/>
                  </a:cubicBezTo>
                  <a:cubicBezTo>
                    <a:pt x="75" y="35"/>
                    <a:pt x="80" y="33"/>
                    <a:pt x="86" y="35"/>
                  </a:cubicBezTo>
                  <a:cubicBezTo>
                    <a:pt x="87" y="36"/>
                    <a:pt x="87" y="38"/>
                    <a:pt x="87" y="39"/>
                  </a:cubicBezTo>
                  <a:cubicBezTo>
                    <a:pt x="83" y="45"/>
                    <a:pt x="80" y="50"/>
                    <a:pt x="76" y="55"/>
                  </a:cubicBezTo>
                  <a:cubicBezTo>
                    <a:pt x="71" y="62"/>
                    <a:pt x="71" y="70"/>
                    <a:pt x="67" y="76"/>
                  </a:cubicBezTo>
                  <a:cubicBezTo>
                    <a:pt x="66" y="75"/>
                    <a:pt x="66" y="75"/>
                    <a:pt x="65" y="74"/>
                  </a:cubicBezTo>
                  <a:cubicBezTo>
                    <a:pt x="63" y="66"/>
                    <a:pt x="67" y="60"/>
                    <a:pt x="69" y="53"/>
                  </a:cubicBezTo>
                  <a:cubicBezTo>
                    <a:pt x="64" y="51"/>
                    <a:pt x="60" y="46"/>
                    <a:pt x="55" y="40"/>
                  </a:cubicBezTo>
                  <a:cubicBezTo>
                    <a:pt x="52" y="42"/>
                    <a:pt x="49" y="41"/>
                    <a:pt x="45" y="44"/>
                  </a:cubicBezTo>
                  <a:cubicBezTo>
                    <a:pt x="40" y="59"/>
                    <a:pt x="48" y="75"/>
                    <a:pt x="46" y="89"/>
                  </a:cubicBezTo>
                  <a:cubicBezTo>
                    <a:pt x="43" y="92"/>
                    <a:pt x="41" y="91"/>
                    <a:pt x="38" y="92"/>
                  </a:cubicBezTo>
                  <a:cubicBezTo>
                    <a:pt x="31" y="83"/>
                    <a:pt x="33" y="76"/>
                    <a:pt x="27" y="68"/>
                  </a:cubicBezTo>
                  <a:cubicBezTo>
                    <a:pt x="23" y="71"/>
                    <a:pt x="18" y="71"/>
                    <a:pt x="14" y="70"/>
                  </a:cubicBezTo>
                  <a:cubicBezTo>
                    <a:pt x="12" y="68"/>
                    <a:pt x="12" y="67"/>
                    <a:pt x="12" y="65"/>
                  </a:cubicBezTo>
                  <a:cubicBezTo>
                    <a:pt x="14" y="63"/>
                    <a:pt x="16" y="60"/>
                    <a:pt x="18" y="58"/>
                  </a:cubicBezTo>
                  <a:cubicBezTo>
                    <a:pt x="13" y="49"/>
                    <a:pt x="3" y="48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6" y="39"/>
                    <a:pt x="15" y="35"/>
                    <a:pt x="21" y="39"/>
                  </a:cubicBezTo>
                  <a:cubicBezTo>
                    <a:pt x="23" y="42"/>
                    <a:pt x="25" y="45"/>
                    <a:pt x="27" y="48"/>
                  </a:cubicBezTo>
                  <a:cubicBezTo>
                    <a:pt x="29" y="50"/>
                    <a:pt x="31" y="51"/>
                    <a:pt x="34" y="52"/>
                  </a:cubicBezTo>
                  <a:cubicBezTo>
                    <a:pt x="34" y="55"/>
                    <a:pt x="35" y="58"/>
                    <a:pt x="36" y="62"/>
                  </a:cubicBezTo>
                  <a:cubicBezTo>
                    <a:pt x="39" y="56"/>
                    <a:pt x="38" y="50"/>
                    <a:pt x="39" y="44"/>
                  </a:cubicBezTo>
                  <a:cubicBezTo>
                    <a:pt x="42" y="39"/>
                    <a:pt x="44" y="34"/>
                    <a:pt x="46" y="28"/>
                  </a:cubicBezTo>
                  <a:cubicBezTo>
                    <a:pt x="42" y="22"/>
                    <a:pt x="31" y="15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" name="íṩľíḑè"/>
            <p:cNvSpPr/>
            <p:nvPr/>
          </p:nvSpPr>
          <p:spPr bwMode="auto">
            <a:xfrm>
              <a:off x="2243034" y="6066428"/>
              <a:ext cx="22225" cy="25400"/>
            </a:xfrm>
            <a:custGeom>
              <a:avLst/>
              <a:gdLst>
                <a:gd name="T0" fmla="*/ 0 w 14"/>
                <a:gd name="T1" fmla="*/ 12 h 16"/>
                <a:gd name="T2" fmla="*/ 2 w 14"/>
                <a:gd name="T3" fmla="*/ 0 h 16"/>
                <a:gd name="T4" fmla="*/ 14 w 14"/>
                <a:gd name="T5" fmla="*/ 4 h 16"/>
                <a:gd name="T6" fmla="*/ 11 w 14"/>
                <a:gd name="T7" fmla="*/ 16 h 16"/>
                <a:gd name="T8" fmla="*/ 0 w 1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0" y="12"/>
                  </a:moveTo>
                  <a:lnTo>
                    <a:pt x="2" y="0"/>
                  </a:lnTo>
                  <a:lnTo>
                    <a:pt x="14" y="4"/>
                  </a:lnTo>
                  <a:lnTo>
                    <a:pt x="11" y="1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" name="îṣḷïḓê"/>
            <p:cNvSpPr/>
            <p:nvPr/>
          </p:nvSpPr>
          <p:spPr bwMode="auto">
            <a:xfrm>
              <a:off x="2292247" y="6042615"/>
              <a:ext cx="49213" cy="100013"/>
            </a:xfrm>
            <a:custGeom>
              <a:avLst/>
              <a:gdLst>
                <a:gd name="T0" fmla="*/ 17 w 27"/>
                <a:gd name="T1" fmla="*/ 54 h 54"/>
                <a:gd name="T2" fmla="*/ 7 w 27"/>
                <a:gd name="T3" fmla="*/ 52 h 54"/>
                <a:gd name="T4" fmla="*/ 14 w 27"/>
                <a:gd name="T5" fmla="*/ 15 h 54"/>
                <a:gd name="T6" fmla="*/ 0 w 27"/>
                <a:gd name="T7" fmla="*/ 20 h 54"/>
                <a:gd name="T8" fmla="*/ 1 w 27"/>
                <a:gd name="T9" fmla="*/ 11 h 54"/>
                <a:gd name="T10" fmla="*/ 11 w 27"/>
                <a:gd name="T11" fmla="*/ 7 h 54"/>
                <a:gd name="T12" fmla="*/ 18 w 27"/>
                <a:gd name="T13" fmla="*/ 0 h 54"/>
                <a:gd name="T14" fmla="*/ 27 w 27"/>
                <a:gd name="T15" fmla="*/ 2 h 54"/>
                <a:gd name="T16" fmla="*/ 17 w 27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4">
                  <a:moveTo>
                    <a:pt x="17" y="54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0" y="17"/>
                    <a:pt x="5" y="19"/>
                    <a:pt x="0" y="2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11" y="7"/>
                  </a:cubicBezTo>
                  <a:cubicBezTo>
                    <a:pt x="14" y="6"/>
                    <a:pt x="17" y="3"/>
                    <a:pt x="18" y="0"/>
                  </a:cubicBezTo>
                  <a:cubicBezTo>
                    <a:pt x="27" y="2"/>
                    <a:pt x="27" y="2"/>
                    <a:pt x="27" y="2"/>
                  </a:cubicBezTo>
                  <a:lnTo>
                    <a:pt x="1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" name="i$ḻîḓé"/>
            <p:cNvSpPr/>
            <p:nvPr/>
          </p:nvSpPr>
          <p:spPr bwMode="auto">
            <a:xfrm>
              <a:off x="2363684" y="6052140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1 w 36"/>
                <a:gd name="T5" fmla="*/ 44 h 54"/>
                <a:gd name="T6" fmla="*/ 15 w 36"/>
                <a:gd name="T7" fmla="*/ 46 h 54"/>
                <a:gd name="T8" fmla="*/ 21 w 36"/>
                <a:gd name="T9" fmla="*/ 43 h 54"/>
                <a:gd name="T10" fmla="*/ 24 w 36"/>
                <a:gd name="T11" fmla="*/ 31 h 54"/>
                <a:gd name="T12" fmla="*/ 15 w 36"/>
                <a:gd name="T13" fmla="*/ 35 h 54"/>
                <a:gd name="T14" fmla="*/ 4 w 36"/>
                <a:gd name="T15" fmla="*/ 30 h 54"/>
                <a:gd name="T16" fmla="*/ 0 w 36"/>
                <a:gd name="T17" fmla="*/ 17 h 54"/>
                <a:gd name="T18" fmla="*/ 6 w 36"/>
                <a:gd name="T19" fmla="*/ 4 h 54"/>
                <a:gd name="T20" fmla="*/ 19 w 36"/>
                <a:gd name="T21" fmla="*/ 0 h 54"/>
                <a:gd name="T22" fmla="*/ 31 w 36"/>
                <a:gd name="T23" fmla="*/ 7 h 54"/>
                <a:gd name="T24" fmla="*/ 35 w 36"/>
                <a:gd name="T25" fmla="*/ 28 h 54"/>
                <a:gd name="T26" fmla="*/ 28 w 36"/>
                <a:gd name="T27" fmla="*/ 49 h 54"/>
                <a:gd name="T28" fmla="*/ 14 w 36"/>
                <a:gd name="T29" fmla="*/ 54 h 54"/>
                <a:gd name="T30" fmla="*/ 4 w 36"/>
                <a:gd name="T31" fmla="*/ 50 h 54"/>
                <a:gd name="T32" fmla="*/ 0 w 36"/>
                <a:gd name="T33" fmla="*/ 40 h 54"/>
                <a:gd name="T34" fmla="*/ 24 w 36"/>
                <a:gd name="T35" fmla="*/ 19 h 54"/>
                <a:gd name="T36" fmla="*/ 23 w 36"/>
                <a:gd name="T37" fmla="*/ 11 h 54"/>
                <a:gd name="T38" fmla="*/ 18 w 36"/>
                <a:gd name="T39" fmla="*/ 8 h 54"/>
                <a:gd name="T40" fmla="*/ 13 w 36"/>
                <a:gd name="T41" fmla="*/ 10 h 54"/>
                <a:gd name="T42" fmla="*/ 10 w 36"/>
                <a:gd name="T43" fmla="*/ 17 h 54"/>
                <a:gd name="T44" fmla="*/ 12 w 36"/>
                <a:gd name="T45" fmla="*/ 25 h 54"/>
                <a:gd name="T46" fmla="*/ 17 w 36"/>
                <a:gd name="T47" fmla="*/ 28 h 54"/>
                <a:gd name="T48" fmla="*/ 22 w 36"/>
                <a:gd name="T49" fmla="*/ 26 h 54"/>
                <a:gd name="T50" fmla="*/ 24 w 36"/>
                <a:gd name="T5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5"/>
                    <a:pt x="14" y="46"/>
                    <a:pt x="15" y="46"/>
                  </a:cubicBezTo>
                  <a:cubicBezTo>
                    <a:pt x="17" y="46"/>
                    <a:pt x="19" y="45"/>
                    <a:pt x="21" y="43"/>
                  </a:cubicBezTo>
                  <a:cubicBezTo>
                    <a:pt x="22" y="41"/>
                    <a:pt x="24" y="37"/>
                    <a:pt x="24" y="31"/>
                  </a:cubicBezTo>
                  <a:cubicBezTo>
                    <a:pt x="22" y="34"/>
                    <a:pt x="18" y="35"/>
                    <a:pt x="15" y="35"/>
                  </a:cubicBezTo>
                  <a:cubicBezTo>
                    <a:pt x="10" y="35"/>
                    <a:pt x="7" y="33"/>
                    <a:pt x="4" y="30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1" y="11"/>
                    <a:pt x="3" y="7"/>
                    <a:pt x="6" y="4"/>
                  </a:cubicBezTo>
                  <a:cubicBezTo>
                    <a:pt x="10" y="1"/>
                    <a:pt x="14" y="0"/>
                    <a:pt x="19" y="0"/>
                  </a:cubicBezTo>
                  <a:cubicBezTo>
                    <a:pt x="24" y="0"/>
                    <a:pt x="28" y="3"/>
                    <a:pt x="31" y="7"/>
                  </a:cubicBezTo>
                  <a:cubicBezTo>
                    <a:pt x="35" y="12"/>
                    <a:pt x="36" y="19"/>
                    <a:pt x="35" y="28"/>
                  </a:cubicBezTo>
                  <a:cubicBezTo>
                    <a:pt x="34" y="38"/>
                    <a:pt x="32" y="44"/>
                    <a:pt x="28" y="49"/>
                  </a:cubicBezTo>
                  <a:cubicBezTo>
                    <a:pt x="24" y="53"/>
                    <a:pt x="20" y="54"/>
                    <a:pt x="14" y="54"/>
                  </a:cubicBezTo>
                  <a:cubicBezTo>
                    <a:pt x="10" y="54"/>
                    <a:pt x="7" y="52"/>
                    <a:pt x="4" y="50"/>
                  </a:cubicBezTo>
                  <a:cubicBezTo>
                    <a:pt x="2" y="48"/>
                    <a:pt x="0" y="44"/>
                    <a:pt x="0" y="40"/>
                  </a:cubicBezTo>
                  <a:close/>
                  <a:moveTo>
                    <a:pt x="24" y="19"/>
                  </a:moveTo>
                  <a:cubicBezTo>
                    <a:pt x="25" y="16"/>
                    <a:pt x="24" y="13"/>
                    <a:pt x="23" y="11"/>
                  </a:cubicBezTo>
                  <a:cubicBezTo>
                    <a:pt x="21" y="10"/>
                    <a:pt x="20" y="9"/>
                    <a:pt x="18" y="8"/>
                  </a:cubicBezTo>
                  <a:cubicBezTo>
                    <a:pt x="16" y="8"/>
                    <a:pt x="14" y="9"/>
                    <a:pt x="13" y="10"/>
                  </a:cubicBezTo>
                  <a:cubicBezTo>
                    <a:pt x="11" y="12"/>
                    <a:pt x="11" y="14"/>
                    <a:pt x="10" y="17"/>
                  </a:cubicBezTo>
                  <a:cubicBezTo>
                    <a:pt x="10" y="21"/>
                    <a:pt x="11" y="23"/>
                    <a:pt x="12" y="25"/>
                  </a:cubicBezTo>
                  <a:cubicBezTo>
                    <a:pt x="13" y="27"/>
                    <a:pt x="15" y="28"/>
                    <a:pt x="17" y="28"/>
                  </a:cubicBezTo>
                  <a:cubicBezTo>
                    <a:pt x="19" y="28"/>
                    <a:pt x="20" y="27"/>
                    <a:pt x="22" y="26"/>
                  </a:cubicBezTo>
                  <a:cubicBezTo>
                    <a:pt x="23" y="24"/>
                    <a:pt x="24" y="22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" name="îṧľîḋé"/>
            <p:cNvSpPr/>
            <p:nvPr/>
          </p:nvSpPr>
          <p:spPr bwMode="auto">
            <a:xfrm>
              <a:off x="2446234" y="6053728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3 w 36"/>
                <a:gd name="T5" fmla="*/ 44 h 54"/>
                <a:gd name="T6" fmla="*/ 18 w 36"/>
                <a:gd name="T7" fmla="*/ 46 h 54"/>
                <a:gd name="T8" fmla="*/ 23 w 36"/>
                <a:gd name="T9" fmla="*/ 43 h 54"/>
                <a:gd name="T10" fmla="*/ 25 w 36"/>
                <a:gd name="T11" fmla="*/ 35 h 54"/>
                <a:gd name="T12" fmla="*/ 23 w 36"/>
                <a:gd name="T13" fmla="*/ 28 h 54"/>
                <a:gd name="T14" fmla="*/ 17 w 36"/>
                <a:gd name="T15" fmla="*/ 26 h 54"/>
                <a:gd name="T16" fmla="*/ 9 w 36"/>
                <a:gd name="T17" fmla="*/ 30 h 54"/>
                <a:gd name="T18" fmla="*/ 1 w 36"/>
                <a:gd name="T19" fmla="*/ 29 h 54"/>
                <a:gd name="T20" fmla="*/ 5 w 36"/>
                <a:gd name="T21" fmla="*/ 1 h 54"/>
                <a:gd name="T22" fmla="*/ 32 w 36"/>
                <a:gd name="T23" fmla="*/ 0 h 54"/>
                <a:gd name="T24" fmla="*/ 32 w 36"/>
                <a:gd name="T25" fmla="*/ 10 h 54"/>
                <a:gd name="T26" fmla="*/ 13 w 36"/>
                <a:gd name="T27" fmla="*/ 10 h 54"/>
                <a:gd name="T28" fmla="*/ 12 w 36"/>
                <a:gd name="T29" fmla="*/ 19 h 54"/>
                <a:gd name="T30" fmla="*/ 19 w 36"/>
                <a:gd name="T31" fmla="*/ 17 h 54"/>
                <a:gd name="T32" fmla="*/ 30 w 36"/>
                <a:gd name="T33" fmla="*/ 22 h 54"/>
                <a:gd name="T34" fmla="*/ 36 w 36"/>
                <a:gd name="T35" fmla="*/ 34 h 54"/>
                <a:gd name="T36" fmla="*/ 32 w 36"/>
                <a:gd name="T37" fmla="*/ 46 h 54"/>
                <a:gd name="T38" fmla="*/ 18 w 36"/>
                <a:gd name="T39" fmla="*/ 54 h 54"/>
                <a:gd name="T40" fmla="*/ 6 w 36"/>
                <a:gd name="T41" fmla="*/ 50 h 54"/>
                <a:gd name="T42" fmla="*/ 0 w 36"/>
                <a:gd name="T4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1" y="41"/>
                    <a:pt x="11" y="43"/>
                    <a:pt x="13" y="44"/>
                  </a:cubicBezTo>
                  <a:cubicBezTo>
                    <a:pt x="14" y="45"/>
                    <a:pt x="16" y="46"/>
                    <a:pt x="18" y="46"/>
                  </a:cubicBezTo>
                  <a:cubicBezTo>
                    <a:pt x="20" y="46"/>
                    <a:pt x="22" y="45"/>
                    <a:pt x="23" y="43"/>
                  </a:cubicBezTo>
                  <a:cubicBezTo>
                    <a:pt x="25" y="41"/>
                    <a:pt x="25" y="38"/>
                    <a:pt x="25" y="35"/>
                  </a:cubicBezTo>
                  <a:cubicBezTo>
                    <a:pt x="25" y="32"/>
                    <a:pt x="24" y="29"/>
                    <a:pt x="23" y="28"/>
                  </a:cubicBezTo>
                  <a:cubicBezTo>
                    <a:pt x="21" y="26"/>
                    <a:pt x="19" y="25"/>
                    <a:pt x="17" y="26"/>
                  </a:cubicBezTo>
                  <a:cubicBezTo>
                    <a:pt x="14" y="26"/>
                    <a:pt x="11" y="27"/>
                    <a:pt x="9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6" y="17"/>
                    <a:pt x="19" y="17"/>
                  </a:cubicBezTo>
                  <a:cubicBezTo>
                    <a:pt x="23" y="17"/>
                    <a:pt x="27" y="19"/>
                    <a:pt x="30" y="22"/>
                  </a:cubicBezTo>
                  <a:cubicBezTo>
                    <a:pt x="34" y="25"/>
                    <a:pt x="35" y="29"/>
                    <a:pt x="36" y="34"/>
                  </a:cubicBezTo>
                  <a:cubicBezTo>
                    <a:pt x="36" y="39"/>
                    <a:pt x="35" y="43"/>
                    <a:pt x="32" y="46"/>
                  </a:cubicBezTo>
                  <a:cubicBezTo>
                    <a:pt x="29" y="51"/>
                    <a:pt x="24" y="54"/>
                    <a:pt x="18" y="54"/>
                  </a:cubicBezTo>
                  <a:cubicBezTo>
                    <a:pt x="13" y="54"/>
                    <a:pt x="9" y="53"/>
                    <a:pt x="6" y="50"/>
                  </a:cubicBezTo>
                  <a:cubicBezTo>
                    <a:pt x="3" y="48"/>
                    <a:pt x="1" y="44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4" name="i$ḻïḑê"/>
            <p:cNvSpPr/>
            <p:nvPr/>
          </p:nvSpPr>
          <p:spPr bwMode="auto">
            <a:xfrm>
              <a:off x="2522434" y="6045790"/>
              <a:ext cx="74613" cy="103188"/>
            </a:xfrm>
            <a:custGeom>
              <a:avLst/>
              <a:gdLst>
                <a:gd name="T0" fmla="*/ 39 w 40"/>
                <a:gd name="T1" fmla="*/ 42 h 56"/>
                <a:gd name="T2" fmla="*/ 40 w 40"/>
                <a:gd name="T3" fmla="*/ 51 h 56"/>
                <a:gd name="T4" fmla="*/ 5 w 40"/>
                <a:gd name="T5" fmla="*/ 56 h 56"/>
                <a:gd name="T6" fmla="*/ 7 w 40"/>
                <a:gd name="T7" fmla="*/ 46 h 56"/>
                <a:gd name="T8" fmla="*/ 16 w 40"/>
                <a:gd name="T9" fmla="*/ 32 h 56"/>
                <a:gd name="T10" fmla="*/ 23 w 40"/>
                <a:gd name="T11" fmla="*/ 22 h 56"/>
                <a:gd name="T12" fmla="*/ 24 w 40"/>
                <a:gd name="T13" fmla="*/ 15 h 56"/>
                <a:gd name="T14" fmla="*/ 22 w 40"/>
                <a:gd name="T15" fmla="*/ 10 h 56"/>
                <a:gd name="T16" fmla="*/ 17 w 40"/>
                <a:gd name="T17" fmla="*/ 9 h 56"/>
                <a:gd name="T18" fmla="*/ 12 w 40"/>
                <a:gd name="T19" fmla="*/ 12 h 56"/>
                <a:gd name="T20" fmla="*/ 11 w 40"/>
                <a:gd name="T21" fmla="*/ 19 h 56"/>
                <a:gd name="T22" fmla="*/ 1 w 40"/>
                <a:gd name="T23" fmla="*/ 19 h 56"/>
                <a:gd name="T24" fmla="*/ 4 w 40"/>
                <a:gd name="T25" fmla="*/ 6 h 56"/>
                <a:gd name="T26" fmla="*/ 16 w 40"/>
                <a:gd name="T27" fmla="*/ 1 h 56"/>
                <a:gd name="T28" fmla="*/ 28 w 40"/>
                <a:gd name="T29" fmla="*/ 3 h 56"/>
                <a:gd name="T30" fmla="*/ 34 w 40"/>
                <a:gd name="T31" fmla="*/ 13 h 56"/>
                <a:gd name="T32" fmla="*/ 34 w 40"/>
                <a:gd name="T33" fmla="*/ 20 h 56"/>
                <a:gd name="T34" fmla="*/ 31 w 40"/>
                <a:gd name="T35" fmla="*/ 27 h 56"/>
                <a:gd name="T36" fmla="*/ 26 w 40"/>
                <a:gd name="T37" fmla="*/ 35 h 56"/>
                <a:gd name="T38" fmla="*/ 20 w 40"/>
                <a:gd name="T39" fmla="*/ 42 h 56"/>
                <a:gd name="T40" fmla="*/ 19 w 40"/>
                <a:gd name="T41" fmla="*/ 45 h 56"/>
                <a:gd name="T42" fmla="*/ 39 w 40"/>
                <a:gd name="T4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6">
                  <a:moveTo>
                    <a:pt x="39" y="42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3"/>
                    <a:pt x="5" y="49"/>
                    <a:pt x="7" y="46"/>
                  </a:cubicBezTo>
                  <a:cubicBezTo>
                    <a:pt x="8" y="42"/>
                    <a:pt x="11" y="38"/>
                    <a:pt x="16" y="32"/>
                  </a:cubicBezTo>
                  <a:cubicBezTo>
                    <a:pt x="20" y="27"/>
                    <a:pt x="22" y="23"/>
                    <a:pt x="23" y="22"/>
                  </a:cubicBezTo>
                  <a:cubicBezTo>
                    <a:pt x="24" y="19"/>
                    <a:pt x="25" y="17"/>
                    <a:pt x="24" y="15"/>
                  </a:cubicBezTo>
                  <a:cubicBezTo>
                    <a:pt x="24" y="13"/>
                    <a:pt x="23" y="11"/>
                    <a:pt x="22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10"/>
                    <a:pt x="13" y="11"/>
                    <a:pt x="12" y="12"/>
                  </a:cubicBezTo>
                  <a:cubicBezTo>
                    <a:pt x="11" y="13"/>
                    <a:pt x="10" y="16"/>
                    <a:pt x="1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3"/>
                    <a:pt x="2" y="9"/>
                    <a:pt x="4" y="6"/>
                  </a:cubicBezTo>
                  <a:cubicBezTo>
                    <a:pt x="7" y="3"/>
                    <a:pt x="11" y="2"/>
                    <a:pt x="16" y="1"/>
                  </a:cubicBezTo>
                  <a:cubicBezTo>
                    <a:pt x="21" y="0"/>
                    <a:pt x="25" y="1"/>
                    <a:pt x="28" y="3"/>
                  </a:cubicBezTo>
                  <a:cubicBezTo>
                    <a:pt x="32" y="6"/>
                    <a:pt x="34" y="9"/>
                    <a:pt x="34" y="13"/>
                  </a:cubicBezTo>
                  <a:cubicBezTo>
                    <a:pt x="35" y="15"/>
                    <a:pt x="35" y="18"/>
                    <a:pt x="34" y="20"/>
                  </a:cubicBezTo>
                  <a:cubicBezTo>
                    <a:pt x="34" y="22"/>
                    <a:pt x="33" y="25"/>
                    <a:pt x="31" y="27"/>
                  </a:cubicBezTo>
                  <a:cubicBezTo>
                    <a:pt x="30" y="29"/>
                    <a:pt x="28" y="32"/>
                    <a:pt x="26" y="35"/>
                  </a:cubicBezTo>
                  <a:cubicBezTo>
                    <a:pt x="23" y="38"/>
                    <a:pt x="21" y="41"/>
                    <a:pt x="20" y="42"/>
                  </a:cubicBezTo>
                  <a:cubicBezTo>
                    <a:pt x="20" y="43"/>
                    <a:pt x="19" y="44"/>
                    <a:pt x="19" y="45"/>
                  </a:cubicBezTo>
                  <a:lnTo>
                    <a:pt x="3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5" name="íṧlíḍe"/>
            <p:cNvSpPr/>
            <p:nvPr/>
          </p:nvSpPr>
          <p:spPr bwMode="auto">
            <a:xfrm>
              <a:off x="2611334" y="6072778"/>
              <a:ext cx="22225" cy="23813"/>
            </a:xfrm>
            <a:custGeom>
              <a:avLst/>
              <a:gdLst>
                <a:gd name="T0" fmla="*/ 3 w 14"/>
                <a:gd name="T1" fmla="*/ 15 h 15"/>
                <a:gd name="T2" fmla="*/ 0 w 14"/>
                <a:gd name="T3" fmla="*/ 3 h 15"/>
                <a:gd name="T4" fmla="*/ 11 w 14"/>
                <a:gd name="T5" fmla="*/ 0 h 15"/>
                <a:gd name="T6" fmla="*/ 14 w 14"/>
                <a:gd name="T7" fmla="*/ 12 h 15"/>
                <a:gd name="T8" fmla="*/ 3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3" y="15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4" y="12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6" name="îŝľîḓê"/>
            <p:cNvSpPr/>
            <p:nvPr/>
          </p:nvSpPr>
          <p:spPr bwMode="auto">
            <a:xfrm>
              <a:off x="2108097" y="5261565"/>
              <a:ext cx="141288" cy="257175"/>
            </a:xfrm>
            <a:custGeom>
              <a:avLst/>
              <a:gdLst>
                <a:gd name="T0" fmla="*/ 12 w 77"/>
                <a:gd name="T1" fmla="*/ 25 h 139"/>
                <a:gd name="T2" fmla="*/ 9 w 77"/>
                <a:gd name="T3" fmla="*/ 21 h 139"/>
                <a:gd name="T4" fmla="*/ 12 w 77"/>
                <a:gd name="T5" fmla="*/ 17 h 139"/>
                <a:gd name="T6" fmla="*/ 39 w 77"/>
                <a:gd name="T7" fmla="*/ 21 h 139"/>
                <a:gd name="T8" fmla="*/ 46 w 77"/>
                <a:gd name="T9" fmla="*/ 36 h 139"/>
                <a:gd name="T10" fmla="*/ 46 w 77"/>
                <a:gd name="T11" fmla="*/ 39 h 139"/>
                <a:gd name="T12" fmla="*/ 61 w 77"/>
                <a:gd name="T13" fmla="*/ 33 h 139"/>
                <a:gd name="T14" fmla="*/ 57 w 77"/>
                <a:gd name="T15" fmla="*/ 16 h 139"/>
                <a:gd name="T16" fmla="*/ 35 w 77"/>
                <a:gd name="T17" fmla="*/ 9 h 139"/>
                <a:gd name="T18" fmla="*/ 27 w 77"/>
                <a:gd name="T19" fmla="*/ 3 h 139"/>
                <a:gd name="T20" fmla="*/ 32 w 77"/>
                <a:gd name="T21" fmla="*/ 0 h 139"/>
                <a:gd name="T22" fmla="*/ 61 w 77"/>
                <a:gd name="T23" fmla="*/ 9 h 139"/>
                <a:gd name="T24" fmla="*/ 72 w 77"/>
                <a:gd name="T25" fmla="*/ 30 h 139"/>
                <a:gd name="T26" fmla="*/ 48 w 77"/>
                <a:gd name="T27" fmla="*/ 45 h 139"/>
                <a:gd name="T28" fmla="*/ 45 w 77"/>
                <a:gd name="T29" fmla="*/ 46 h 139"/>
                <a:gd name="T30" fmla="*/ 45 w 77"/>
                <a:gd name="T31" fmla="*/ 54 h 139"/>
                <a:gd name="T32" fmla="*/ 59 w 77"/>
                <a:gd name="T33" fmla="*/ 61 h 139"/>
                <a:gd name="T34" fmla="*/ 77 w 77"/>
                <a:gd name="T35" fmla="*/ 80 h 139"/>
                <a:gd name="T36" fmla="*/ 75 w 77"/>
                <a:gd name="T37" fmla="*/ 84 h 139"/>
                <a:gd name="T38" fmla="*/ 71 w 77"/>
                <a:gd name="T39" fmla="*/ 83 h 139"/>
                <a:gd name="T40" fmla="*/ 59 w 77"/>
                <a:gd name="T41" fmla="*/ 70 h 139"/>
                <a:gd name="T42" fmla="*/ 45 w 77"/>
                <a:gd name="T43" fmla="*/ 63 h 139"/>
                <a:gd name="T44" fmla="*/ 45 w 77"/>
                <a:gd name="T45" fmla="*/ 77 h 139"/>
                <a:gd name="T46" fmla="*/ 53 w 77"/>
                <a:gd name="T47" fmla="*/ 83 h 139"/>
                <a:gd name="T48" fmla="*/ 66 w 77"/>
                <a:gd name="T49" fmla="*/ 102 h 139"/>
                <a:gd name="T50" fmla="*/ 72 w 77"/>
                <a:gd name="T51" fmla="*/ 121 h 139"/>
                <a:gd name="T52" fmla="*/ 70 w 77"/>
                <a:gd name="T53" fmla="*/ 124 h 139"/>
                <a:gd name="T54" fmla="*/ 67 w 77"/>
                <a:gd name="T55" fmla="*/ 122 h 139"/>
                <a:gd name="T56" fmla="*/ 64 w 77"/>
                <a:gd name="T57" fmla="*/ 115 h 139"/>
                <a:gd name="T58" fmla="*/ 55 w 77"/>
                <a:gd name="T59" fmla="*/ 97 h 139"/>
                <a:gd name="T60" fmla="*/ 45 w 77"/>
                <a:gd name="T61" fmla="*/ 87 h 139"/>
                <a:gd name="T62" fmla="*/ 45 w 77"/>
                <a:gd name="T63" fmla="*/ 102 h 139"/>
                <a:gd name="T64" fmla="*/ 44 w 77"/>
                <a:gd name="T65" fmla="*/ 136 h 139"/>
                <a:gd name="T66" fmla="*/ 41 w 77"/>
                <a:gd name="T67" fmla="*/ 139 h 139"/>
                <a:gd name="T68" fmla="*/ 38 w 77"/>
                <a:gd name="T69" fmla="*/ 137 h 139"/>
                <a:gd name="T70" fmla="*/ 37 w 77"/>
                <a:gd name="T71" fmla="*/ 103 h 139"/>
                <a:gd name="T72" fmla="*/ 37 w 77"/>
                <a:gd name="T73" fmla="*/ 86 h 139"/>
                <a:gd name="T74" fmla="*/ 28 w 77"/>
                <a:gd name="T75" fmla="*/ 92 h 139"/>
                <a:gd name="T76" fmla="*/ 19 w 77"/>
                <a:gd name="T77" fmla="*/ 109 h 139"/>
                <a:gd name="T78" fmla="*/ 12 w 77"/>
                <a:gd name="T79" fmla="*/ 121 h 139"/>
                <a:gd name="T80" fmla="*/ 8 w 77"/>
                <a:gd name="T81" fmla="*/ 122 h 139"/>
                <a:gd name="T82" fmla="*/ 7 w 77"/>
                <a:gd name="T83" fmla="*/ 120 h 139"/>
                <a:gd name="T84" fmla="*/ 8 w 77"/>
                <a:gd name="T85" fmla="*/ 117 h 139"/>
                <a:gd name="T86" fmla="*/ 11 w 77"/>
                <a:gd name="T87" fmla="*/ 106 h 139"/>
                <a:gd name="T88" fmla="*/ 22 w 77"/>
                <a:gd name="T89" fmla="*/ 86 h 139"/>
                <a:gd name="T90" fmla="*/ 37 w 77"/>
                <a:gd name="T91" fmla="*/ 76 h 139"/>
                <a:gd name="T92" fmla="*/ 37 w 77"/>
                <a:gd name="T93" fmla="*/ 68 h 139"/>
                <a:gd name="T94" fmla="*/ 37 w 77"/>
                <a:gd name="T95" fmla="*/ 63 h 139"/>
                <a:gd name="T96" fmla="*/ 24 w 77"/>
                <a:gd name="T97" fmla="*/ 69 h 139"/>
                <a:gd name="T98" fmla="*/ 16 w 77"/>
                <a:gd name="T99" fmla="*/ 77 h 139"/>
                <a:gd name="T100" fmla="*/ 9 w 77"/>
                <a:gd name="T101" fmla="*/ 85 h 139"/>
                <a:gd name="T102" fmla="*/ 6 w 77"/>
                <a:gd name="T103" fmla="*/ 86 h 139"/>
                <a:gd name="T104" fmla="*/ 5 w 77"/>
                <a:gd name="T105" fmla="*/ 82 h 139"/>
                <a:gd name="T106" fmla="*/ 22 w 77"/>
                <a:gd name="T107" fmla="*/ 60 h 139"/>
                <a:gd name="T108" fmla="*/ 37 w 77"/>
                <a:gd name="T109" fmla="*/ 54 h 139"/>
                <a:gd name="T110" fmla="*/ 37 w 77"/>
                <a:gd name="T111" fmla="*/ 47 h 139"/>
                <a:gd name="T112" fmla="*/ 3 w 77"/>
                <a:gd name="T113" fmla="*/ 45 h 139"/>
                <a:gd name="T114" fmla="*/ 0 w 77"/>
                <a:gd name="T115" fmla="*/ 40 h 139"/>
                <a:gd name="T116" fmla="*/ 5 w 77"/>
                <a:gd name="T117" fmla="*/ 38 h 139"/>
                <a:gd name="T118" fmla="*/ 37 w 77"/>
                <a:gd name="T119" fmla="*/ 39 h 139"/>
                <a:gd name="T120" fmla="*/ 37 w 77"/>
                <a:gd name="T121" fmla="*/ 39 h 139"/>
                <a:gd name="T122" fmla="*/ 33 w 77"/>
                <a:gd name="T123" fmla="*/ 28 h 139"/>
                <a:gd name="T124" fmla="*/ 12 w 77"/>
                <a:gd name="T125" fmla="*/ 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39">
                  <a:moveTo>
                    <a:pt x="12" y="25"/>
                  </a:moveTo>
                  <a:cubicBezTo>
                    <a:pt x="10" y="25"/>
                    <a:pt x="9" y="24"/>
                    <a:pt x="9" y="21"/>
                  </a:cubicBezTo>
                  <a:cubicBezTo>
                    <a:pt x="9" y="18"/>
                    <a:pt x="10" y="17"/>
                    <a:pt x="12" y="17"/>
                  </a:cubicBezTo>
                  <a:cubicBezTo>
                    <a:pt x="24" y="17"/>
                    <a:pt x="33" y="18"/>
                    <a:pt x="39" y="21"/>
                  </a:cubicBezTo>
                  <a:cubicBezTo>
                    <a:pt x="45" y="24"/>
                    <a:pt x="47" y="28"/>
                    <a:pt x="46" y="36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53" y="38"/>
                    <a:pt x="58" y="35"/>
                    <a:pt x="61" y="33"/>
                  </a:cubicBezTo>
                  <a:cubicBezTo>
                    <a:pt x="65" y="27"/>
                    <a:pt x="64" y="22"/>
                    <a:pt x="57" y="16"/>
                  </a:cubicBezTo>
                  <a:cubicBezTo>
                    <a:pt x="52" y="12"/>
                    <a:pt x="44" y="9"/>
                    <a:pt x="35" y="9"/>
                  </a:cubicBezTo>
                  <a:cubicBezTo>
                    <a:pt x="30" y="8"/>
                    <a:pt x="28" y="6"/>
                    <a:pt x="27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44" y="0"/>
                    <a:pt x="53" y="3"/>
                    <a:pt x="61" y="9"/>
                  </a:cubicBezTo>
                  <a:cubicBezTo>
                    <a:pt x="69" y="16"/>
                    <a:pt x="73" y="23"/>
                    <a:pt x="72" y="30"/>
                  </a:cubicBezTo>
                  <a:cubicBezTo>
                    <a:pt x="68" y="37"/>
                    <a:pt x="60" y="43"/>
                    <a:pt x="48" y="45"/>
                  </a:cubicBezTo>
                  <a:cubicBezTo>
                    <a:pt x="47" y="46"/>
                    <a:pt x="46" y="46"/>
                    <a:pt x="45" y="46"/>
                  </a:cubicBezTo>
                  <a:cubicBezTo>
                    <a:pt x="45" y="48"/>
                    <a:pt x="45" y="51"/>
                    <a:pt x="45" y="54"/>
                  </a:cubicBezTo>
                  <a:cubicBezTo>
                    <a:pt x="49" y="54"/>
                    <a:pt x="54" y="57"/>
                    <a:pt x="59" y="61"/>
                  </a:cubicBezTo>
                  <a:cubicBezTo>
                    <a:pt x="66" y="66"/>
                    <a:pt x="72" y="72"/>
                    <a:pt x="77" y="80"/>
                  </a:cubicBezTo>
                  <a:cubicBezTo>
                    <a:pt x="77" y="82"/>
                    <a:pt x="77" y="83"/>
                    <a:pt x="75" y="84"/>
                  </a:cubicBezTo>
                  <a:cubicBezTo>
                    <a:pt x="74" y="85"/>
                    <a:pt x="72" y="85"/>
                    <a:pt x="71" y="83"/>
                  </a:cubicBezTo>
                  <a:cubicBezTo>
                    <a:pt x="69" y="80"/>
                    <a:pt x="65" y="76"/>
                    <a:pt x="59" y="70"/>
                  </a:cubicBezTo>
                  <a:cubicBezTo>
                    <a:pt x="54" y="66"/>
                    <a:pt x="49" y="64"/>
                    <a:pt x="45" y="63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8" y="78"/>
                    <a:pt x="51" y="80"/>
                    <a:pt x="53" y="83"/>
                  </a:cubicBezTo>
                  <a:cubicBezTo>
                    <a:pt x="59" y="88"/>
                    <a:pt x="63" y="94"/>
                    <a:pt x="66" y="102"/>
                  </a:cubicBezTo>
                  <a:cubicBezTo>
                    <a:pt x="71" y="109"/>
                    <a:pt x="73" y="116"/>
                    <a:pt x="72" y="121"/>
                  </a:cubicBezTo>
                  <a:cubicBezTo>
                    <a:pt x="72" y="122"/>
                    <a:pt x="72" y="123"/>
                    <a:pt x="70" y="124"/>
                  </a:cubicBezTo>
                  <a:cubicBezTo>
                    <a:pt x="69" y="124"/>
                    <a:pt x="68" y="124"/>
                    <a:pt x="67" y="122"/>
                  </a:cubicBezTo>
                  <a:cubicBezTo>
                    <a:pt x="67" y="121"/>
                    <a:pt x="66" y="118"/>
                    <a:pt x="64" y="115"/>
                  </a:cubicBezTo>
                  <a:cubicBezTo>
                    <a:pt x="60" y="107"/>
                    <a:pt x="57" y="102"/>
                    <a:pt x="55" y="97"/>
                  </a:cubicBezTo>
                  <a:cubicBezTo>
                    <a:pt x="51" y="91"/>
                    <a:pt x="48" y="88"/>
                    <a:pt x="45" y="87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5" y="117"/>
                    <a:pt x="45" y="128"/>
                    <a:pt x="44" y="136"/>
                  </a:cubicBezTo>
                  <a:cubicBezTo>
                    <a:pt x="43" y="137"/>
                    <a:pt x="42" y="138"/>
                    <a:pt x="41" y="139"/>
                  </a:cubicBezTo>
                  <a:cubicBezTo>
                    <a:pt x="40" y="139"/>
                    <a:pt x="39" y="139"/>
                    <a:pt x="38" y="137"/>
                  </a:cubicBezTo>
                  <a:cubicBezTo>
                    <a:pt x="37" y="135"/>
                    <a:pt x="37" y="123"/>
                    <a:pt x="37" y="103"/>
                  </a:cubicBezTo>
                  <a:cubicBezTo>
                    <a:pt x="37" y="97"/>
                    <a:pt x="37" y="92"/>
                    <a:pt x="37" y="86"/>
                  </a:cubicBezTo>
                  <a:cubicBezTo>
                    <a:pt x="34" y="87"/>
                    <a:pt x="31" y="89"/>
                    <a:pt x="28" y="92"/>
                  </a:cubicBezTo>
                  <a:cubicBezTo>
                    <a:pt x="24" y="98"/>
                    <a:pt x="21" y="103"/>
                    <a:pt x="19" y="109"/>
                  </a:cubicBezTo>
                  <a:cubicBezTo>
                    <a:pt x="17" y="113"/>
                    <a:pt x="15" y="117"/>
                    <a:pt x="12" y="121"/>
                  </a:cubicBezTo>
                  <a:cubicBezTo>
                    <a:pt x="11" y="122"/>
                    <a:pt x="9" y="122"/>
                    <a:pt x="8" y="122"/>
                  </a:cubicBezTo>
                  <a:cubicBezTo>
                    <a:pt x="7" y="122"/>
                    <a:pt x="7" y="121"/>
                    <a:pt x="7" y="120"/>
                  </a:cubicBezTo>
                  <a:cubicBezTo>
                    <a:pt x="7" y="119"/>
                    <a:pt x="7" y="118"/>
                    <a:pt x="8" y="117"/>
                  </a:cubicBezTo>
                  <a:cubicBezTo>
                    <a:pt x="9" y="112"/>
                    <a:pt x="10" y="108"/>
                    <a:pt x="11" y="106"/>
                  </a:cubicBezTo>
                  <a:cubicBezTo>
                    <a:pt x="13" y="101"/>
                    <a:pt x="17" y="94"/>
                    <a:pt x="22" y="86"/>
                  </a:cubicBezTo>
                  <a:cubicBezTo>
                    <a:pt x="27" y="80"/>
                    <a:pt x="32" y="77"/>
                    <a:pt x="37" y="76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3" y="64"/>
                    <a:pt x="29" y="66"/>
                    <a:pt x="24" y="69"/>
                  </a:cubicBezTo>
                  <a:cubicBezTo>
                    <a:pt x="23" y="70"/>
                    <a:pt x="20" y="72"/>
                    <a:pt x="16" y="77"/>
                  </a:cubicBezTo>
                  <a:cubicBezTo>
                    <a:pt x="13" y="81"/>
                    <a:pt x="11" y="83"/>
                    <a:pt x="9" y="85"/>
                  </a:cubicBezTo>
                  <a:cubicBezTo>
                    <a:pt x="8" y="86"/>
                    <a:pt x="7" y="87"/>
                    <a:pt x="6" y="86"/>
                  </a:cubicBezTo>
                  <a:cubicBezTo>
                    <a:pt x="5" y="86"/>
                    <a:pt x="5" y="84"/>
                    <a:pt x="5" y="82"/>
                  </a:cubicBezTo>
                  <a:cubicBezTo>
                    <a:pt x="10" y="73"/>
                    <a:pt x="15" y="65"/>
                    <a:pt x="22" y="60"/>
                  </a:cubicBezTo>
                  <a:cubicBezTo>
                    <a:pt x="27" y="56"/>
                    <a:pt x="32" y="54"/>
                    <a:pt x="37" y="5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22" y="49"/>
                    <a:pt x="10" y="48"/>
                    <a:pt x="3" y="45"/>
                  </a:cubicBezTo>
                  <a:cubicBezTo>
                    <a:pt x="1" y="44"/>
                    <a:pt x="0" y="42"/>
                    <a:pt x="0" y="40"/>
                  </a:cubicBezTo>
                  <a:cubicBezTo>
                    <a:pt x="1" y="38"/>
                    <a:pt x="3" y="38"/>
                    <a:pt x="5" y="38"/>
                  </a:cubicBezTo>
                  <a:cubicBezTo>
                    <a:pt x="12" y="40"/>
                    <a:pt x="22" y="40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2"/>
                    <a:pt x="36" y="29"/>
                    <a:pt x="33" y="28"/>
                  </a:cubicBezTo>
                  <a:cubicBezTo>
                    <a:pt x="26" y="25"/>
                    <a:pt x="19" y="24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7" name="íṣlíḑe"/>
            <p:cNvSpPr/>
            <p:nvPr/>
          </p:nvSpPr>
          <p:spPr bwMode="auto">
            <a:xfrm>
              <a:off x="2273197" y="5255215"/>
              <a:ext cx="163513" cy="263525"/>
            </a:xfrm>
            <a:custGeom>
              <a:avLst/>
              <a:gdLst>
                <a:gd name="T0" fmla="*/ 47 w 88"/>
                <a:gd name="T1" fmla="*/ 8 h 143"/>
                <a:gd name="T2" fmla="*/ 74 w 88"/>
                <a:gd name="T3" fmla="*/ 14 h 143"/>
                <a:gd name="T4" fmla="*/ 82 w 88"/>
                <a:gd name="T5" fmla="*/ 26 h 143"/>
                <a:gd name="T6" fmla="*/ 79 w 88"/>
                <a:gd name="T7" fmla="*/ 75 h 143"/>
                <a:gd name="T8" fmla="*/ 86 w 88"/>
                <a:gd name="T9" fmla="*/ 136 h 143"/>
                <a:gd name="T10" fmla="*/ 73 w 88"/>
                <a:gd name="T11" fmla="*/ 45 h 143"/>
                <a:gd name="T12" fmla="*/ 67 w 88"/>
                <a:gd name="T13" fmla="*/ 44 h 143"/>
                <a:gd name="T14" fmla="*/ 54 w 88"/>
                <a:gd name="T15" fmla="*/ 58 h 143"/>
                <a:gd name="T16" fmla="*/ 22 w 88"/>
                <a:gd name="T17" fmla="*/ 54 h 143"/>
                <a:gd name="T18" fmla="*/ 15 w 88"/>
                <a:gd name="T19" fmla="*/ 45 h 143"/>
                <a:gd name="T20" fmla="*/ 11 w 88"/>
                <a:gd name="T21" fmla="*/ 91 h 143"/>
                <a:gd name="T22" fmla="*/ 9 w 88"/>
                <a:gd name="T23" fmla="*/ 118 h 143"/>
                <a:gd name="T24" fmla="*/ 2 w 88"/>
                <a:gd name="T25" fmla="*/ 139 h 143"/>
                <a:gd name="T26" fmla="*/ 6 w 88"/>
                <a:gd name="T27" fmla="*/ 80 h 143"/>
                <a:gd name="T28" fmla="*/ 2 w 88"/>
                <a:gd name="T29" fmla="*/ 26 h 143"/>
                <a:gd name="T30" fmla="*/ 32 w 88"/>
                <a:gd name="T31" fmla="*/ 10 h 143"/>
                <a:gd name="T32" fmla="*/ 39 w 88"/>
                <a:gd name="T33" fmla="*/ 0 h 143"/>
                <a:gd name="T34" fmla="*/ 24 w 88"/>
                <a:gd name="T35" fmla="*/ 23 h 143"/>
                <a:gd name="T36" fmla="*/ 66 w 88"/>
                <a:gd name="T37" fmla="*/ 29 h 143"/>
                <a:gd name="T38" fmla="*/ 67 w 88"/>
                <a:gd name="T39" fmla="*/ 37 h 143"/>
                <a:gd name="T40" fmla="*/ 73 w 88"/>
                <a:gd name="T41" fmla="*/ 34 h 143"/>
                <a:gd name="T42" fmla="*/ 66 w 88"/>
                <a:gd name="T43" fmla="*/ 20 h 143"/>
                <a:gd name="T44" fmla="*/ 13 w 88"/>
                <a:gd name="T45" fmla="*/ 21 h 143"/>
                <a:gd name="T46" fmla="*/ 12 w 88"/>
                <a:gd name="T47" fmla="*/ 32 h 143"/>
                <a:gd name="T48" fmla="*/ 17 w 88"/>
                <a:gd name="T49" fmla="*/ 38 h 143"/>
                <a:gd name="T50" fmla="*/ 24 w 88"/>
                <a:gd name="T51" fmla="*/ 23 h 143"/>
                <a:gd name="T52" fmla="*/ 61 w 88"/>
                <a:gd name="T53" fmla="*/ 64 h 143"/>
                <a:gd name="T54" fmla="*/ 66 w 88"/>
                <a:gd name="T55" fmla="*/ 96 h 143"/>
                <a:gd name="T56" fmla="*/ 61 w 88"/>
                <a:gd name="T57" fmla="*/ 136 h 143"/>
                <a:gd name="T58" fmla="*/ 59 w 88"/>
                <a:gd name="T59" fmla="*/ 143 h 143"/>
                <a:gd name="T60" fmla="*/ 46 w 88"/>
                <a:gd name="T61" fmla="*/ 105 h 143"/>
                <a:gd name="T62" fmla="*/ 30 w 88"/>
                <a:gd name="T63" fmla="*/ 140 h 143"/>
                <a:gd name="T64" fmla="*/ 26 w 88"/>
                <a:gd name="T65" fmla="*/ 137 h 143"/>
                <a:gd name="T66" fmla="*/ 32 w 88"/>
                <a:gd name="T67" fmla="*/ 121 h 143"/>
                <a:gd name="T68" fmla="*/ 35 w 88"/>
                <a:gd name="T69" fmla="*/ 105 h 143"/>
                <a:gd name="T70" fmla="*/ 18 w 88"/>
                <a:gd name="T71" fmla="*/ 75 h 143"/>
                <a:gd name="T72" fmla="*/ 24 w 88"/>
                <a:gd name="T73" fmla="*/ 35 h 143"/>
                <a:gd name="T74" fmla="*/ 39 w 88"/>
                <a:gd name="T75" fmla="*/ 37 h 143"/>
                <a:gd name="T76" fmla="*/ 34 w 88"/>
                <a:gd name="T77" fmla="*/ 29 h 143"/>
                <a:gd name="T78" fmla="*/ 24 w 88"/>
                <a:gd name="T79" fmla="*/ 35 h 143"/>
                <a:gd name="T80" fmla="*/ 62 w 88"/>
                <a:gd name="T81" fmla="*/ 84 h 143"/>
                <a:gd name="T82" fmla="*/ 43 w 88"/>
                <a:gd name="T83" fmla="*/ 81 h 143"/>
                <a:gd name="T84" fmla="*/ 25 w 88"/>
                <a:gd name="T85" fmla="*/ 87 h 143"/>
                <a:gd name="T86" fmla="*/ 26 w 88"/>
                <a:gd name="T87" fmla="*/ 48 h 143"/>
                <a:gd name="T88" fmla="*/ 38 w 88"/>
                <a:gd name="T89" fmla="*/ 52 h 143"/>
                <a:gd name="T90" fmla="*/ 25 w 88"/>
                <a:gd name="T91" fmla="*/ 44 h 143"/>
                <a:gd name="T92" fmla="*/ 32 w 88"/>
                <a:gd name="T93" fmla="*/ 69 h 143"/>
                <a:gd name="T94" fmla="*/ 41 w 88"/>
                <a:gd name="T95" fmla="*/ 75 h 143"/>
                <a:gd name="T96" fmla="*/ 57 w 88"/>
                <a:gd name="T97" fmla="*/ 70 h 143"/>
                <a:gd name="T98" fmla="*/ 56 w 88"/>
                <a:gd name="T99" fmla="*/ 98 h 143"/>
                <a:gd name="T100" fmla="*/ 54 w 88"/>
                <a:gd name="T101" fmla="*/ 93 h 143"/>
                <a:gd name="T102" fmla="*/ 36 w 88"/>
                <a:gd name="T103" fmla="*/ 93 h 143"/>
                <a:gd name="T104" fmla="*/ 32 w 88"/>
                <a:gd name="T105" fmla="*/ 98 h 143"/>
                <a:gd name="T106" fmla="*/ 56 w 88"/>
                <a:gd name="T107" fmla="*/ 29 h 143"/>
                <a:gd name="T108" fmla="*/ 46 w 88"/>
                <a:gd name="T109" fmla="*/ 29 h 143"/>
                <a:gd name="T110" fmla="*/ 60 w 88"/>
                <a:gd name="T111" fmla="*/ 37 h 143"/>
                <a:gd name="T112" fmla="*/ 56 w 88"/>
                <a:gd name="T113" fmla="*/ 29 h 143"/>
                <a:gd name="T114" fmla="*/ 60 w 88"/>
                <a:gd name="T115" fmla="*/ 43 h 143"/>
                <a:gd name="T116" fmla="*/ 46 w 88"/>
                <a:gd name="T117" fmla="*/ 52 h 143"/>
                <a:gd name="T118" fmla="*/ 59 w 88"/>
                <a:gd name="T119" fmla="*/ 4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3">
                  <a:moveTo>
                    <a:pt x="43" y="2"/>
                  </a:moveTo>
                  <a:cubicBezTo>
                    <a:pt x="45" y="3"/>
                    <a:pt x="47" y="6"/>
                    <a:pt x="47" y="8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7" y="10"/>
                    <a:pt x="66" y="12"/>
                    <a:pt x="74" y="14"/>
                  </a:cubicBezTo>
                  <a:cubicBezTo>
                    <a:pt x="78" y="16"/>
                    <a:pt x="81" y="18"/>
                    <a:pt x="81" y="19"/>
                  </a:cubicBezTo>
                  <a:cubicBezTo>
                    <a:pt x="82" y="21"/>
                    <a:pt x="82" y="24"/>
                    <a:pt x="82" y="26"/>
                  </a:cubicBezTo>
                  <a:cubicBezTo>
                    <a:pt x="82" y="27"/>
                    <a:pt x="82" y="27"/>
                    <a:pt x="82" y="28"/>
                  </a:cubicBezTo>
                  <a:cubicBezTo>
                    <a:pt x="79" y="39"/>
                    <a:pt x="78" y="55"/>
                    <a:pt x="79" y="75"/>
                  </a:cubicBezTo>
                  <a:cubicBezTo>
                    <a:pt x="80" y="87"/>
                    <a:pt x="83" y="106"/>
                    <a:pt x="87" y="131"/>
                  </a:cubicBezTo>
                  <a:cubicBezTo>
                    <a:pt x="88" y="134"/>
                    <a:pt x="87" y="135"/>
                    <a:pt x="86" y="136"/>
                  </a:cubicBezTo>
                  <a:cubicBezTo>
                    <a:pt x="84" y="137"/>
                    <a:pt x="82" y="136"/>
                    <a:pt x="82" y="133"/>
                  </a:cubicBezTo>
                  <a:cubicBezTo>
                    <a:pt x="74" y="106"/>
                    <a:pt x="71" y="76"/>
                    <a:pt x="73" y="45"/>
                  </a:cubicBezTo>
                  <a:cubicBezTo>
                    <a:pt x="72" y="45"/>
                    <a:pt x="71" y="44"/>
                    <a:pt x="70" y="44"/>
                  </a:cubicBezTo>
                  <a:cubicBezTo>
                    <a:pt x="69" y="44"/>
                    <a:pt x="68" y="44"/>
                    <a:pt x="67" y="44"/>
                  </a:cubicBezTo>
                  <a:cubicBezTo>
                    <a:pt x="67" y="48"/>
                    <a:pt x="66" y="51"/>
                    <a:pt x="64" y="54"/>
                  </a:cubicBezTo>
                  <a:cubicBezTo>
                    <a:pt x="62" y="57"/>
                    <a:pt x="59" y="59"/>
                    <a:pt x="54" y="58"/>
                  </a:cubicBezTo>
                  <a:cubicBezTo>
                    <a:pt x="47" y="58"/>
                    <a:pt x="39" y="58"/>
                    <a:pt x="32" y="58"/>
                  </a:cubicBezTo>
                  <a:cubicBezTo>
                    <a:pt x="28" y="59"/>
                    <a:pt x="25" y="58"/>
                    <a:pt x="22" y="54"/>
                  </a:cubicBezTo>
                  <a:cubicBezTo>
                    <a:pt x="20" y="51"/>
                    <a:pt x="19" y="48"/>
                    <a:pt x="18" y="45"/>
                  </a:cubicBezTo>
                  <a:cubicBezTo>
                    <a:pt x="17" y="45"/>
                    <a:pt x="16" y="45"/>
                    <a:pt x="15" y="45"/>
                  </a:cubicBezTo>
                  <a:cubicBezTo>
                    <a:pt x="14" y="45"/>
                    <a:pt x="13" y="45"/>
                    <a:pt x="13" y="45"/>
                  </a:cubicBezTo>
                  <a:cubicBezTo>
                    <a:pt x="13" y="60"/>
                    <a:pt x="13" y="75"/>
                    <a:pt x="11" y="91"/>
                  </a:cubicBezTo>
                  <a:cubicBezTo>
                    <a:pt x="11" y="95"/>
                    <a:pt x="11" y="102"/>
                    <a:pt x="10" y="111"/>
                  </a:cubicBezTo>
                  <a:cubicBezTo>
                    <a:pt x="10" y="108"/>
                    <a:pt x="10" y="111"/>
                    <a:pt x="9" y="118"/>
                  </a:cubicBezTo>
                  <a:cubicBezTo>
                    <a:pt x="9" y="124"/>
                    <a:pt x="8" y="130"/>
                    <a:pt x="6" y="134"/>
                  </a:cubicBezTo>
                  <a:cubicBezTo>
                    <a:pt x="5" y="138"/>
                    <a:pt x="3" y="139"/>
                    <a:pt x="2" y="139"/>
                  </a:cubicBezTo>
                  <a:cubicBezTo>
                    <a:pt x="0" y="139"/>
                    <a:pt x="0" y="137"/>
                    <a:pt x="0" y="133"/>
                  </a:cubicBezTo>
                  <a:cubicBezTo>
                    <a:pt x="3" y="112"/>
                    <a:pt x="5" y="94"/>
                    <a:pt x="6" y="80"/>
                  </a:cubicBezTo>
                  <a:cubicBezTo>
                    <a:pt x="8" y="64"/>
                    <a:pt x="7" y="51"/>
                    <a:pt x="6" y="38"/>
                  </a:cubicBezTo>
                  <a:cubicBezTo>
                    <a:pt x="5" y="34"/>
                    <a:pt x="4" y="30"/>
                    <a:pt x="2" y="26"/>
                  </a:cubicBezTo>
                  <a:cubicBezTo>
                    <a:pt x="0" y="21"/>
                    <a:pt x="1" y="17"/>
                    <a:pt x="6" y="16"/>
                  </a:cubicBezTo>
                  <a:cubicBezTo>
                    <a:pt x="14" y="12"/>
                    <a:pt x="23" y="11"/>
                    <a:pt x="32" y="10"/>
                  </a:cubicBezTo>
                  <a:cubicBezTo>
                    <a:pt x="36" y="9"/>
                    <a:pt x="38" y="7"/>
                    <a:pt x="38" y="4"/>
                  </a:cubicBezTo>
                  <a:cubicBezTo>
                    <a:pt x="38" y="2"/>
                    <a:pt x="38" y="1"/>
                    <a:pt x="39" y="0"/>
                  </a:cubicBezTo>
                  <a:cubicBezTo>
                    <a:pt x="41" y="0"/>
                    <a:pt x="42" y="0"/>
                    <a:pt x="43" y="2"/>
                  </a:cubicBezTo>
                  <a:close/>
                  <a:moveTo>
                    <a:pt x="24" y="23"/>
                  </a:moveTo>
                  <a:cubicBezTo>
                    <a:pt x="33" y="22"/>
                    <a:pt x="44" y="22"/>
                    <a:pt x="58" y="23"/>
                  </a:cubicBezTo>
                  <a:cubicBezTo>
                    <a:pt x="63" y="24"/>
                    <a:pt x="66" y="26"/>
                    <a:pt x="66" y="29"/>
                  </a:cubicBezTo>
                  <a:cubicBezTo>
                    <a:pt x="66" y="30"/>
                    <a:pt x="66" y="30"/>
                    <a:pt x="67" y="31"/>
                  </a:cubicBezTo>
                  <a:cubicBezTo>
                    <a:pt x="67" y="33"/>
                    <a:pt x="67" y="35"/>
                    <a:pt x="67" y="37"/>
                  </a:cubicBezTo>
                  <a:cubicBezTo>
                    <a:pt x="69" y="38"/>
                    <a:pt x="71" y="38"/>
                    <a:pt x="73" y="38"/>
                  </a:cubicBezTo>
                  <a:cubicBezTo>
                    <a:pt x="73" y="37"/>
                    <a:pt x="73" y="36"/>
                    <a:pt x="73" y="34"/>
                  </a:cubicBezTo>
                  <a:cubicBezTo>
                    <a:pt x="73" y="32"/>
                    <a:pt x="73" y="30"/>
                    <a:pt x="74" y="29"/>
                  </a:cubicBezTo>
                  <a:cubicBezTo>
                    <a:pt x="75" y="25"/>
                    <a:pt x="72" y="21"/>
                    <a:pt x="66" y="20"/>
                  </a:cubicBezTo>
                  <a:cubicBezTo>
                    <a:pt x="58" y="17"/>
                    <a:pt x="50" y="16"/>
                    <a:pt x="40" y="16"/>
                  </a:cubicBezTo>
                  <a:cubicBezTo>
                    <a:pt x="29" y="16"/>
                    <a:pt x="20" y="18"/>
                    <a:pt x="13" y="21"/>
                  </a:cubicBezTo>
                  <a:cubicBezTo>
                    <a:pt x="11" y="22"/>
                    <a:pt x="11" y="24"/>
                    <a:pt x="11" y="26"/>
                  </a:cubicBezTo>
                  <a:cubicBezTo>
                    <a:pt x="11" y="28"/>
                    <a:pt x="12" y="30"/>
                    <a:pt x="12" y="32"/>
                  </a:cubicBezTo>
                  <a:cubicBezTo>
                    <a:pt x="12" y="35"/>
                    <a:pt x="12" y="37"/>
                    <a:pt x="12" y="38"/>
                  </a:cubicBezTo>
                  <a:cubicBezTo>
                    <a:pt x="14" y="38"/>
                    <a:pt x="15" y="38"/>
                    <a:pt x="17" y="38"/>
                  </a:cubicBezTo>
                  <a:cubicBezTo>
                    <a:pt x="17" y="35"/>
                    <a:pt x="17" y="32"/>
                    <a:pt x="17" y="30"/>
                  </a:cubicBezTo>
                  <a:cubicBezTo>
                    <a:pt x="18" y="26"/>
                    <a:pt x="20" y="24"/>
                    <a:pt x="24" y="23"/>
                  </a:cubicBezTo>
                  <a:close/>
                  <a:moveTo>
                    <a:pt x="28" y="64"/>
                  </a:moveTo>
                  <a:cubicBezTo>
                    <a:pt x="39" y="62"/>
                    <a:pt x="50" y="62"/>
                    <a:pt x="61" y="64"/>
                  </a:cubicBezTo>
                  <a:cubicBezTo>
                    <a:pt x="65" y="65"/>
                    <a:pt x="67" y="67"/>
                    <a:pt x="67" y="71"/>
                  </a:cubicBezTo>
                  <a:cubicBezTo>
                    <a:pt x="69" y="79"/>
                    <a:pt x="68" y="88"/>
                    <a:pt x="66" y="96"/>
                  </a:cubicBezTo>
                  <a:cubicBezTo>
                    <a:pt x="65" y="102"/>
                    <a:pt x="61" y="105"/>
                    <a:pt x="54" y="105"/>
                  </a:cubicBezTo>
                  <a:cubicBezTo>
                    <a:pt x="55" y="115"/>
                    <a:pt x="57" y="125"/>
                    <a:pt x="61" y="136"/>
                  </a:cubicBezTo>
                  <a:cubicBezTo>
                    <a:pt x="63" y="138"/>
                    <a:pt x="63" y="140"/>
                    <a:pt x="61" y="142"/>
                  </a:cubicBezTo>
                  <a:cubicBezTo>
                    <a:pt x="60" y="142"/>
                    <a:pt x="59" y="143"/>
                    <a:pt x="59" y="143"/>
                  </a:cubicBezTo>
                  <a:cubicBezTo>
                    <a:pt x="58" y="143"/>
                    <a:pt x="57" y="142"/>
                    <a:pt x="57" y="141"/>
                  </a:cubicBezTo>
                  <a:cubicBezTo>
                    <a:pt x="52" y="131"/>
                    <a:pt x="48" y="120"/>
                    <a:pt x="46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20"/>
                    <a:pt x="37" y="131"/>
                    <a:pt x="30" y="140"/>
                  </a:cubicBezTo>
                  <a:cubicBezTo>
                    <a:pt x="29" y="141"/>
                    <a:pt x="27" y="142"/>
                    <a:pt x="26" y="142"/>
                  </a:cubicBezTo>
                  <a:cubicBezTo>
                    <a:pt x="25" y="141"/>
                    <a:pt x="25" y="139"/>
                    <a:pt x="26" y="137"/>
                  </a:cubicBezTo>
                  <a:cubicBezTo>
                    <a:pt x="26" y="137"/>
                    <a:pt x="26" y="135"/>
                    <a:pt x="28" y="132"/>
                  </a:cubicBezTo>
                  <a:cubicBezTo>
                    <a:pt x="30" y="127"/>
                    <a:pt x="32" y="123"/>
                    <a:pt x="32" y="121"/>
                  </a:cubicBezTo>
                  <a:cubicBezTo>
                    <a:pt x="33" y="118"/>
                    <a:pt x="34" y="113"/>
                    <a:pt x="35" y="107"/>
                  </a:cubicBezTo>
                  <a:cubicBezTo>
                    <a:pt x="35" y="106"/>
                    <a:pt x="35" y="106"/>
                    <a:pt x="35" y="105"/>
                  </a:cubicBezTo>
                  <a:cubicBezTo>
                    <a:pt x="29" y="105"/>
                    <a:pt x="25" y="103"/>
                    <a:pt x="22" y="98"/>
                  </a:cubicBezTo>
                  <a:cubicBezTo>
                    <a:pt x="19" y="93"/>
                    <a:pt x="17" y="85"/>
                    <a:pt x="18" y="75"/>
                  </a:cubicBezTo>
                  <a:cubicBezTo>
                    <a:pt x="19" y="68"/>
                    <a:pt x="22" y="65"/>
                    <a:pt x="28" y="64"/>
                  </a:cubicBezTo>
                  <a:close/>
                  <a:moveTo>
                    <a:pt x="24" y="35"/>
                  </a:moveTo>
                  <a:cubicBezTo>
                    <a:pt x="24" y="36"/>
                    <a:pt x="24" y="36"/>
                    <a:pt x="24" y="37"/>
                  </a:cubicBezTo>
                  <a:cubicBezTo>
                    <a:pt x="29" y="37"/>
                    <a:pt x="34" y="37"/>
                    <a:pt x="39" y="37"/>
                  </a:cubicBezTo>
                  <a:cubicBezTo>
                    <a:pt x="39" y="34"/>
                    <a:pt x="38" y="31"/>
                    <a:pt x="38" y="29"/>
                  </a:cubicBezTo>
                  <a:cubicBezTo>
                    <a:pt x="37" y="29"/>
                    <a:pt x="36" y="29"/>
                    <a:pt x="34" y="29"/>
                  </a:cubicBezTo>
                  <a:cubicBezTo>
                    <a:pt x="31" y="29"/>
                    <a:pt x="30" y="29"/>
                    <a:pt x="28" y="29"/>
                  </a:cubicBezTo>
                  <a:cubicBezTo>
                    <a:pt x="25" y="31"/>
                    <a:pt x="24" y="32"/>
                    <a:pt x="24" y="35"/>
                  </a:cubicBezTo>
                  <a:close/>
                  <a:moveTo>
                    <a:pt x="61" y="87"/>
                  </a:moveTo>
                  <a:cubicBezTo>
                    <a:pt x="61" y="86"/>
                    <a:pt x="62" y="85"/>
                    <a:pt x="62" y="84"/>
                  </a:cubicBezTo>
                  <a:cubicBezTo>
                    <a:pt x="62" y="83"/>
                    <a:pt x="62" y="82"/>
                    <a:pt x="62" y="82"/>
                  </a:cubicBezTo>
                  <a:cubicBezTo>
                    <a:pt x="56" y="81"/>
                    <a:pt x="50" y="80"/>
                    <a:pt x="43" y="81"/>
                  </a:cubicBezTo>
                  <a:cubicBezTo>
                    <a:pt x="37" y="81"/>
                    <a:pt x="31" y="82"/>
                    <a:pt x="24" y="83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5" y="86"/>
                    <a:pt x="48" y="86"/>
                    <a:pt x="61" y="87"/>
                  </a:cubicBezTo>
                  <a:close/>
                  <a:moveTo>
                    <a:pt x="26" y="48"/>
                  </a:moveTo>
                  <a:cubicBezTo>
                    <a:pt x="28" y="51"/>
                    <a:pt x="30" y="52"/>
                    <a:pt x="35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49"/>
                    <a:pt x="39" y="46"/>
                    <a:pt x="39" y="44"/>
                  </a:cubicBezTo>
                  <a:cubicBezTo>
                    <a:pt x="34" y="44"/>
                    <a:pt x="30" y="44"/>
                    <a:pt x="25" y="44"/>
                  </a:cubicBezTo>
                  <a:cubicBezTo>
                    <a:pt x="25" y="46"/>
                    <a:pt x="25" y="47"/>
                    <a:pt x="26" y="48"/>
                  </a:cubicBezTo>
                  <a:close/>
                  <a:moveTo>
                    <a:pt x="32" y="69"/>
                  </a:moveTo>
                  <a:cubicBezTo>
                    <a:pt x="28" y="70"/>
                    <a:pt x="25" y="72"/>
                    <a:pt x="25" y="76"/>
                  </a:cubicBezTo>
                  <a:cubicBezTo>
                    <a:pt x="30" y="75"/>
                    <a:pt x="35" y="75"/>
                    <a:pt x="41" y="75"/>
                  </a:cubicBezTo>
                  <a:cubicBezTo>
                    <a:pt x="46" y="74"/>
                    <a:pt x="53" y="74"/>
                    <a:pt x="61" y="75"/>
                  </a:cubicBezTo>
                  <a:cubicBezTo>
                    <a:pt x="61" y="72"/>
                    <a:pt x="59" y="71"/>
                    <a:pt x="57" y="70"/>
                  </a:cubicBezTo>
                  <a:cubicBezTo>
                    <a:pt x="49" y="68"/>
                    <a:pt x="40" y="68"/>
                    <a:pt x="32" y="69"/>
                  </a:cubicBezTo>
                  <a:close/>
                  <a:moveTo>
                    <a:pt x="56" y="98"/>
                  </a:moveTo>
                  <a:cubicBezTo>
                    <a:pt x="59" y="97"/>
                    <a:pt x="60" y="96"/>
                    <a:pt x="61" y="93"/>
                  </a:cubicBezTo>
                  <a:cubicBezTo>
                    <a:pt x="60" y="93"/>
                    <a:pt x="57" y="93"/>
                    <a:pt x="54" y="93"/>
                  </a:cubicBezTo>
                  <a:cubicBezTo>
                    <a:pt x="48" y="92"/>
                    <a:pt x="44" y="92"/>
                    <a:pt x="41" y="92"/>
                  </a:cubicBezTo>
                  <a:cubicBezTo>
                    <a:pt x="40" y="92"/>
                    <a:pt x="38" y="92"/>
                    <a:pt x="36" y="93"/>
                  </a:cubicBezTo>
                  <a:cubicBezTo>
                    <a:pt x="31" y="93"/>
                    <a:pt x="28" y="94"/>
                    <a:pt x="26" y="94"/>
                  </a:cubicBezTo>
                  <a:cubicBezTo>
                    <a:pt x="27" y="96"/>
                    <a:pt x="29" y="98"/>
                    <a:pt x="32" y="98"/>
                  </a:cubicBezTo>
                  <a:cubicBezTo>
                    <a:pt x="39" y="99"/>
                    <a:pt x="47" y="99"/>
                    <a:pt x="56" y="98"/>
                  </a:cubicBezTo>
                  <a:close/>
                  <a:moveTo>
                    <a:pt x="56" y="29"/>
                  </a:moveTo>
                  <a:cubicBezTo>
                    <a:pt x="55" y="29"/>
                    <a:pt x="53" y="29"/>
                    <a:pt x="51" y="29"/>
                  </a:cubicBezTo>
                  <a:cubicBezTo>
                    <a:pt x="49" y="29"/>
                    <a:pt x="47" y="29"/>
                    <a:pt x="46" y="29"/>
                  </a:cubicBezTo>
                  <a:cubicBezTo>
                    <a:pt x="46" y="31"/>
                    <a:pt x="46" y="34"/>
                    <a:pt x="46" y="37"/>
                  </a:cubicBezTo>
                  <a:cubicBezTo>
                    <a:pt x="50" y="37"/>
                    <a:pt x="55" y="37"/>
                    <a:pt x="60" y="37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2"/>
                    <a:pt x="58" y="30"/>
                    <a:pt x="56" y="29"/>
                  </a:cubicBezTo>
                  <a:close/>
                  <a:moveTo>
                    <a:pt x="59" y="48"/>
                  </a:moveTo>
                  <a:cubicBezTo>
                    <a:pt x="59" y="47"/>
                    <a:pt x="59" y="45"/>
                    <a:pt x="60" y="43"/>
                  </a:cubicBezTo>
                  <a:cubicBezTo>
                    <a:pt x="55" y="43"/>
                    <a:pt x="51" y="43"/>
                    <a:pt x="46" y="4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51" y="52"/>
                    <a:pt x="54" y="52"/>
                  </a:cubicBezTo>
                  <a:cubicBezTo>
                    <a:pt x="57" y="51"/>
                    <a:pt x="59" y="49"/>
                    <a:pt x="5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8" name="îSḻide"/>
            <p:cNvSpPr/>
            <p:nvPr/>
          </p:nvSpPr>
          <p:spPr bwMode="auto">
            <a:xfrm>
              <a:off x="2449409" y="5256803"/>
              <a:ext cx="139700" cy="265113"/>
            </a:xfrm>
            <a:custGeom>
              <a:avLst/>
              <a:gdLst>
                <a:gd name="T0" fmla="*/ 56 w 76"/>
                <a:gd name="T1" fmla="*/ 3 h 144"/>
                <a:gd name="T2" fmla="*/ 61 w 76"/>
                <a:gd name="T3" fmla="*/ 45 h 144"/>
                <a:gd name="T4" fmla="*/ 50 w 76"/>
                <a:gd name="T5" fmla="*/ 74 h 144"/>
                <a:gd name="T6" fmla="*/ 68 w 76"/>
                <a:gd name="T7" fmla="*/ 65 h 144"/>
                <a:gd name="T8" fmla="*/ 70 w 76"/>
                <a:gd name="T9" fmla="*/ 31 h 144"/>
                <a:gd name="T10" fmla="*/ 74 w 76"/>
                <a:gd name="T11" fmla="*/ 31 h 144"/>
                <a:gd name="T12" fmla="*/ 74 w 76"/>
                <a:gd name="T13" fmla="*/ 64 h 144"/>
                <a:gd name="T14" fmla="*/ 50 w 76"/>
                <a:gd name="T15" fmla="*/ 81 h 144"/>
                <a:gd name="T16" fmla="*/ 69 w 76"/>
                <a:gd name="T17" fmla="*/ 103 h 144"/>
                <a:gd name="T18" fmla="*/ 74 w 76"/>
                <a:gd name="T19" fmla="*/ 140 h 144"/>
                <a:gd name="T20" fmla="*/ 63 w 76"/>
                <a:gd name="T21" fmla="*/ 105 h 144"/>
                <a:gd name="T22" fmla="*/ 52 w 76"/>
                <a:gd name="T23" fmla="*/ 138 h 144"/>
                <a:gd name="T24" fmla="*/ 46 w 76"/>
                <a:gd name="T25" fmla="*/ 139 h 144"/>
                <a:gd name="T26" fmla="*/ 42 w 76"/>
                <a:gd name="T27" fmla="*/ 57 h 144"/>
                <a:gd name="T28" fmla="*/ 35 w 76"/>
                <a:gd name="T29" fmla="*/ 132 h 144"/>
                <a:gd name="T30" fmla="*/ 27 w 76"/>
                <a:gd name="T31" fmla="*/ 136 h 144"/>
                <a:gd name="T32" fmla="*/ 29 w 76"/>
                <a:gd name="T33" fmla="*/ 95 h 144"/>
                <a:gd name="T34" fmla="*/ 5 w 76"/>
                <a:gd name="T35" fmla="*/ 135 h 144"/>
                <a:gd name="T36" fmla="*/ 0 w 76"/>
                <a:gd name="T37" fmla="*/ 135 h 144"/>
                <a:gd name="T38" fmla="*/ 30 w 76"/>
                <a:gd name="T39" fmla="*/ 86 h 144"/>
                <a:gd name="T40" fmla="*/ 26 w 76"/>
                <a:gd name="T41" fmla="*/ 80 h 144"/>
                <a:gd name="T42" fmla="*/ 5 w 76"/>
                <a:gd name="T43" fmla="*/ 66 h 144"/>
                <a:gd name="T44" fmla="*/ 3 w 76"/>
                <a:gd name="T45" fmla="*/ 29 h 144"/>
                <a:gd name="T46" fmla="*/ 9 w 76"/>
                <a:gd name="T47" fmla="*/ 59 h 144"/>
                <a:gd name="T48" fmla="*/ 31 w 76"/>
                <a:gd name="T49" fmla="*/ 74 h 144"/>
                <a:gd name="T50" fmla="*/ 32 w 76"/>
                <a:gd name="T51" fmla="*/ 57 h 144"/>
                <a:gd name="T52" fmla="*/ 16 w 76"/>
                <a:gd name="T53" fmla="*/ 14 h 144"/>
                <a:gd name="T54" fmla="*/ 22 w 76"/>
                <a:gd name="T55" fmla="*/ 19 h 144"/>
                <a:gd name="T56" fmla="*/ 57 w 76"/>
                <a:gd name="T57" fmla="*/ 19 h 144"/>
                <a:gd name="T58" fmla="*/ 50 w 76"/>
                <a:gd name="T59" fmla="*/ 9 h 144"/>
                <a:gd name="T60" fmla="*/ 22 w 76"/>
                <a:gd name="T61" fmla="*/ 19 h 144"/>
                <a:gd name="T62" fmla="*/ 23 w 76"/>
                <a:gd name="T63" fmla="*/ 31 h 144"/>
                <a:gd name="T64" fmla="*/ 57 w 76"/>
                <a:gd name="T65" fmla="*/ 34 h 144"/>
                <a:gd name="T66" fmla="*/ 22 w 76"/>
                <a:gd name="T67" fmla="*/ 27 h 144"/>
                <a:gd name="T68" fmla="*/ 48 w 76"/>
                <a:gd name="T69" fmla="*/ 50 h 144"/>
                <a:gd name="T70" fmla="*/ 57 w 76"/>
                <a:gd name="T71" fmla="*/ 41 h 144"/>
                <a:gd name="T72" fmla="*/ 25 w 76"/>
                <a:gd name="T73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144">
                  <a:moveTo>
                    <a:pt x="27" y="2"/>
                  </a:moveTo>
                  <a:cubicBezTo>
                    <a:pt x="37" y="0"/>
                    <a:pt x="47" y="0"/>
                    <a:pt x="56" y="3"/>
                  </a:cubicBezTo>
                  <a:cubicBezTo>
                    <a:pt x="60" y="3"/>
                    <a:pt x="62" y="7"/>
                    <a:pt x="63" y="15"/>
                  </a:cubicBezTo>
                  <a:cubicBezTo>
                    <a:pt x="65" y="25"/>
                    <a:pt x="64" y="35"/>
                    <a:pt x="61" y="45"/>
                  </a:cubicBezTo>
                  <a:cubicBezTo>
                    <a:pt x="60" y="53"/>
                    <a:pt x="55" y="56"/>
                    <a:pt x="49" y="57"/>
                  </a:cubicBezTo>
                  <a:cubicBezTo>
                    <a:pt x="49" y="62"/>
                    <a:pt x="50" y="68"/>
                    <a:pt x="50" y="74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62" y="75"/>
                    <a:pt x="66" y="72"/>
                    <a:pt x="68" y="65"/>
                  </a:cubicBezTo>
                  <a:cubicBezTo>
                    <a:pt x="69" y="62"/>
                    <a:pt x="70" y="53"/>
                    <a:pt x="70" y="39"/>
                  </a:cubicBezTo>
                  <a:cubicBezTo>
                    <a:pt x="70" y="35"/>
                    <a:pt x="70" y="32"/>
                    <a:pt x="70" y="31"/>
                  </a:cubicBezTo>
                  <a:cubicBezTo>
                    <a:pt x="71" y="31"/>
                    <a:pt x="71" y="30"/>
                    <a:pt x="72" y="30"/>
                  </a:cubicBezTo>
                  <a:cubicBezTo>
                    <a:pt x="73" y="30"/>
                    <a:pt x="74" y="30"/>
                    <a:pt x="74" y="31"/>
                  </a:cubicBezTo>
                  <a:cubicBezTo>
                    <a:pt x="75" y="33"/>
                    <a:pt x="76" y="36"/>
                    <a:pt x="76" y="41"/>
                  </a:cubicBezTo>
                  <a:cubicBezTo>
                    <a:pt x="76" y="49"/>
                    <a:pt x="75" y="56"/>
                    <a:pt x="74" y="64"/>
                  </a:cubicBezTo>
                  <a:cubicBezTo>
                    <a:pt x="72" y="75"/>
                    <a:pt x="67" y="81"/>
                    <a:pt x="58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60" y="87"/>
                    <a:pt x="66" y="92"/>
                    <a:pt x="69" y="103"/>
                  </a:cubicBezTo>
                  <a:cubicBezTo>
                    <a:pt x="72" y="112"/>
                    <a:pt x="74" y="122"/>
                    <a:pt x="76" y="134"/>
                  </a:cubicBezTo>
                  <a:cubicBezTo>
                    <a:pt x="76" y="138"/>
                    <a:pt x="75" y="140"/>
                    <a:pt x="74" y="140"/>
                  </a:cubicBezTo>
                  <a:cubicBezTo>
                    <a:pt x="72" y="141"/>
                    <a:pt x="71" y="139"/>
                    <a:pt x="70" y="136"/>
                  </a:cubicBezTo>
                  <a:cubicBezTo>
                    <a:pt x="68" y="126"/>
                    <a:pt x="66" y="116"/>
                    <a:pt x="63" y="105"/>
                  </a:cubicBezTo>
                  <a:cubicBezTo>
                    <a:pt x="61" y="98"/>
                    <a:pt x="57" y="95"/>
                    <a:pt x="50" y="95"/>
                  </a:cubicBezTo>
                  <a:cubicBezTo>
                    <a:pt x="50" y="109"/>
                    <a:pt x="51" y="123"/>
                    <a:pt x="52" y="138"/>
                  </a:cubicBezTo>
                  <a:cubicBezTo>
                    <a:pt x="52" y="141"/>
                    <a:pt x="51" y="143"/>
                    <a:pt x="49" y="144"/>
                  </a:cubicBezTo>
                  <a:cubicBezTo>
                    <a:pt x="47" y="144"/>
                    <a:pt x="46" y="142"/>
                    <a:pt x="46" y="139"/>
                  </a:cubicBezTo>
                  <a:cubicBezTo>
                    <a:pt x="44" y="134"/>
                    <a:pt x="43" y="118"/>
                    <a:pt x="43" y="92"/>
                  </a:cubicBezTo>
                  <a:cubicBezTo>
                    <a:pt x="43" y="76"/>
                    <a:pt x="43" y="64"/>
                    <a:pt x="42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88"/>
                    <a:pt x="35" y="113"/>
                    <a:pt x="35" y="132"/>
                  </a:cubicBezTo>
                  <a:cubicBezTo>
                    <a:pt x="35" y="138"/>
                    <a:pt x="33" y="142"/>
                    <a:pt x="31" y="142"/>
                  </a:cubicBezTo>
                  <a:cubicBezTo>
                    <a:pt x="29" y="142"/>
                    <a:pt x="27" y="140"/>
                    <a:pt x="27" y="136"/>
                  </a:cubicBezTo>
                  <a:cubicBezTo>
                    <a:pt x="27" y="136"/>
                    <a:pt x="27" y="134"/>
                    <a:pt x="27" y="132"/>
                  </a:cubicBezTo>
                  <a:cubicBezTo>
                    <a:pt x="28" y="118"/>
                    <a:pt x="29" y="105"/>
                    <a:pt x="29" y="95"/>
                  </a:cubicBezTo>
                  <a:cubicBezTo>
                    <a:pt x="19" y="95"/>
                    <a:pt x="14" y="98"/>
                    <a:pt x="13" y="105"/>
                  </a:cubicBezTo>
                  <a:cubicBezTo>
                    <a:pt x="10" y="114"/>
                    <a:pt x="7" y="124"/>
                    <a:pt x="5" y="135"/>
                  </a:cubicBezTo>
                  <a:cubicBezTo>
                    <a:pt x="4" y="137"/>
                    <a:pt x="3" y="139"/>
                    <a:pt x="2" y="139"/>
                  </a:cubicBezTo>
                  <a:cubicBezTo>
                    <a:pt x="1" y="140"/>
                    <a:pt x="0" y="138"/>
                    <a:pt x="0" y="135"/>
                  </a:cubicBezTo>
                  <a:cubicBezTo>
                    <a:pt x="0" y="125"/>
                    <a:pt x="2" y="115"/>
                    <a:pt x="7" y="104"/>
                  </a:cubicBezTo>
                  <a:cubicBezTo>
                    <a:pt x="11" y="92"/>
                    <a:pt x="18" y="86"/>
                    <a:pt x="30" y="86"/>
                  </a:cubicBezTo>
                  <a:cubicBezTo>
                    <a:pt x="30" y="85"/>
                    <a:pt x="30" y="83"/>
                    <a:pt x="31" y="80"/>
                  </a:cubicBezTo>
                  <a:cubicBezTo>
                    <a:pt x="29" y="81"/>
                    <a:pt x="28" y="81"/>
                    <a:pt x="26" y="80"/>
                  </a:cubicBezTo>
                  <a:cubicBezTo>
                    <a:pt x="24" y="80"/>
                    <a:pt x="23" y="80"/>
                    <a:pt x="22" y="80"/>
                  </a:cubicBezTo>
                  <a:cubicBezTo>
                    <a:pt x="14" y="81"/>
                    <a:pt x="8" y="76"/>
                    <a:pt x="5" y="66"/>
                  </a:cubicBezTo>
                  <a:cubicBezTo>
                    <a:pt x="2" y="59"/>
                    <a:pt x="0" y="49"/>
                    <a:pt x="0" y="37"/>
                  </a:cubicBezTo>
                  <a:cubicBezTo>
                    <a:pt x="0" y="32"/>
                    <a:pt x="1" y="29"/>
                    <a:pt x="3" y="29"/>
                  </a:cubicBezTo>
                  <a:cubicBezTo>
                    <a:pt x="6" y="31"/>
                    <a:pt x="8" y="35"/>
                    <a:pt x="8" y="39"/>
                  </a:cubicBezTo>
                  <a:cubicBezTo>
                    <a:pt x="7" y="45"/>
                    <a:pt x="7" y="52"/>
                    <a:pt x="9" y="59"/>
                  </a:cubicBezTo>
                  <a:cubicBezTo>
                    <a:pt x="10" y="68"/>
                    <a:pt x="16" y="73"/>
                    <a:pt x="24" y="74"/>
                  </a:cubicBezTo>
                  <a:cubicBezTo>
                    <a:pt x="26" y="74"/>
                    <a:pt x="29" y="74"/>
                    <a:pt x="31" y="74"/>
                  </a:cubicBezTo>
                  <a:cubicBezTo>
                    <a:pt x="31" y="72"/>
                    <a:pt x="31" y="69"/>
                    <a:pt x="31" y="65"/>
                  </a:cubicBezTo>
                  <a:cubicBezTo>
                    <a:pt x="31" y="61"/>
                    <a:pt x="32" y="58"/>
                    <a:pt x="32" y="57"/>
                  </a:cubicBezTo>
                  <a:cubicBezTo>
                    <a:pt x="25" y="56"/>
                    <a:pt x="20" y="53"/>
                    <a:pt x="19" y="48"/>
                  </a:cubicBezTo>
                  <a:cubicBezTo>
                    <a:pt x="15" y="36"/>
                    <a:pt x="14" y="25"/>
                    <a:pt x="16" y="14"/>
                  </a:cubicBezTo>
                  <a:cubicBezTo>
                    <a:pt x="17" y="6"/>
                    <a:pt x="21" y="2"/>
                    <a:pt x="27" y="2"/>
                  </a:cubicBezTo>
                  <a:close/>
                  <a:moveTo>
                    <a:pt x="22" y="19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0" y="20"/>
                    <a:pt x="42" y="19"/>
                    <a:pt x="57" y="19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56" y="13"/>
                    <a:pt x="54" y="10"/>
                    <a:pt x="50" y="9"/>
                  </a:cubicBezTo>
                  <a:cubicBezTo>
                    <a:pt x="44" y="8"/>
                    <a:pt x="37" y="7"/>
                    <a:pt x="31" y="9"/>
                  </a:cubicBezTo>
                  <a:cubicBezTo>
                    <a:pt x="25" y="11"/>
                    <a:pt x="22" y="14"/>
                    <a:pt x="22" y="19"/>
                  </a:cubicBezTo>
                  <a:close/>
                  <a:moveTo>
                    <a:pt x="22" y="27"/>
                  </a:moveTo>
                  <a:cubicBezTo>
                    <a:pt x="22" y="28"/>
                    <a:pt x="22" y="29"/>
                    <a:pt x="23" y="31"/>
                  </a:cubicBezTo>
                  <a:cubicBezTo>
                    <a:pt x="23" y="32"/>
                    <a:pt x="23" y="33"/>
                    <a:pt x="23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5" y="26"/>
                    <a:pt x="33" y="26"/>
                    <a:pt x="22" y="27"/>
                  </a:cubicBezTo>
                  <a:close/>
                  <a:moveTo>
                    <a:pt x="35" y="50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53" y="50"/>
                    <a:pt x="55" y="47"/>
                    <a:pt x="57" y="4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3" y="41"/>
                    <a:pt x="32" y="41"/>
                    <a:pt x="24" y="42"/>
                  </a:cubicBezTo>
                  <a:cubicBezTo>
                    <a:pt x="24" y="43"/>
                    <a:pt x="24" y="43"/>
                    <a:pt x="25" y="44"/>
                  </a:cubicBezTo>
                  <a:cubicBezTo>
                    <a:pt x="27" y="48"/>
                    <a:pt x="30" y="50"/>
                    <a:pt x="3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9" name="iṣlîḋè"/>
            <p:cNvSpPr/>
            <p:nvPr/>
          </p:nvSpPr>
          <p:spPr bwMode="auto">
            <a:xfrm>
              <a:off x="2604984" y="5259978"/>
              <a:ext cx="177800" cy="255588"/>
            </a:xfrm>
            <a:custGeom>
              <a:avLst/>
              <a:gdLst>
                <a:gd name="T0" fmla="*/ 5 w 96"/>
                <a:gd name="T1" fmla="*/ 37 h 138"/>
                <a:gd name="T2" fmla="*/ 24 w 96"/>
                <a:gd name="T3" fmla="*/ 49 h 138"/>
                <a:gd name="T4" fmla="*/ 7 w 96"/>
                <a:gd name="T5" fmla="*/ 26 h 138"/>
                <a:gd name="T6" fmla="*/ 0 w 96"/>
                <a:gd name="T7" fmla="*/ 22 h 138"/>
                <a:gd name="T8" fmla="*/ 44 w 96"/>
                <a:gd name="T9" fmla="*/ 19 h 138"/>
                <a:gd name="T10" fmla="*/ 40 w 96"/>
                <a:gd name="T11" fmla="*/ 26 h 138"/>
                <a:gd name="T12" fmla="*/ 29 w 96"/>
                <a:gd name="T13" fmla="*/ 49 h 138"/>
                <a:gd name="T14" fmla="*/ 42 w 96"/>
                <a:gd name="T15" fmla="*/ 39 h 138"/>
                <a:gd name="T16" fmla="*/ 36 w 96"/>
                <a:gd name="T17" fmla="*/ 64 h 138"/>
                <a:gd name="T18" fmla="*/ 44 w 96"/>
                <a:gd name="T19" fmla="*/ 70 h 138"/>
                <a:gd name="T20" fmla="*/ 30 w 96"/>
                <a:gd name="T21" fmla="*/ 78 h 138"/>
                <a:gd name="T22" fmla="*/ 48 w 96"/>
                <a:gd name="T23" fmla="*/ 111 h 138"/>
                <a:gd name="T24" fmla="*/ 42 w 96"/>
                <a:gd name="T25" fmla="*/ 124 h 138"/>
                <a:gd name="T26" fmla="*/ 33 w 96"/>
                <a:gd name="T27" fmla="*/ 93 h 138"/>
                <a:gd name="T28" fmla="*/ 30 w 96"/>
                <a:gd name="T29" fmla="*/ 116 h 138"/>
                <a:gd name="T30" fmla="*/ 24 w 96"/>
                <a:gd name="T31" fmla="*/ 133 h 138"/>
                <a:gd name="T32" fmla="*/ 20 w 96"/>
                <a:gd name="T33" fmla="*/ 93 h 138"/>
                <a:gd name="T34" fmla="*/ 11 w 96"/>
                <a:gd name="T35" fmla="*/ 122 h 138"/>
                <a:gd name="T36" fmla="*/ 8 w 96"/>
                <a:gd name="T37" fmla="*/ 102 h 138"/>
                <a:gd name="T38" fmla="*/ 24 w 96"/>
                <a:gd name="T39" fmla="*/ 81 h 138"/>
                <a:gd name="T40" fmla="*/ 3 w 96"/>
                <a:gd name="T41" fmla="*/ 77 h 138"/>
                <a:gd name="T42" fmla="*/ 14 w 96"/>
                <a:gd name="T43" fmla="*/ 70 h 138"/>
                <a:gd name="T44" fmla="*/ 20 w 96"/>
                <a:gd name="T45" fmla="*/ 65 h 138"/>
                <a:gd name="T46" fmla="*/ 2 w 96"/>
                <a:gd name="T47" fmla="*/ 37 h 138"/>
                <a:gd name="T48" fmla="*/ 40 w 96"/>
                <a:gd name="T49" fmla="*/ 3 h 138"/>
                <a:gd name="T50" fmla="*/ 14 w 96"/>
                <a:gd name="T51" fmla="*/ 11 h 138"/>
                <a:gd name="T52" fmla="*/ 5 w 96"/>
                <a:gd name="T53" fmla="*/ 6 h 138"/>
                <a:gd name="T54" fmla="*/ 33 w 96"/>
                <a:gd name="T55" fmla="*/ 26 h 138"/>
                <a:gd name="T56" fmla="*/ 27 w 96"/>
                <a:gd name="T57" fmla="*/ 45 h 138"/>
                <a:gd name="T58" fmla="*/ 54 w 96"/>
                <a:gd name="T59" fmla="*/ 2 h 138"/>
                <a:gd name="T60" fmla="*/ 58 w 96"/>
                <a:gd name="T61" fmla="*/ 10 h 138"/>
                <a:gd name="T62" fmla="*/ 88 w 96"/>
                <a:gd name="T63" fmla="*/ 22 h 138"/>
                <a:gd name="T64" fmla="*/ 74 w 96"/>
                <a:gd name="T65" fmla="*/ 37 h 138"/>
                <a:gd name="T66" fmla="*/ 62 w 96"/>
                <a:gd name="T67" fmla="*/ 66 h 138"/>
                <a:gd name="T68" fmla="*/ 53 w 96"/>
                <a:gd name="T69" fmla="*/ 136 h 138"/>
                <a:gd name="T70" fmla="*/ 48 w 96"/>
                <a:gd name="T71" fmla="*/ 130 h 138"/>
                <a:gd name="T72" fmla="*/ 55 w 96"/>
                <a:gd name="T73" fmla="*/ 48 h 138"/>
                <a:gd name="T74" fmla="*/ 76 w 96"/>
                <a:gd name="T75" fmla="*/ 31 h 138"/>
                <a:gd name="T76" fmla="*/ 65 w 96"/>
                <a:gd name="T77" fmla="*/ 18 h 138"/>
                <a:gd name="T78" fmla="*/ 52 w 96"/>
                <a:gd name="T79" fmla="*/ 13 h 138"/>
                <a:gd name="T80" fmla="*/ 94 w 96"/>
                <a:gd name="T81" fmla="*/ 74 h 138"/>
                <a:gd name="T82" fmla="*/ 76 w 96"/>
                <a:gd name="T83" fmla="*/ 54 h 138"/>
                <a:gd name="T84" fmla="*/ 83 w 96"/>
                <a:gd name="T85" fmla="*/ 119 h 138"/>
                <a:gd name="T86" fmla="*/ 88 w 96"/>
                <a:gd name="T87" fmla="*/ 133 h 138"/>
                <a:gd name="T88" fmla="*/ 70 w 96"/>
                <a:gd name="T89" fmla="*/ 93 h 138"/>
                <a:gd name="T90" fmla="*/ 70 w 96"/>
                <a:gd name="T91" fmla="*/ 42 h 138"/>
                <a:gd name="T92" fmla="*/ 95 w 96"/>
                <a:gd name="T93" fmla="*/ 7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" h="138">
                  <a:moveTo>
                    <a:pt x="2" y="37"/>
                  </a:moveTo>
                  <a:cubicBezTo>
                    <a:pt x="2" y="36"/>
                    <a:pt x="2" y="35"/>
                    <a:pt x="3" y="35"/>
                  </a:cubicBezTo>
                  <a:cubicBezTo>
                    <a:pt x="4" y="35"/>
                    <a:pt x="5" y="36"/>
                    <a:pt x="5" y="37"/>
                  </a:cubicBezTo>
                  <a:cubicBezTo>
                    <a:pt x="9" y="49"/>
                    <a:pt x="14" y="56"/>
                    <a:pt x="21" y="59"/>
                  </a:cubicBezTo>
                  <a:cubicBezTo>
                    <a:pt x="21" y="59"/>
                    <a:pt x="22" y="60"/>
                    <a:pt x="24" y="60"/>
                  </a:cubicBezTo>
                  <a:cubicBezTo>
                    <a:pt x="24" y="56"/>
                    <a:pt x="24" y="53"/>
                    <a:pt x="24" y="49"/>
                  </a:cubicBezTo>
                  <a:cubicBezTo>
                    <a:pt x="21" y="48"/>
                    <a:pt x="18" y="46"/>
                    <a:pt x="16" y="42"/>
                  </a:cubicBezTo>
                  <a:cubicBezTo>
                    <a:pt x="13" y="38"/>
                    <a:pt x="12" y="33"/>
                    <a:pt x="12" y="26"/>
                  </a:cubicBezTo>
                  <a:cubicBezTo>
                    <a:pt x="9" y="26"/>
                    <a:pt x="8" y="26"/>
                    <a:pt x="7" y="26"/>
                  </a:cubicBezTo>
                  <a:cubicBezTo>
                    <a:pt x="4" y="27"/>
                    <a:pt x="2" y="27"/>
                    <a:pt x="1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19"/>
                    <a:pt x="2" y="18"/>
                    <a:pt x="4" y="19"/>
                  </a:cubicBezTo>
                  <a:cubicBezTo>
                    <a:pt x="6" y="19"/>
                    <a:pt x="8" y="19"/>
                    <a:pt x="11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20"/>
                    <a:pt x="48" y="23"/>
                  </a:cubicBezTo>
                  <a:cubicBezTo>
                    <a:pt x="47" y="25"/>
                    <a:pt x="45" y="26"/>
                    <a:pt x="42" y="26"/>
                  </a:cubicBezTo>
                  <a:cubicBezTo>
                    <a:pt x="42" y="26"/>
                    <a:pt x="41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34"/>
                    <a:pt x="38" y="39"/>
                    <a:pt x="37" y="42"/>
                  </a:cubicBezTo>
                  <a:cubicBezTo>
                    <a:pt x="34" y="46"/>
                    <a:pt x="32" y="49"/>
                    <a:pt x="29" y="49"/>
                  </a:cubicBezTo>
                  <a:cubicBezTo>
                    <a:pt x="30" y="53"/>
                    <a:pt x="30" y="56"/>
                    <a:pt x="30" y="60"/>
                  </a:cubicBezTo>
                  <a:cubicBezTo>
                    <a:pt x="31" y="60"/>
                    <a:pt x="32" y="59"/>
                    <a:pt x="33" y="58"/>
                  </a:cubicBezTo>
                  <a:cubicBezTo>
                    <a:pt x="39" y="56"/>
                    <a:pt x="42" y="49"/>
                    <a:pt x="42" y="39"/>
                  </a:cubicBezTo>
                  <a:cubicBezTo>
                    <a:pt x="43" y="37"/>
                    <a:pt x="44" y="36"/>
                    <a:pt x="46" y="36"/>
                  </a:cubicBezTo>
                  <a:cubicBezTo>
                    <a:pt x="47" y="36"/>
                    <a:pt x="48" y="37"/>
                    <a:pt x="48" y="39"/>
                  </a:cubicBezTo>
                  <a:cubicBezTo>
                    <a:pt x="49" y="49"/>
                    <a:pt x="45" y="57"/>
                    <a:pt x="36" y="64"/>
                  </a:cubicBezTo>
                  <a:cubicBezTo>
                    <a:pt x="34" y="65"/>
                    <a:pt x="32" y="66"/>
                    <a:pt x="30" y="6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70"/>
                    <a:pt x="49" y="71"/>
                    <a:pt x="49" y="73"/>
                  </a:cubicBezTo>
                  <a:cubicBezTo>
                    <a:pt x="49" y="76"/>
                    <a:pt x="47" y="77"/>
                    <a:pt x="43" y="77"/>
                  </a:cubicBezTo>
                  <a:cubicBezTo>
                    <a:pt x="37" y="77"/>
                    <a:pt x="33" y="77"/>
                    <a:pt x="30" y="78"/>
                  </a:cubicBezTo>
                  <a:cubicBezTo>
                    <a:pt x="30" y="80"/>
                    <a:pt x="30" y="82"/>
                    <a:pt x="30" y="84"/>
                  </a:cubicBezTo>
                  <a:cubicBezTo>
                    <a:pt x="34" y="84"/>
                    <a:pt x="37" y="87"/>
                    <a:pt x="40" y="91"/>
                  </a:cubicBezTo>
                  <a:cubicBezTo>
                    <a:pt x="44" y="96"/>
                    <a:pt x="46" y="103"/>
                    <a:pt x="48" y="111"/>
                  </a:cubicBezTo>
                  <a:cubicBezTo>
                    <a:pt x="49" y="116"/>
                    <a:pt x="49" y="120"/>
                    <a:pt x="48" y="124"/>
                  </a:cubicBezTo>
                  <a:cubicBezTo>
                    <a:pt x="47" y="125"/>
                    <a:pt x="46" y="125"/>
                    <a:pt x="45" y="125"/>
                  </a:cubicBezTo>
                  <a:cubicBezTo>
                    <a:pt x="44" y="125"/>
                    <a:pt x="43" y="125"/>
                    <a:pt x="42" y="124"/>
                  </a:cubicBezTo>
                  <a:cubicBezTo>
                    <a:pt x="42" y="123"/>
                    <a:pt x="42" y="121"/>
                    <a:pt x="42" y="118"/>
                  </a:cubicBezTo>
                  <a:cubicBezTo>
                    <a:pt x="41" y="116"/>
                    <a:pt x="41" y="114"/>
                    <a:pt x="41" y="113"/>
                  </a:cubicBezTo>
                  <a:cubicBezTo>
                    <a:pt x="40" y="104"/>
                    <a:pt x="37" y="97"/>
                    <a:pt x="33" y="93"/>
                  </a:cubicBezTo>
                  <a:cubicBezTo>
                    <a:pt x="33" y="92"/>
                    <a:pt x="32" y="91"/>
                    <a:pt x="30" y="91"/>
                  </a:cubicBezTo>
                  <a:cubicBezTo>
                    <a:pt x="31" y="97"/>
                    <a:pt x="31" y="101"/>
                    <a:pt x="31" y="105"/>
                  </a:cubicBezTo>
                  <a:cubicBezTo>
                    <a:pt x="31" y="107"/>
                    <a:pt x="31" y="111"/>
                    <a:pt x="30" y="116"/>
                  </a:cubicBezTo>
                  <a:cubicBezTo>
                    <a:pt x="30" y="124"/>
                    <a:pt x="30" y="129"/>
                    <a:pt x="29" y="133"/>
                  </a:cubicBezTo>
                  <a:cubicBezTo>
                    <a:pt x="29" y="136"/>
                    <a:pt x="28" y="137"/>
                    <a:pt x="27" y="137"/>
                  </a:cubicBezTo>
                  <a:cubicBezTo>
                    <a:pt x="26" y="137"/>
                    <a:pt x="25" y="136"/>
                    <a:pt x="24" y="133"/>
                  </a:cubicBezTo>
                  <a:cubicBezTo>
                    <a:pt x="24" y="120"/>
                    <a:pt x="24" y="111"/>
                    <a:pt x="24" y="105"/>
                  </a:cubicBezTo>
                  <a:cubicBezTo>
                    <a:pt x="24" y="100"/>
                    <a:pt x="24" y="95"/>
                    <a:pt x="24" y="90"/>
                  </a:cubicBezTo>
                  <a:cubicBezTo>
                    <a:pt x="22" y="91"/>
                    <a:pt x="21" y="92"/>
                    <a:pt x="20" y="93"/>
                  </a:cubicBezTo>
                  <a:cubicBezTo>
                    <a:pt x="18" y="94"/>
                    <a:pt x="16" y="98"/>
                    <a:pt x="14" y="102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8"/>
                    <a:pt x="11" y="114"/>
                    <a:pt x="11" y="122"/>
                  </a:cubicBezTo>
                  <a:cubicBezTo>
                    <a:pt x="10" y="124"/>
                    <a:pt x="9" y="125"/>
                    <a:pt x="7" y="125"/>
                  </a:cubicBezTo>
                  <a:cubicBezTo>
                    <a:pt x="6" y="125"/>
                    <a:pt x="5" y="124"/>
                    <a:pt x="5" y="122"/>
                  </a:cubicBezTo>
                  <a:cubicBezTo>
                    <a:pt x="6" y="115"/>
                    <a:pt x="7" y="108"/>
                    <a:pt x="8" y="102"/>
                  </a:cubicBezTo>
                  <a:cubicBezTo>
                    <a:pt x="9" y="97"/>
                    <a:pt x="11" y="92"/>
                    <a:pt x="14" y="89"/>
                  </a:cubicBezTo>
                  <a:cubicBezTo>
                    <a:pt x="17" y="86"/>
                    <a:pt x="20" y="84"/>
                    <a:pt x="24" y="8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0"/>
                    <a:pt x="24" y="79"/>
                    <a:pt x="24" y="78"/>
                  </a:cubicBezTo>
                  <a:cubicBezTo>
                    <a:pt x="14" y="78"/>
                    <a:pt x="9" y="78"/>
                    <a:pt x="9" y="78"/>
                  </a:cubicBezTo>
                  <a:cubicBezTo>
                    <a:pt x="6" y="79"/>
                    <a:pt x="4" y="79"/>
                    <a:pt x="3" y="77"/>
                  </a:cubicBezTo>
                  <a:cubicBezTo>
                    <a:pt x="2" y="76"/>
                    <a:pt x="2" y="74"/>
                    <a:pt x="3" y="72"/>
                  </a:cubicBezTo>
                  <a:cubicBezTo>
                    <a:pt x="3" y="70"/>
                    <a:pt x="4" y="70"/>
                    <a:pt x="7" y="70"/>
                  </a:cubicBezTo>
                  <a:cubicBezTo>
                    <a:pt x="8" y="70"/>
                    <a:pt x="10" y="70"/>
                    <a:pt x="1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1" y="66"/>
                    <a:pt x="20" y="65"/>
                  </a:cubicBezTo>
                  <a:cubicBezTo>
                    <a:pt x="12" y="62"/>
                    <a:pt x="6" y="56"/>
                    <a:pt x="2" y="46"/>
                  </a:cubicBezTo>
                  <a:cubicBezTo>
                    <a:pt x="2" y="46"/>
                    <a:pt x="2" y="43"/>
                    <a:pt x="2" y="40"/>
                  </a:cubicBezTo>
                  <a:cubicBezTo>
                    <a:pt x="2" y="39"/>
                    <a:pt x="2" y="38"/>
                    <a:pt x="2" y="37"/>
                  </a:cubicBezTo>
                  <a:close/>
                  <a:moveTo>
                    <a:pt x="9" y="3"/>
                  </a:moveTo>
                  <a:cubicBezTo>
                    <a:pt x="11" y="3"/>
                    <a:pt x="15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3"/>
                    <a:pt x="44" y="5"/>
                    <a:pt x="44" y="7"/>
                  </a:cubicBezTo>
                  <a:cubicBezTo>
                    <a:pt x="44" y="9"/>
                    <a:pt x="42" y="10"/>
                    <a:pt x="39" y="10"/>
                  </a:cubicBezTo>
                  <a:cubicBezTo>
                    <a:pt x="34" y="10"/>
                    <a:pt x="25" y="10"/>
                    <a:pt x="14" y="11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7" y="11"/>
                    <a:pt x="5" y="11"/>
                    <a:pt x="5" y="9"/>
                  </a:cubicBezTo>
                  <a:cubicBezTo>
                    <a:pt x="5" y="9"/>
                    <a:pt x="4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6" y="3"/>
                    <a:pt x="9" y="3"/>
                  </a:cubicBezTo>
                  <a:close/>
                  <a:moveTo>
                    <a:pt x="33" y="26"/>
                  </a:moveTo>
                  <a:cubicBezTo>
                    <a:pt x="28" y="26"/>
                    <a:pt x="23" y="26"/>
                    <a:pt x="17" y="26"/>
                  </a:cubicBezTo>
                  <a:cubicBezTo>
                    <a:pt x="18" y="32"/>
                    <a:pt x="20" y="38"/>
                    <a:pt x="24" y="42"/>
                  </a:cubicBezTo>
                  <a:cubicBezTo>
                    <a:pt x="25" y="44"/>
                    <a:pt x="26" y="45"/>
                    <a:pt x="27" y="45"/>
                  </a:cubicBezTo>
                  <a:cubicBezTo>
                    <a:pt x="28" y="45"/>
                    <a:pt x="29" y="44"/>
                    <a:pt x="29" y="42"/>
                  </a:cubicBezTo>
                  <a:cubicBezTo>
                    <a:pt x="32" y="38"/>
                    <a:pt x="33" y="33"/>
                    <a:pt x="33" y="26"/>
                  </a:cubicBezTo>
                  <a:close/>
                  <a:moveTo>
                    <a:pt x="54" y="2"/>
                  </a:moveTo>
                  <a:cubicBezTo>
                    <a:pt x="55" y="0"/>
                    <a:pt x="57" y="0"/>
                    <a:pt x="58" y="1"/>
                  </a:cubicBezTo>
                  <a:cubicBezTo>
                    <a:pt x="59" y="2"/>
                    <a:pt x="60" y="4"/>
                    <a:pt x="59" y="6"/>
                  </a:cubicBezTo>
                  <a:cubicBezTo>
                    <a:pt x="57" y="8"/>
                    <a:pt x="57" y="9"/>
                    <a:pt x="58" y="10"/>
                  </a:cubicBezTo>
                  <a:cubicBezTo>
                    <a:pt x="59" y="11"/>
                    <a:pt x="61" y="12"/>
                    <a:pt x="63" y="11"/>
                  </a:cubicBezTo>
                  <a:cubicBezTo>
                    <a:pt x="67" y="9"/>
                    <a:pt x="73" y="9"/>
                    <a:pt x="80" y="11"/>
                  </a:cubicBezTo>
                  <a:cubicBezTo>
                    <a:pt x="84" y="13"/>
                    <a:pt x="87" y="16"/>
                    <a:pt x="88" y="22"/>
                  </a:cubicBezTo>
                  <a:cubicBezTo>
                    <a:pt x="89" y="27"/>
                    <a:pt x="88" y="32"/>
                    <a:pt x="85" y="35"/>
                  </a:cubicBezTo>
                  <a:cubicBezTo>
                    <a:pt x="84" y="38"/>
                    <a:pt x="81" y="39"/>
                    <a:pt x="75" y="37"/>
                  </a:cubicBezTo>
                  <a:cubicBezTo>
                    <a:pt x="75" y="37"/>
                    <a:pt x="74" y="37"/>
                    <a:pt x="74" y="37"/>
                  </a:cubicBezTo>
                  <a:cubicBezTo>
                    <a:pt x="69" y="37"/>
                    <a:pt x="66" y="37"/>
                    <a:pt x="63" y="38"/>
                  </a:cubicBezTo>
                  <a:cubicBezTo>
                    <a:pt x="62" y="38"/>
                    <a:pt x="61" y="40"/>
                    <a:pt x="61" y="43"/>
                  </a:cubicBezTo>
                  <a:cubicBezTo>
                    <a:pt x="62" y="48"/>
                    <a:pt x="62" y="56"/>
                    <a:pt x="62" y="66"/>
                  </a:cubicBezTo>
                  <a:cubicBezTo>
                    <a:pt x="62" y="70"/>
                    <a:pt x="61" y="76"/>
                    <a:pt x="61" y="84"/>
                  </a:cubicBezTo>
                  <a:cubicBezTo>
                    <a:pt x="59" y="99"/>
                    <a:pt x="58" y="110"/>
                    <a:pt x="57" y="116"/>
                  </a:cubicBezTo>
                  <a:cubicBezTo>
                    <a:pt x="57" y="122"/>
                    <a:pt x="55" y="128"/>
                    <a:pt x="53" y="136"/>
                  </a:cubicBezTo>
                  <a:cubicBezTo>
                    <a:pt x="52" y="137"/>
                    <a:pt x="51" y="138"/>
                    <a:pt x="50" y="138"/>
                  </a:cubicBezTo>
                  <a:cubicBezTo>
                    <a:pt x="48" y="138"/>
                    <a:pt x="48" y="137"/>
                    <a:pt x="48" y="136"/>
                  </a:cubicBezTo>
                  <a:cubicBezTo>
                    <a:pt x="48" y="135"/>
                    <a:pt x="48" y="133"/>
                    <a:pt x="48" y="130"/>
                  </a:cubicBezTo>
                  <a:cubicBezTo>
                    <a:pt x="49" y="127"/>
                    <a:pt x="49" y="126"/>
                    <a:pt x="49" y="125"/>
                  </a:cubicBezTo>
                  <a:cubicBezTo>
                    <a:pt x="53" y="104"/>
                    <a:pt x="55" y="85"/>
                    <a:pt x="55" y="68"/>
                  </a:cubicBezTo>
                  <a:cubicBezTo>
                    <a:pt x="56" y="60"/>
                    <a:pt x="56" y="54"/>
                    <a:pt x="55" y="48"/>
                  </a:cubicBezTo>
                  <a:cubicBezTo>
                    <a:pt x="54" y="45"/>
                    <a:pt x="53" y="42"/>
                    <a:pt x="52" y="40"/>
                  </a:cubicBezTo>
                  <a:cubicBezTo>
                    <a:pt x="50" y="38"/>
                    <a:pt x="51" y="36"/>
                    <a:pt x="54" y="34"/>
                  </a:cubicBezTo>
                  <a:cubicBezTo>
                    <a:pt x="58" y="30"/>
                    <a:pt x="66" y="29"/>
                    <a:pt x="76" y="31"/>
                  </a:cubicBezTo>
                  <a:cubicBezTo>
                    <a:pt x="81" y="32"/>
                    <a:pt x="83" y="30"/>
                    <a:pt x="83" y="25"/>
                  </a:cubicBezTo>
                  <a:cubicBezTo>
                    <a:pt x="83" y="21"/>
                    <a:pt x="81" y="18"/>
                    <a:pt x="77" y="18"/>
                  </a:cubicBezTo>
                  <a:cubicBezTo>
                    <a:pt x="70" y="17"/>
                    <a:pt x="66" y="17"/>
                    <a:pt x="65" y="18"/>
                  </a:cubicBezTo>
                  <a:cubicBezTo>
                    <a:pt x="63" y="19"/>
                    <a:pt x="60" y="19"/>
                    <a:pt x="57" y="19"/>
                  </a:cubicBezTo>
                  <a:cubicBezTo>
                    <a:pt x="57" y="18"/>
                    <a:pt x="55" y="17"/>
                    <a:pt x="53" y="15"/>
                  </a:cubicBezTo>
                  <a:cubicBezTo>
                    <a:pt x="53" y="14"/>
                    <a:pt x="52" y="14"/>
                    <a:pt x="52" y="13"/>
                  </a:cubicBezTo>
                  <a:cubicBezTo>
                    <a:pt x="50" y="10"/>
                    <a:pt x="51" y="6"/>
                    <a:pt x="54" y="2"/>
                  </a:cubicBezTo>
                  <a:close/>
                  <a:moveTo>
                    <a:pt x="95" y="70"/>
                  </a:moveTo>
                  <a:cubicBezTo>
                    <a:pt x="96" y="72"/>
                    <a:pt x="95" y="73"/>
                    <a:pt x="94" y="74"/>
                  </a:cubicBezTo>
                  <a:cubicBezTo>
                    <a:pt x="92" y="74"/>
                    <a:pt x="91" y="74"/>
                    <a:pt x="90" y="72"/>
                  </a:cubicBezTo>
                  <a:cubicBezTo>
                    <a:pt x="88" y="67"/>
                    <a:pt x="84" y="62"/>
                    <a:pt x="78" y="56"/>
                  </a:cubicBezTo>
                  <a:cubicBezTo>
                    <a:pt x="77" y="55"/>
                    <a:pt x="76" y="54"/>
                    <a:pt x="76" y="54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61"/>
                    <a:pt x="75" y="73"/>
                    <a:pt x="77" y="93"/>
                  </a:cubicBezTo>
                  <a:cubicBezTo>
                    <a:pt x="78" y="99"/>
                    <a:pt x="80" y="107"/>
                    <a:pt x="83" y="119"/>
                  </a:cubicBezTo>
                  <a:cubicBezTo>
                    <a:pt x="84" y="122"/>
                    <a:pt x="85" y="124"/>
                    <a:pt x="85" y="124"/>
                  </a:cubicBezTo>
                  <a:cubicBezTo>
                    <a:pt x="86" y="126"/>
                    <a:pt x="86" y="128"/>
                    <a:pt x="87" y="131"/>
                  </a:cubicBezTo>
                  <a:cubicBezTo>
                    <a:pt x="88" y="132"/>
                    <a:pt x="88" y="133"/>
                    <a:pt x="88" y="133"/>
                  </a:cubicBezTo>
                  <a:cubicBezTo>
                    <a:pt x="88" y="135"/>
                    <a:pt x="88" y="136"/>
                    <a:pt x="86" y="136"/>
                  </a:cubicBezTo>
                  <a:cubicBezTo>
                    <a:pt x="84" y="136"/>
                    <a:pt x="83" y="135"/>
                    <a:pt x="82" y="133"/>
                  </a:cubicBezTo>
                  <a:cubicBezTo>
                    <a:pt x="77" y="123"/>
                    <a:pt x="73" y="110"/>
                    <a:pt x="70" y="93"/>
                  </a:cubicBezTo>
                  <a:cubicBezTo>
                    <a:pt x="69" y="79"/>
                    <a:pt x="68" y="68"/>
                    <a:pt x="68" y="58"/>
                  </a:cubicBezTo>
                  <a:cubicBezTo>
                    <a:pt x="68" y="51"/>
                    <a:pt x="68" y="46"/>
                    <a:pt x="68" y="44"/>
                  </a:cubicBezTo>
                  <a:cubicBezTo>
                    <a:pt x="68" y="43"/>
                    <a:pt x="69" y="42"/>
                    <a:pt x="70" y="42"/>
                  </a:cubicBezTo>
                  <a:cubicBezTo>
                    <a:pt x="71" y="41"/>
                    <a:pt x="71" y="41"/>
                    <a:pt x="72" y="42"/>
                  </a:cubicBezTo>
                  <a:cubicBezTo>
                    <a:pt x="76" y="45"/>
                    <a:pt x="78" y="48"/>
                    <a:pt x="80" y="49"/>
                  </a:cubicBezTo>
                  <a:cubicBezTo>
                    <a:pt x="86" y="54"/>
                    <a:pt x="91" y="61"/>
                    <a:pt x="9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" name="íṣ1ïḑe"/>
            <p:cNvSpPr/>
            <p:nvPr/>
          </p:nvSpPr>
          <p:spPr bwMode="auto">
            <a:xfrm>
              <a:off x="1750909" y="4905965"/>
              <a:ext cx="93663" cy="87313"/>
            </a:xfrm>
            <a:custGeom>
              <a:avLst/>
              <a:gdLst>
                <a:gd name="T0" fmla="*/ 51 w 51"/>
                <a:gd name="T1" fmla="*/ 17 h 47"/>
                <a:gd name="T2" fmla="*/ 46 w 51"/>
                <a:gd name="T3" fmla="*/ 25 h 47"/>
                <a:gd name="T4" fmla="*/ 26 w 51"/>
                <a:gd name="T5" fmla="*/ 13 h 47"/>
                <a:gd name="T6" fmla="*/ 20 w 51"/>
                <a:gd name="T7" fmla="*/ 9 h 47"/>
                <a:gd name="T8" fmla="*/ 14 w 51"/>
                <a:gd name="T9" fmla="*/ 9 h 47"/>
                <a:gd name="T10" fmla="*/ 10 w 51"/>
                <a:gd name="T11" fmla="*/ 13 h 47"/>
                <a:gd name="T12" fmla="*/ 8 w 51"/>
                <a:gd name="T13" fmla="*/ 19 h 47"/>
                <a:gd name="T14" fmla="*/ 10 w 51"/>
                <a:gd name="T15" fmla="*/ 23 h 47"/>
                <a:gd name="T16" fmla="*/ 17 w 51"/>
                <a:gd name="T17" fmla="*/ 27 h 47"/>
                <a:gd name="T18" fmla="*/ 37 w 51"/>
                <a:gd name="T19" fmla="*/ 40 h 47"/>
                <a:gd name="T20" fmla="*/ 33 w 51"/>
                <a:gd name="T21" fmla="*/ 47 h 47"/>
                <a:gd name="T22" fmla="*/ 13 w 51"/>
                <a:gd name="T23" fmla="*/ 35 h 47"/>
                <a:gd name="T24" fmla="*/ 4 w 51"/>
                <a:gd name="T25" fmla="*/ 29 h 47"/>
                <a:gd name="T26" fmla="*/ 1 w 51"/>
                <a:gd name="T27" fmla="*/ 24 h 47"/>
                <a:gd name="T28" fmla="*/ 0 w 51"/>
                <a:gd name="T29" fmla="*/ 18 h 47"/>
                <a:gd name="T30" fmla="*/ 3 w 51"/>
                <a:gd name="T31" fmla="*/ 10 h 47"/>
                <a:gd name="T32" fmla="*/ 10 w 51"/>
                <a:gd name="T33" fmla="*/ 2 h 47"/>
                <a:gd name="T34" fmla="*/ 15 w 51"/>
                <a:gd name="T35" fmla="*/ 0 h 47"/>
                <a:gd name="T36" fmla="*/ 21 w 51"/>
                <a:gd name="T37" fmla="*/ 0 h 47"/>
                <a:gd name="T38" fmla="*/ 31 w 51"/>
                <a:gd name="T39" fmla="*/ 5 h 47"/>
                <a:gd name="T40" fmla="*/ 51 w 51"/>
                <a:gd name="T41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51" y="17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1"/>
                    <a:pt x="21" y="10"/>
                    <a:pt x="20" y="9"/>
                  </a:cubicBezTo>
                  <a:cubicBezTo>
                    <a:pt x="18" y="9"/>
                    <a:pt x="16" y="9"/>
                    <a:pt x="14" y="9"/>
                  </a:cubicBezTo>
                  <a:cubicBezTo>
                    <a:pt x="13" y="10"/>
                    <a:pt x="11" y="11"/>
                    <a:pt x="10" y="13"/>
                  </a:cubicBezTo>
                  <a:cubicBezTo>
                    <a:pt x="9" y="16"/>
                    <a:pt x="8" y="17"/>
                    <a:pt x="8" y="19"/>
                  </a:cubicBezTo>
                  <a:cubicBezTo>
                    <a:pt x="9" y="21"/>
                    <a:pt x="9" y="22"/>
                    <a:pt x="10" y="23"/>
                  </a:cubicBezTo>
                  <a:cubicBezTo>
                    <a:pt x="12" y="24"/>
                    <a:pt x="14" y="25"/>
                    <a:pt x="17" y="2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3"/>
                    <a:pt x="6" y="31"/>
                    <a:pt x="4" y="29"/>
                  </a:cubicBezTo>
                  <a:cubicBezTo>
                    <a:pt x="2" y="28"/>
                    <a:pt x="1" y="26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0" y="15"/>
                    <a:pt x="2" y="13"/>
                    <a:pt x="3" y="10"/>
                  </a:cubicBezTo>
                  <a:cubicBezTo>
                    <a:pt x="6" y="6"/>
                    <a:pt x="8" y="4"/>
                    <a:pt x="10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7" y="0"/>
                    <a:pt x="19" y="0"/>
                    <a:pt x="21" y="0"/>
                  </a:cubicBezTo>
                  <a:cubicBezTo>
                    <a:pt x="23" y="1"/>
                    <a:pt x="27" y="3"/>
                    <a:pt x="31" y="5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" name="íṧḷîde"/>
            <p:cNvSpPr/>
            <p:nvPr/>
          </p:nvSpPr>
          <p:spPr bwMode="auto">
            <a:xfrm>
              <a:off x="1704872" y="4971053"/>
              <a:ext cx="100013" cy="92075"/>
            </a:xfrm>
            <a:custGeom>
              <a:avLst/>
              <a:gdLst>
                <a:gd name="T0" fmla="*/ 17 w 63"/>
                <a:gd name="T1" fmla="*/ 0 h 58"/>
                <a:gd name="T2" fmla="*/ 63 w 63"/>
                <a:gd name="T3" fmla="*/ 21 h 58"/>
                <a:gd name="T4" fmla="*/ 59 w 63"/>
                <a:gd name="T5" fmla="*/ 30 h 58"/>
                <a:gd name="T6" fmla="*/ 19 w 63"/>
                <a:gd name="T7" fmla="*/ 35 h 58"/>
                <a:gd name="T8" fmla="*/ 50 w 63"/>
                <a:gd name="T9" fmla="*/ 50 h 58"/>
                <a:gd name="T10" fmla="*/ 46 w 63"/>
                <a:gd name="T11" fmla="*/ 58 h 58"/>
                <a:gd name="T12" fmla="*/ 0 w 63"/>
                <a:gd name="T13" fmla="*/ 37 h 58"/>
                <a:gd name="T14" fmla="*/ 4 w 63"/>
                <a:gd name="T15" fmla="*/ 26 h 58"/>
                <a:gd name="T16" fmla="*/ 43 w 63"/>
                <a:gd name="T17" fmla="*/ 22 h 58"/>
                <a:gd name="T18" fmla="*/ 12 w 63"/>
                <a:gd name="T19" fmla="*/ 8 h 58"/>
                <a:gd name="T20" fmla="*/ 17 w 63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8">
                  <a:moveTo>
                    <a:pt x="17" y="0"/>
                  </a:moveTo>
                  <a:lnTo>
                    <a:pt x="63" y="21"/>
                  </a:lnTo>
                  <a:lnTo>
                    <a:pt x="59" y="30"/>
                  </a:lnTo>
                  <a:lnTo>
                    <a:pt x="19" y="35"/>
                  </a:lnTo>
                  <a:lnTo>
                    <a:pt x="50" y="50"/>
                  </a:lnTo>
                  <a:lnTo>
                    <a:pt x="46" y="58"/>
                  </a:lnTo>
                  <a:lnTo>
                    <a:pt x="0" y="37"/>
                  </a:lnTo>
                  <a:lnTo>
                    <a:pt x="4" y="26"/>
                  </a:lnTo>
                  <a:lnTo>
                    <a:pt x="43" y="22"/>
                  </a:lnTo>
                  <a:lnTo>
                    <a:pt x="12" y="8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" name="íS1îḍé"/>
            <p:cNvSpPr/>
            <p:nvPr/>
          </p:nvSpPr>
          <p:spPr bwMode="auto">
            <a:xfrm>
              <a:off x="1690584" y="5045665"/>
              <a:ext cx="84138" cy="44450"/>
            </a:xfrm>
            <a:custGeom>
              <a:avLst/>
              <a:gdLst>
                <a:gd name="T0" fmla="*/ 5 w 53"/>
                <a:gd name="T1" fmla="*/ 0 h 28"/>
                <a:gd name="T2" fmla="*/ 53 w 53"/>
                <a:gd name="T3" fmla="*/ 19 h 28"/>
                <a:gd name="T4" fmla="*/ 49 w 53"/>
                <a:gd name="T5" fmla="*/ 28 h 28"/>
                <a:gd name="T6" fmla="*/ 0 w 53"/>
                <a:gd name="T7" fmla="*/ 10 h 28"/>
                <a:gd name="T8" fmla="*/ 5 w 5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8">
                  <a:moveTo>
                    <a:pt x="5" y="0"/>
                  </a:moveTo>
                  <a:lnTo>
                    <a:pt x="53" y="19"/>
                  </a:lnTo>
                  <a:lnTo>
                    <a:pt x="49" y="28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ṧļïḋè"/>
            <p:cNvSpPr/>
            <p:nvPr/>
          </p:nvSpPr>
          <p:spPr bwMode="auto">
            <a:xfrm>
              <a:off x="1674709" y="5091703"/>
              <a:ext cx="92075" cy="73025"/>
            </a:xfrm>
            <a:custGeom>
              <a:avLst/>
              <a:gdLst>
                <a:gd name="T0" fmla="*/ 4 w 58"/>
                <a:gd name="T1" fmla="*/ 3 h 46"/>
                <a:gd name="T2" fmla="*/ 58 w 58"/>
                <a:gd name="T3" fmla="*/ 0 h 46"/>
                <a:gd name="T4" fmla="*/ 55 w 58"/>
                <a:gd name="T5" fmla="*/ 11 h 46"/>
                <a:gd name="T6" fmla="*/ 14 w 58"/>
                <a:gd name="T7" fmla="*/ 13 h 46"/>
                <a:gd name="T8" fmla="*/ 46 w 58"/>
                <a:gd name="T9" fmla="*/ 35 h 46"/>
                <a:gd name="T10" fmla="*/ 44 w 58"/>
                <a:gd name="T11" fmla="*/ 46 h 46"/>
                <a:gd name="T12" fmla="*/ 0 w 58"/>
                <a:gd name="T13" fmla="*/ 14 h 46"/>
                <a:gd name="T14" fmla="*/ 4 w 58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6">
                  <a:moveTo>
                    <a:pt x="4" y="3"/>
                  </a:moveTo>
                  <a:lnTo>
                    <a:pt x="58" y="0"/>
                  </a:lnTo>
                  <a:lnTo>
                    <a:pt x="55" y="11"/>
                  </a:lnTo>
                  <a:lnTo>
                    <a:pt x="14" y="13"/>
                  </a:lnTo>
                  <a:lnTo>
                    <a:pt x="46" y="35"/>
                  </a:lnTo>
                  <a:lnTo>
                    <a:pt x="44" y="46"/>
                  </a:lnTo>
                  <a:lnTo>
                    <a:pt x="0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ṡḷiḋé"/>
            <p:cNvSpPr/>
            <p:nvPr/>
          </p:nvSpPr>
          <p:spPr bwMode="auto">
            <a:xfrm>
              <a:off x="1652484" y="5153615"/>
              <a:ext cx="90488" cy="73025"/>
            </a:xfrm>
            <a:custGeom>
              <a:avLst/>
              <a:gdLst>
                <a:gd name="T0" fmla="*/ 7 w 57"/>
                <a:gd name="T1" fmla="*/ 0 h 46"/>
                <a:gd name="T2" fmla="*/ 57 w 57"/>
                <a:gd name="T3" fmla="*/ 10 h 46"/>
                <a:gd name="T4" fmla="*/ 50 w 57"/>
                <a:gd name="T5" fmla="*/ 46 h 46"/>
                <a:gd name="T6" fmla="*/ 42 w 57"/>
                <a:gd name="T7" fmla="*/ 45 h 46"/>
                <a:gd name="T8" fmla="*/ 47 w 57"/>
                <a:gd name="T9" fmla="*/ 18 h 46"/>
                <a:gd name="T10" fmla="*/ 36 w 57"/>
                <a:gd name="T11" fmla="*/ 16 h 46"/>
                <a:gd name="T12" fmla="*/ 30 w 57"/>
                <a:gd name="T13" fmla="*/ 40 h 46"/>
                <a:gd name="T14" fmla="*/ 22 w 57"/>
                <a:gd name="T15" fmla="*/ 39 h 46"/>
                <a:gd name="T16" fmla="*/ 27 w 57"/>
                <a:gd name="T17" fmla="*/ 14 h 46"/>
                <a:gd name="T18" fmla="*/ 14 w 57"/>
                <a:gd name="T19" fmla="*/ 11 h 46"/>
                <a:gd name="T20" fmla="*/ 8 w 57"/>
                <a:gd name="T21" fmla="*/ 39 h 46"/>
                <a:gd name="T22" fmla="*/ 0 w 57"/>
                <a:gd name="T23" fmla="*/ 38 h 46"/>
                <a:gd name="T24" fmla="*/ 7 w 57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46">
                  <a:moveTo>
                    <a:pt x="7" y="0"/>
                  </a:moveTo>
                  <a:lnTo>
                    <a:pt x="57" y="10"/>
                  </a:lnTo>
                  <a:lnTo>
                    <a:pt x="50" y="46"/>
                  </a:lnTo>
                  <a:lnTo>
                    <a:pt x="42" y="45"/>
                  </a:lnTo>
                  <a:lnTo>
                    <a:pt x="47" y="18"/>
                  </a:lnTo>
                  <a:lnTo>
                    <a:pt x="36" y="16"/>
                  </a:lnTo>
                  <a:lnTo>
                    <a:pt x="30" y="40"/>
                  </a:lnTo>
                  <a:lnTo>
                    <a:pt x="22" y="39"/>
                  </a:lnTo>
                  <a:lnTo>
                    <a:pt x="27" y="14"/>
                  </a:lnTo>
                  <a:lnTo>
                    <a:pt x="14" y="11"/>
                  </a:lnTo>
                  <a:lnTo>
                    <a:pt x="8" y="39"/>
                  </a:lnTo>
                  <a:lnTo>
                    <a:pt x="0" y="38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ïşļiḋe"/>
            <p:cNvSpPr/>
            <p:nvPr/>
          </p:nvSpPr>
          <p:spPr bwMode="auto">
            <a:xfrm>
              <a:off x="1641372" y="5231403"/>
              <a:ext cx="88900" cy="71438"/>
            </a:xfrm>
            <a:custGeom>
              <a:avLst/>
              <a:gdLst>
                <a:gd name="T0" fmla="*/ 4 w 48"/>
                <a:gd name="T1" fmla="*/ 0 h 39"/>
                <a:gd name="T2" fmla="*/ 48 w 48"/>
                <a:gd name="T3" fmla="*/ 4 h 39"/>
                <a:gd name="T4" fmla="*/ 46 w 48"/>
                <a:gd name="T5" fmla="*/ 23 h 39"/>
                <a:gd name="T6" fmla="*/ 44 w 48"/>
                <a:gd name="T7" fmla="*/ 33 h 39"/>
                <a:gd name="T8" fmla="*/ 39 w 48"/>
                <a:gd name="T9" fmla="*/ 38 h 39"/>
                <a:gd name="T10" fmla="*/ 32 w 48"/>
                <a:gd name="T11" fmla="*/ 39 h 39"/>
                <a:gd name="T12" fmla="*/ 24 w 48"/>
                <a:gd name="T13" fmla="*/ 35 h 39"/>
                <a:gd name="T14" fmla="*/ 21 w 48"/>
                <a:gd name="T15" fmla="*/ 26 h 39"/>
                <a:gd name="T16" fmla="*/ 17 w 48"/>
                <a:gd name="T17" fmla="*/ 30 h 39"/>
                <a:gd name="T18" fmla="*/ 9 w 48"/>
                <a:gd name="T19" fmla="*/ 35 h 39"/>
                <a:gd name="T20" fmla="*/ 0 w 48"/>
                <a:gd name="T21" fmla="*/ 39 h 39"/>
                <a:gd name="T22" fmla="*/ 1 w 48"/>
                <a:gd name="T23" fmla="*/ 29 h 39"/>
                <a:gd name="T24" fmla="*/ 12 w 48"/>
                <a:gd name="T25" fmla="*/ 23 h 39"/>
                <a:gd name="T26" fmla="*/ 18 w 48"/>
                <a:gd name="T27" fmla="*/ 19 h 39"/>
                <a:gd name="T28" fmla="*/ 20 w 48"/>
                <a:gd name="T29" fmla="*/ 17 h 39"/>
                <a:gd name="T30" fmla="*/ 21 w 48"/>
                <a:gd name="T31" fmla="*/ 12 h 39"/>
                <a:gd name="T32" fmla="*/ 22 w 48"/>
                <a:gd name="T33" fmla="*/ 11 h 39"/>
                <a:gd name="T34" fmla="*/ 3 w 48"/>
                <a:gd name="T35" fmla="*/ 9 h 39"/>
                <a:gd name="T36" fmla="*/ 4 w 48"/>
                <a:gd name="T37" fmla="*/ 0 h 39"/>
                <a:gd name="T38" fmla="*/ 29 w 48"/>
                <a:gd name="T39" fmla="*/ 11 h 39"/>
                <a:gd name="T40" fmla="*/ 28 w 48"/>
                <a:gd name="T41" fmla="*/ 18 h 39"/>
                <a:gd name="T42" fmla="*/ 28 w 48"/>
                <a:gd name="T43" fmla="*/ 26 h 39"/>
                <a:gd name="T44" fmla="*/ 29 w 48"/>
                <a:gd name="T45" fmla="*/ 28 h 39"/>
                <a:gd name="T46" fmla="*/ 32 w 48"/>
                <a:gd name="T47" fmla="*/ 30 h 39"/>
                <a:gd name="T48" fmla="*/ 36 w 48"/>
                <a:gd name="T49" fmla="*/ 29 h 39"/>
                <a:gd name="T50" fmla="*/ 38 w 48"/>
                <a:gd name="T51" fmla="*/ 26 h 39"/>
                <a:gd name="T52" fmla="*/ 39 w 48"/>
                <a:gd name="T53" fmla="*/ 19 h 39"/>
                <a:gd name="T54" fmla="*/ 40 w 48"/>
                <a:gd name="T55" fmla="*/ 12 h 39"/>
                <a:gd name="T56" fmla="*/ 29 w 48"/>
                <a:gd name="T5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39">
                  <a:moveTo>
                    <a:pt x="4" y="0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7"/>
                    <a:pt x="45" y="31"/>
                    <a:pt x="44" y="33"/>
                  </a:cubicBezTo>
                  <a:cubicBezTo>
                    <a:pt x="43" y="35"/>
                    <a:pt x="41" y="36"/>
                    <a:pt x="39" y="38"/>
                  </a:cubicBezTo>
                  <a:cubicBezTo>
                    <a:pt x="37" y="39"/>
                    <a:pt x="35" y="39"/>
                    <a:pt x="32" y="39"/>
                  </a:cubicBezTo>
                  <a:cubicBezTo>
                    <a:pt x="29" y="38"/>
                    <a:pt x="26" y="37"/>
                    <a:pt x="24" y="35"/>
                  </a:cubicBezTo>
                  <a:cubicBezTo>
                    <a:pt x="22" y="33"/>
                    <a:pt x="21" y="30"/>
                    <a:pt x="21" y="26"/>
                  </a:cubicBezTo>
                  <a:cubicBezTo>
                    <a:pt x="20" y="28"/>
                    <a:pt x="18" y="29"/>
                    <a:pt x="17" y="30"/>
                  </a:cubicBezTo>
                  <a:cubicBezTo>
                    <a:pt x="16" y="32"/>
                    <a:pt x="13" y="33"/>
                    <a:pt x="9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1"/>
                    <a:pt x="17" y="20"/>
                    <a:pt x="18" y="19"/>
                  </a:cubicBezTo>
                  <a:cubicBezTo>
                    <a:pt x="19" y="18"/>
                    <a:pt x="20" y="18"/>
                    <a:pt x="20" y="17"/>
                  </a:cubicBezTo>
                  <a:cubicBezTo>
                    <a:pt x="21" y="16"/>
                    <a:pt x="21" y="14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4" y="0"/>
                  </a:lnTo>
                  <a:close/>
                  <a:moveTo>
                    <a:pt x="29" y="11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22"/>
                    <a:pt x="27" y="25"/>
                    <a:pt x="28" y="26"/>
                  </a:cubicBezTo>
                  <a:cubicBezTo>
                    <a:pt x="28" y="27"/>
                    <a:pt x="28" y="28"/>
                    <a:pt x="29" y="28"/>
                  </a:cubicBezTo>
                  <a:cubicBezTo>
                    <a:pt x="30" y="29"/>
                    <a:pt x="31" y="30"/>
                    <a:pt x="32" y="30"/>
                  </a:cubicBezTo>
                  <a:cubicBezTo>
                    <a:pt x="34" y="30"/>
                    <a:pt x="35" y="30"/>
                    <a:pt x="36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8" y="25"/>
                    <a:pt x="39" y="23"/>
                    <a:pt x="39" y="19"/>
                  </a:cubicBezTo>
                  <a:cubicBezTo>
                    <a:pt x="40" y="12"/>
                    <a:pt x="40" y="12"/>
                    <a:pt x="40" y="12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îś1iḓê"/>
            <p:cNvSpPr/>
            <p:nvPr/>
          </p:nvSpPr>
          <p:spPr bwMode="auto">
            <a:xfrm>
              <a:off x="1641372" y="5312365"/>
              <a:ext cx="82550" cy="66675"/>
            </a:xfrm>
            <a:custGeom>
              <a:avLst/>
              <a:gdLst>
                <a:gd name="T0" fmla="*/ 15 w 45"/>
                <a:gd name="T1" fmla="*/ 0 h 36"/>
                <a:gd name="T2" fmla="*/ 16 w 45"/>
                <a:gd name="T3" fmla="*/ 8 h 36"/>
                <a:gd name="T4" fmla="*/ 9 w 45"/>
                <a:gd name="T5" fmla="*/ 12 h 36"/>
                <a:gd name="T6" fmla="*/ 7 w 45"/>
                <a:gd name="T7" fmla="*/ 18 h 36"/>
                <a:gd name="T8" fmla="*/ 9 w 45"/>
                <a:gd name="T9" fmla="*/ 25 h 36"/>
                <a:gd name="T10" fmla="*/ 13 w 45"/>
                <a:gd name="T11" fmla="*/ 27 h 36"/>
                <a:gd name="T12" fmla="*/ 16 w 45"/>
                <a:gd name="T13" fmla="*/ 26 h 36"/>
                <a:gd name="T14" fmla="*/ 18 w 45"/>
                <a:gd name="T15" fmla="*/ 23 h 36"/>
                <a:gd name="T16" fmla="*/ 20 w 45"/>
                <a:gd name="T17" fmla="*/ 15 h 36"/>
                <a:gd name="T18" fmla="*/ 24 w 45"/>
                <a:gd name="T19" fmla="*/ 5 h 36"/>
                <a:gd name="T20" fmla="*/ 33 w 45"/>
                <a:gd name="T21" fmla="*/ 1 h 36"/>
                <a:gd name="T22" fmla="*/ 39 w 45"/>
                <a:gd name="T23" fmla="*/ 3 h 36"/>
                <a:gd name="T24" fmla="*/ 44 w 45"/>
                <a:gd name="T25" fmla="*/ 9 h 36"/>
                <a:gd name="T26" fmla="*/ 45 w 45"/>
                <a:gd name="T27" fmla="*/ 17 h 36"/>
                <a:gd name="T28" fmla="*/ 42 w 45"/>
                <a:gd name="T29" fmla="*/ 30 h 36"/>
                <a:gd name="T30" fmla="*/ 32 w 45"/>
                <a:gd name="T31" fmla="*/ 34 h 36"/>
                <a:gd name="T32" fmla="*/ 31 w 45"/>
                <a:gd name="T33" fmla="*/ 25 h 36"/>
                <a:gd name="T34" fmla="*/ 36 w 45"/>
                <a:gd name="T35" fmla="*/ 23 h 36"/>
                <a:gd name="T36" fmla="*/ 38 w 45"/>
                <a:gd name="T37" fmla="*/ 17 h 36"/>
                <a:gd name="T38" fmla="*/ 36 w 45"/>
                <a:gd name="T39" fmla="*/ 11 h 36"/>
                <a:gd name="T40" fmla="*/ 33 w 45"/>
                <a:gd name="T41" fmla="*/ 10 h 36"/>
                <a:gd name="T42" fmla="*/ 31 w 45"/>
                <a:gd name="T43" fmla="*/ 11 h 36"/>
                <a:gd name="T44" fmla="*/ 28 w 45"/>
                <a:gd name="T45" fmla="*/ 19 h 36"/>
                <a:gd name="T46" fmla="*/ 25 w 45"/>
                <a:gd name="T47" fmla="*/ 29 h 36"/>
                <a:gd name="T48" fmla="*/ 20 w 45"/>
                <a:gd name="T49" fmla="*/ 34 h 36"/>
                <a:gd name="T50" fmla="*/ 13 w 45"/>
                <a:gd name="T51" fmla="*/ 36 h 36"/>
                <a:gd name="T52" fmla="*/ 6 w 45"/>
                <a:gd name="T53" fmla="*/ 33 h 36"/>
                <a:gd name="T54" fmla="*/ 1 w 45"/>
                <a:gd name="T55" fmla="*/ 28 h 36"/>
                <a:gd name="T56" fmla="*/ 0 w 45"/>
                <a:gd name="T57" fmla="*/ 18 h 36"/>
                <a:gd name="T58" fmla="*/ 3 w 45"/>
                <a:gd name="T59" fmla="*/ 5 h 36"/>
                <a:gd name="T60" fmla="*/ 15 w 45"/>
                <a:gd name="T6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6">
                  <a:moveTo>
                    <a:pt x="15" y="0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3" y="9"/>
                    <a:pt x="10" y="10"/>
                    <a:pt x="9" y="12"/>
                  </a:cubicBezTo>
                  <a:cubicBezTo>
                    <a:pt x="8" y="13"/>
                    <a:pt x="7" y="15"/>
                    <a:pt x="7" y="18"/>
                  </a:cubicBezTo>
                  <a:cubicBezTo>
                    <a:pt x="7" y="21"/>
                    <a:pt x="8" y="23"/>
                    <a:pt x="9" y="25"/>
                  </a:cubicBezTo>
                  <a:cubicBezTo>
                    <a:pt x="10" y="26"/>
                    <a:pt x="12" y="27"/>
                    <a:pt x="13" y="27"/>
                  </a:cubicBezTo>
                  <a:cubicBezTo>
                    <a:pt x="14" y="27"/>
                    <a:pt x="15" y="26"/>
                    <a:pt x="16" y="26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18" y="22"/>
                    <a:pt x="19" y="19"/>
                    <a:pt x="20" y="15"/>
                  </a:cubicBezTo>
                  <a:cubicBezTo>
                    <a:pt x="21" y="11"/>
                    <a:pt x="22" y="7"/>
                    <a:pt x="24" y="5"/>
                  </a:cubicBezTo>
                  <a:cubicBezTo>
                    <a:pt x="26" y="3"/>
                    <a:pt x="29" y="1"/>
                    <a:pt x="33" y="1"/>
                  </a:cubicBezTo>
                  <a:cubicBezTo>
                    <a:pt x="35" y="1"/>
                    <a:pt x="37" y="2"/>
                    <a:pt x="39" y="3"/>
                  </a:cubicBezTo>
                  <a:cubicBezTo>
                    <a:pt x="41" y="4"/>
                    <a:pt x="43" y="6"/>
                    <a:pt x="44" y="9"/>
                  </a:cubicBezTo>
                  <a:cubicBezTo>
                    <a:pt x="45" y="11"/>
                    <a:pt x="45" y="14"/>
                    <a:pt x="45" y="17"/>
                  </a:cubicBezTo>
                  <a:cubicBezTo>
                    <a:pt x="45" y="23"/>
                    <a:pt x="44" y="27"/>
                    <a:pt x="42" y="30"/>
                  </a:cubicBezTo>
                  <a:cubicBezTo>
                    <a:pt x="39" y="33"/>
                    <a:pt x="36" y="34"/>
                    <a:pt x="32" y="3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4" y="25"/>
                    <a:pt x="35" y="24"/>
                    <a:pt x="36" y="23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5"/>
                    <a:pt x="37" y="13"/>
                    <a:pt x="36" y="11"/>
                  </a:cubicBezTo>
                  <a:cubicBezTo>
                    <a:pt x="35" y="10"/>
                    <a:pt x="35" y="10"/>
                    <a:pt x="33" y="10"/>
                  </a:cubicBezTo>
                  <a:cubicBezTo>
                    <a:pt x="32" y="10"/>
                    <a:pt x="31" y="10"/>
                    <a:pt x="31" y="11"/>
                  </a:cubicBezTo>
                  <a:cubicBezTo>
                    <a:pt x="30" y="12"/>
                    <a:pt x="29" y="15"/>
                    <a:pt x="28" y="19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4" y="31"/>
                    <a:pt x="22" y="33"/>
                    <a:pt x="20" y="34"/>
                  </a:cubicBezTo>
                  <a:cubicBezTo>
                    <a:pt x="18" y="35"/>
                    <a:pt x="16" y="36"/>
                    <a:pt x="13" y="36"/>
                  </a:cubicBezTo>
                  <a:cubicBezTo>
                    <a:pt x="11" y="36"/>
                    <a:pt x="8" y="35"/>
                    <a:pt x="6" y="33"/>
                  </a:cubicBezTo>
                  <a:cubicBezTo>
                    <a:pt x="4" y="32"/>
                    <a:pt x="2" y="30"/>
                    <a:pt x="1" y="28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2"/>
                    <a:pt x="1" y="8"/>
                    <a:pt x="3" y="5"/>
                  </a:cubicBezTo>
                  <a:cubicBezTo>
                    <a:pt x="6" y="2"/>
                    <a:pt x="1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íş1ïḓe"/>
            <p:cNvSpPr/>
            <p:nvPr/>
          </p:nvSpPr>
          <p:spPr bwMode="auto">
            <a:xfrm>
              <a:off x="1642959" y="5385390"/>
              <a:ext cx="84138" cy="22225"/>
            </a:xfrm>
            <a:custGeom>
              <a:avLst/>
              <a:gdLst>
                <a:gd name="T0" fmla="*/ 0 w 53"/>
                <a:gd name="T1" fmla="*/ 5 h 14"/>
                <a:gd name="T2" fmla="*/ 51 w 53"/>
                <a:gd name="T3" fmla="*/ 0 h 14"/>
                <a:gd name="T4" fmla="*/ 53 w 53"/>
                <a:gd name="T5" fmla="*/ 11 h 14"/>
                <a:gd name="T6" fmla="*/ 1 w 53"/>
                <a:gd name="T7" fmla="*/ 14 h 14"/>
                <a:gd name="T8" fmla="*/ 0 w 53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4">
                  <a:moveTo>
                    <a:pt x="0" y="5"/>
                  </a:moveTo>
                  <a:lnTo>
                    <a:pt x="51" y="0"/>
                  </a:lnTo>
                  <a:lnTo>
                    <a:pt x="53" y="11"/>
                  </a:lnTo>
                  <a:lnTo>
                    <a:pt x="1" y="14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ïṩlîḋè"/>
            <p:cNvSpPr/>
            <p:nvPr/>
          </p:nvSpPr>
          <p:spPr bwMode="auto">
            <a:xfrm>
              <a:off x="1649309" y="5407615"/>
              <a:ext cx="84138" cy="66675"/>
            </a:xfrm>
            <a:custGeom>
              <a:avLst/>
              <a:gdLst>
                <a:gd name="T0" fmla="*/ 0 w 53"/>
                <a:gd name="T1" fmla="*/ 22 h 42"/>
                <a:gd name="T2" fmla="*/ 42 w 53"/>
                <a:gd name="T3" fmla="*/ 17 h 42"/>
                <a:gd name="T4" fmla="*/ 39 w 53"/>
                <a:gd name="T5" fmla="*/ 1 h 42"/>
                <a:gd name="T6" fmla="*/ 49 w 53"/>
                <a:gd name="T7" fmla="*/ 0 h 42"/>
                <a:gd name="T8" fmla="*/ 53 w 53"/>
                <a:gd name="T9" fmla="*/ 41 h 42"/>
                <a:gd name="T10" fmla="*/ 45 w 53"/>
                <a:gd name="T11" fmla="*/ 42 h 42"/>
                <a:gd name="T12" fmla="*/ 43 w 53"/>
                <a:gd name="T13" fmla="*/ 27 h 42"/>
                <a:gd name="T14" fmla="*/ 1 w 53"/>
                <a:gd name="T15" fmla="*/ 33 h 42"/>
                <a:gd name="T16" fmla="*/ 0 w 53"/>
                <a:gd name="T17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0" y="22"/>
                  </a:moveTo>
                  <a:lnTo>
                    <a:pt x="42" y="17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3" y="41"/>
                  </a:lnTo>
                  <a:lnTo>
                    <a:pt x="45" y="42"/>
                  </a:lnTo>
                  <a:lnTo>
                    <a:pt x="43" y="27"/>
                  </a:lnTo>
                  <a:lnTo>
                    <a:pt x="1" y="33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ṣľîďe"/>
            <p:cNvSpPr/>
            <p:nvPr/>
          </p:nvSpPr>
          <p:spPr bwMode="auto">
            <a:xfrm>
              <a:off x="1662009" y="5471115"/>
              <a:ext cx="90488" cy="73025"/>
            </a:xfrm>
            <a:custGeom>
              <a:avLst/>
              <a:gdLst>
                <a:gd name="T0" fmla="*/ 0 w 57"/>
                <a:gd name="T1" fmla="*/ 29 h 46"/>
                <a:gd name="T2" fmla="*/ 21 w 57"/>
                <a:gd name="T3" fmla="*/ 24 h 46"/>
                <a:gd name="T4" fmla="*/ 45 w 57"/>
                <a:gd name="T5" fmla="*/ 0 h 46"/>
                <a:gd name="T6" fmla="*/ 49 w 57"/>
                <a:gd name="T7" fmla="*/ 11 h 46"/>
                <a:gd name="T8" fmla="*/ 31 w 57"/>
                <a:gd name="T9" fmla="*/ 28 h 46"/>
                <a:gd name="T10" fmla="*/ 53 w 57"/>
                <a:gd name="T11" fmla="*/ 35 h 46"/>
                <a:gd name="T12" fmla="*/ 57 w 57"/>
                <a:gd name="T13" fmla="*/ 46 h 46"/>
                <a:gd name="T14" fmla="*/ 23 w 57"/>
                <a:gd name="T15" fmla="*/ 35 h 46"/>
                <a:gd name="T16" fmla="*/ 2 w 57"/>
                <a:gd name="T17" fmla="*/ 39 h 46"/>
                <a:gd name="T18" fmla="*/ 0 w 57"/>
                <a:gd name="T19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6">
                  <a:moveTo>
                    <a:pt x="0" y="29"/>
                  </a:moveTo>
                  <a:lnTo>
                    <a:pt x="21" y="24"/>
                  </a:lnTo>
                  <a:lnTo>
                    <a:pt x="45" y="0"/>
                  </a:lnTo>
                  <a:lnTo>
                    <a:pt x="49" y="11"/>
                  </a:lnTo>
                  <a:lnTo>
                    <a:pt x="31" y="28"/>
                  </a:lnTo>
                  <a:lnTo>
                    <a:pt x="53" y="35"/>
                  </a:lnTo>
                  <a:lnTo>
                    <a:pt x="57" y="46"/>
                  </a:lnTo>
                  <a:lnTo>
                    <a:pt x="23" y="35"/>
                  </a:lnTo>
                  <a:lnTo>
                    <a:pt x="2" y="3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íśļiḓe"/>
            <p:cNvSpPr/>
            <p:nvPr/>
          </p:nvSpPr>
          <p:spPr bwMode="auto">
            <a:xfrm>
              <a:off x="1704872" y="5609228"/>
              <a:ext cx="85725" cy="80963"/>
            </a:xfrm>
            <a:custGeom>
              <a:avLst/>
              <a:gdLst>
                <a:gd name="T0" fmla="*/ 15 w 47"/>
                <a:gd name="T1" fmla="*/ 2 h 44"/>
                <a:gd name="T2" fmla="*/ 26 w 47"/>
                <a:gd name="T3" fmla="*/ 0 h 44"/>
                <a:gd name="T4" fmla="*/ 33 w 47"/>
                <a:gd name="T5" fmla="*/ 1 h 44"/>
                <a:gd name="T6" fmla="*/ 39 w 47"/>
                <a:gd name="T7" fmla="*/ 4 h 44"/>
                <a:gd name="T8" fmla="*/ 44 w 47"/>
                <a:gd name="T9" fmla="*/ 12 h 44"/>
                <a:gd name="T10" fmla="*/ 45 w 47"/>
                <a:gd name="T11" fmla="*/ 29 h 44"/>
                <a:gd name="T12" fmla="*/ 32 w 47"/>
                <a:gd name="T13" fmla="*/ 41 h 44"/>
                <a:gd name="T14" fmla="*/ 15 w 47"/>
                <a:gd name="T15" fmla="*/ 43 h 44"/>
                <a:gd name="T16" fmla="*/ 3 w 47"/>
                <a:gd name="T17" fmla="*/ 31 h 44"/>
                <a:gd name="T18" fmla="*/ 2 w 47"/>
                <a:gd name="T19" fmla="*/ 14 h 44"/>
                <a:gd name="T20" fmla="*/ 15 w 47"/>
                <a:gd name="T21" fmla="*/ 2 h 44"/>
                <a:gd name="T22" fmla="*/ 19 w 47"/>
                <a:gd name="T23" fmla="*/ 10 h 44"/>
                <a:gd name="T24" fmla="*/ 10 w 47"/>
                <a:gd name="T25" fmla="*/ 18 h 44"/>
                <a:gd name="T26" fmla="*/ 10 w 47"/>
                <a:gd name="T27" fmla="*/ 28 h 44"/>
                <a:gd name="T28" fmla="*/ 17 w 47"/>
                <a:gd name="T29" fmla="*/ 34 h 44"/>
                <a:gd name="T30" fmla="*/ 29 w 47"/>
                <a:gd name="T31" fmla="*/ 33 h 44"/>
                <a:gd name="T32" fmla="*/ 38 w 47"/>
                <a:gd name="T33" fmla="*/ 25 h 44"/>
                <a:gd name="T34" fmla="*/ 37 w 47"/>
                <a:gd name="T35" fmla="*/ 16 h 44"/>
                <a:gd name="T36" fmla="*/ 30 w 47"/>
                <a:gd name="T37" fmla="*/ 9 h 44"/>
                <a:gd name="T38" fmla="*/ 19 w 47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15" y="2"/>
                  </a:moveTo>
                  <a:cubicBezTo>
                    <a:pt x="19" y="0"/>
                    <a:pt x="23" y="0"/>
                    <a:pt x="26" y="0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35" y="2"/>
                    <a:pt x="37" y="3"/>
                    <a:pt x="39" y="4"/>
                  </a:cubicBezTo>
                  <a:cubicBezTo>
                    <a:pt x="41" y="6"/>
                    <a:pt x="43" y="9"/>
                    <a:pt x="44" y="12"/>
                  </a:cubicBezTo>
                  <a:cubicBezTo>
                    <a:pt x="47" y="18"/>
                    <a:pt x="47" y="24"/>
                    <a:pt x="45" y="29"/>
                  </a:cubicBezTo>
                  <a:cubicBezTo>
                    <a:pt x="43" y="34"/>
                    <a:pt x="39" y="38"/>
                    <a:pt x="32" y="41"/>
                  </a:cubicBezTo>
                  <a:cubicBezTo>
                    <a:pt x="26" y="44"/>
                    <a:pt x="20" y="44"/>
                    <a:pt x="15" y="43"/>
                  </a:cubicBezTo>
                  <a:cubicBezTo>
                    <a:pt x="9" y="41"/>
                    <a:pt x="5" y="37"/>
                    <a:pt x="3" y="31"/>
                  </a:cubicBezTo>
                  <a:cubicBezTo>
                    <a:pt x="0" y="25"/>
                    <a:pt x="0" y="19"/>
                    <a:pt x="2" y="14"/>
                  </a:cubicBezTo>
                  <a:cubicBezTo>
                    <a:pt x="4" y="9"/>
                    <a:pt x="8" y="5"/>
                    <a:pt x="15" y="2"/>
                  </a:cubicBezTo>
                  <a:close/>
                  <a:moveTo>
                    <a:pt x="19" y="10"/>
                  </a:moveTo>
                  <a:cubicBezTo>
                    <a:pt x="14" y="12"/>
                    <a:pt x="11" y="15"/>
                    <a:pt x="10" y="18"/>
                  </a:cubicBezTo>
                  <a:cubicBezTo>
                    <a:pt x="8" y="21"/>
                    <a:pt x="8" y="24"/>
                    <a:pt x="10" y="28"/>
                  </a:cubicBezTo>
                  <a:cubicBezTo>
                    <a:pt x="11" y="31"/>
                    <a:pt x="13" y="33"/>
                    <a:pt x="17" y="34"/>
                  </a:cubicBezTo>
                  <a:cubicBezTo>
                    <a:pt x="20" y="35"/>
                    <a:pt x="24" y="35"/>
                    <a:pt x="29" y="33"/>
                  </a:cubicBezTo>
                  <a:cubicBezTo>
                    <a:pt x="33" y="31"/>
                    <a:pt x="36" y="28"/>
                    <a:pt x="38" y="25"/>
                  </a:cubicBezTo>
                  <a:cubicBezTo>
                    <a:pt x="39" y="22"/>
                    <a:pt x="39" y="19"/>
                    <a:pt x="37" y="16"/>
                  </a:cubicBezTo>
                  <a:cubicBezTo>
                    <a:pt x="36" y="12"/>
                    <a:pt x="34" y="10"/>
                    <a:pt x="30" y="9"/>
                  </a:cubicBezTo>
                  <a:cubicBezTo>
                    <a:pt x="27" y="8"/>
                    <a:pt x="23" y="8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î$ḷïďe"/>
            <p:cNvSpPr/>
            <p:nvPr/>
          </p:nvSpPr>
          <p:spPr bwMode="auto">
            <a:xfrm>
              <a:off x="1733447" y="5675903"/>
              <a:ext cx="98425" cy="66675"/>
            </a:xfrm>
            <a:custGeom>
              <a:avLst/>
              <a:gdLst>
                <a:gd name="T0" fmla="*/ 0 w 62"/>
                <a:gd name="T1" fmla="*/ 26 h 42"/>
                <a:gd name="T2" fmla="*/ 45 w 62"/>
                <a:gd name="T3" fmla="*/ 0 h 42"/>
                <a:gd name="T4" fmla="*/ 62 w 62"/>
                <a:gd name="T5" fmla="*/ 30 h 42"/>
                <a:gd name="T6" fmla="*/ 55 w 62"/>
                <a:gd name="T7" fmla="*/ 35 h 42"/>
                <a:gd name="T8" fmla="*/ 43 w 62"/>
                <a:gd name="T9" fmla="*/ 14 h 42"/>
                <a:gd name="T10" fmla="*/ 32 w 62"/>
                <a:gd name="T11" fmla="*/ 20 h 42"/>
                <a:gd name="T12" fmla="*/ 43 w 62"/>
                <a:gd name="T13" fmla="*/ 38 h 42"/>
                <a:gd name="T14" fmla="*/ 35 w 62"/>
                <a:gd name="T15" fmla="*/ 42 h 42"/>
                <a:gd name="T16" fmla="*/ 25 w 62"/>
                <a:gd name="T17" fmla="*/ 23 h 42"/>
                <a:gd name="T18" fmla="*/ 6 w 62"/>
                <a:gd name="T19" fmla="*/ 35 h 42"/>
                <a:gd name="T20" fmla="*/ 0 w 62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42">
                  <a:moveTo>
                    <a:pt x="0" y="26"/>
                  </a:moveTo>
                  <a:lnTo>
                    <a:pt x="45" y="0"/>
                  </a:lnTo>
                  <a:lnTo>
                    <a:pt x="62" y="30"/>
                  </a:lnTo>
                  <a:lnTo>
                    <a:pt x="55" y="35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43" y="38"/>
                  </a:lnTo>
                  <a:lnTo>
                    <a:pt x="35" y="42"/>
                  </a:lnTo>
                  <a:lnTo>
                    <a:pt x="25" y="23"/>
                  </a:lnTo>
                  <a:lnTo>
                    <a:pt x="6" y="3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îśḻîḍe"/>
            <p:cNvSpPr/>
            <p:nvPr/>
          </p:nvSpPr>
          <p:spPr bwMode="auto">
            <a:xfrm>
              <a:off x="1812822" y="5785440"/>
              <a:ext cx="85725" cy="82550"/>
            </a:xfrm>
            <a:custGeom>
              <a:avLst/>
              <a:gdLst>
                <a:gd name="T0" fmla="*/ 6 w 46"/>
                <a:gd name="T1" fmla="*/ 13 h 45"/>
                <a:gd name="T2" fmla="*/ 12 w 46"/>
                <a:gd name="T3" fmla="*/ 19 h 45"/>
                <a:gd name="T4" fmla="*/ 9 w 46"/>
                <a:gd name="T5" fmla="*/ 26 h 45"/>
                <a:gd name="T6" fmla="*/ 11 w 46"/>
                <a:gd name="T7" fmla="*/ 32 h 45"/>
                <a:gd name="T8" fmla="*/ 17 w 46"/>
                <a:gd name="T9" fmla="*/ 36 h 45"/>
                <a:gd name="T10" fmla="*/ 22 w 46"/>
                <a:gd name="T11" fmla="*/ 35 h 45"/>
                <a:gd name="T12" fmla="*/ 23 w 46"/>
                <a:gd name="T13" fmla="*/ 32 h 45"/>
                <a:gd name="T14" fmla="*/ 22 w 46"/>
                <a:gd name="T15" fmla="*/ 29 h 45"/>
                <a:gd name="T16" fmla="*/ 19 w 46"/>
                <a:gd name="T17" fmla="*/ 22 h 45"/>
                <a:gd name="T18" fmla="*/ 16 w 46"/>
                <a:gd name="T19" fmla="*/ 12 h 45"/>
                <a:gd name="T20" fmla="*/ 21 w 46"/>
                <a:gd name="T21" fmla="*/ 3 h 45"/>
                <a:gd name="T22" fmla="*/ 27 w 46"/>
                <a:gd name="T23" fmla="*/ 0 h 45"/>
                <a:gd name="T24" fmla="*/ 34 w 46"/>
                <a:gd name="T25" fmla="*/ 2 h 45"/>
                <a:gd name="T26" fmla="*/ 40 w 46"/>
                <a:gd name="T27" fmla="*/ 8 h 45"/>
                <a:gd name="T28" fmla="*/ 45 w 46"/>
                <a:gd name="T29" fmla="*/ 19 h 45"/>
                <a:gd name="T30" fmla="*/ 41 w 46"/>
                <a:gd name="T31" fmla="*/ 29 h 45"/>
                <a:gd name="T32" fmla="*/ 35 w 46"/>
                <a:gd name="T33" fmla="*/ 22 h 45"/>
                <a:gd name="T34" fmla="*/ 37 w 46"/>
                <a:gd name="T35" fmla="*/ 17 h 45"/>
                <a:gd name="T36" fmla="*/ 35 w 46"/>
                <a:gd name="T37" fmla="*/ 12 h 45"/>
                <a:gd name="T38" fmla="*/ 30 w 46"/>
                <a:gd name="T39" fmla="*/ 8 h 45"/>
                <a:gd name="T40" fmla="*/ 27 w 46"/>
                <a:gd name="T41" fmla="*/ 9 h 45"/>
                <a:gd name="T42" fmla="*/ 25 w 46"/>
                <a:gd name="T43" fmla="*/ 12 h 45"/>
                <a:gd name="T44" fmla="*/ 28 w 46"/>
                <a:gd name="T45" fmla="*/ 20 h 45"/>
                <a:gd name="T46" fmla="*/ 32 w 46"/>
                <a:gd name="T47" fmla="*/ 29 h 45"/>
                <a:gd name="T48" fmla="*/ 31 w 46"/>
                <a:gd name="T49" fmla="*/ 36 h 45"/>
                <a:gd name="T50" fmla="*/ 27 w 46"/>
                <a:gd name="T51" fmla="*/ 42 h 45"/>
                <a:gd name="T52" fmla="*/ 20 w 46"/>
                <a:gd name="T53" fmla="*/ 45 h 45"/>
                <a:gd name="T54" fmla="*/ 13 w 46"/>
                <a:gd name="T55" fmla="*/ 43 h 45"/>
                <a:gd name="T56" fmla="*/ 6 w 46"/>
                <a:gd name="T57" fmla="*/ 37 h 45"/>
                <a:gd name="T58" fmla="*/ 0 w 46"/>
                <a:gd name="T59" fmla="*/ 24 h 45"/>
                <a:gd name="T60" fmla="*/ 6 w 46"/>
                <a:gd name="T61" fmla="*/ 1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5">
                  <a:moveTo>
                    <a:pt x="6" y="1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0" y="21"/>
                    <a:pt x="9" y="24"/>
                    <a:pt x="9" y="26"/>
                  </a:cubicBezTo>
                  <a:cubicBezTo>
                    <a:pt x="9" y="28"/>
                    <a:pt x="10" y="30"/>
                    <a:pt x="11" y="32"/>
                  </a:cubicBezTo>
                  <a:cubicBezTo>
                    <a:pt x="13" y="34"/>
                    <a:pt x="15" y="35"/>
                    <a:pt x="17" y="36"/>
                  </a:cubicBezTo>
                  <a:cubicBezTo>
                    <a:pt x="19" y="36"/>
                    <a:pt x="20" y="36"/>
                    <a:pt x="22" y="35"/>
                  </a:cubicBezTo>
                  <a:cubicBezTo>
                    <a:pt x="22" y="34"/>
                    <a:pt x="23" y="33"/>
                    <a:pt x="23" y="32"/>
                  </a:cubicBezTo>
                  <a:cubicBezTo>
                    <a:pt x="23" y="32"/>
                    <a:pt x="23" y="30"/>
                    <a:pt x="22" y="29"/>
                  </a:cubicBezTo>
                  <a:cubicBezTo>
                    <a:pt x="22" y="28"/>
                    <a:pt x="21" y="26"/>
                    <a:pt x="19" y="22"/>
                  </a:cubicBezTo>
                  <a:cubicBezTo>
                    <a:pt x="17" y="18"/>
                    <a:pt x="16" y="14"/>
                    <a:pt x="16" y="12"/>
                  </a:cubicBezTo>
                  <a:cubicBezTo>
                    <a:pt x="17" y="8"/>
                    <a:pt x="18" y="5"/>
                    <a:pt x="21" y="3"/>
                  </a:cubicBezTo>
                  <a:cubicBezTo>
                    <a:pt x="23" y="1"/>
                    <a:pt x="25" y="1"/>
                    <a:pt x="27" y="0"/>
                  </a:cubicBezTo>
                  <a:cubicBezTo>
                    <a:pt x="29" y="0"/>
                    <a:pt x="31" y="1"/>
                    <a:pt x="34" y="2"/>
                  </a:cubicBezTo>
                  <a:cubicBezTo>
                    <a:pt x="36" y="3"/>
                    <a:pt x="38" y="5"/>
                    <a:pt x="40" y="8"/>
                  </a:cubicBezTo>
                  <a:cubicBezTo>
                    <a:pt x="44" y="12"/>
                    <a:pt x="46" y="16"/>
                    <a:pt x="45" y="19"/>
                  </a:cubicBezTo>
                  <a:cubicBezTo>
                    <a:pt x="45" y="23"/>
                    <a:pt x="44" y="26"/>
                    <a:pt x="41" y="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7" y="19"/>
                    <a:pt x="37" y="17"/>
                  </a:cubicBezTo>
                  <a:cubicBezTo>
                    <a:pt x="37" y="16"/>
                    <a:pt x="36" y="14"/>
                    <a:pt x="35" y="12"/>
                  </a:cubicBezTo>
                  <a:cubicBezTo>
                    <a:pt x="33" y="10"/>
                    <a:pt x="31" y="9"/>
                    <a:pt x="30" y="8"/>
                  </a:cubicBezTo>
                  <a:cubicBezTo>
                    <a:pt x="28" y="8"/>
                    <a:pt x="27" y="8"/>
                    <a:pt x="27" y="9"/>
                  </a:cubicBez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6" y="16"/>
                    <a:pt x="28" y="20"/>
                  </a:cubicBezTo>
                  <a:cubicBezTo>
                    <a:pt x="30" y="24"/>
                    <a:pt x="31" y="27"/>
                    <a:pt x="32" y="29"/>
                  </a:cubicBezTo>
                  <a:cubicBezTo>
                    <a:pt x="32" y="32"/>
                    <a:pt x="32" y="34"/>
                    <a:pt x="31" y="36"/>
                  </a:cubicBezTo>
                  <a:cubicBezTo>
                    <a:pt x="31" y="38"/>
                    <a:pt x="29" y="40"/>
                    <a:pt x="27" y="42"/>
                  </a:cubicBezTo>
                  <a:cubicBezTo>
                    <a:pt x="25" y="43"/>
                    <a:pt x="23" y="44"/>
                    <a:pt x="20" y="45"/>
                  </a:cubicBezTo>
                  <a:cubicBezTo>
                    <a:pt x="18" y="45"/>
                    <a:pt x="15" y="44"/>
                    <a:pt x="13" y="43"/>
                  </a:cubicBezTo>
                  <a:cubicBezTo>
                    <a:pt x="10" y="42"/>
                    <a:pt x="8" y="40"/>
                    <a:pt x="6" y="37"/>
                  </a:cubicBezTo>
                  <a:cubicBezTo>
                    <a:pt x="2" y="32"/>
                    <a:pt x="0" y="28"/>
                    <a:pt x="0" y="24"/>
                  </a:cubicBezTo>
                  <a:cubicBezTo>
                    <a:pt x="1" y="20"/>
                    <a:pt x="2" y="17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í$ļîḋê"/>
            <p:cNvSpPr/>
            <p:nvPr/>
          </p:nvSpPr>
          <p:spPr bwMode="auto">
            <a:xfrm>
              <a:off x="1868384" y="5844178"/>
              <a:ext cx="82550" cy="82550"/>
            </a:xfrm>
            <a:custGeom>
              <a:avLst/>
              <a:gdLst>
                <a:gd name="T0" fmla="*/ 25 w 45"/>
                <a:gd name="T1" fmla="*/ 33 h 45"/>
                <a:gd name="T2" fmla="*/ 29 w 45"/>
                <a:gd name="T3" fmla="*/ 41 h 45"/>
                <a:gd name="T4" fmla="*/ 17 w 45"/>
                <a:gd name="T5" fmla="*/ 44 h 45"/>
                <a:gd name="T6" fmla="*/ 6 w 45"/>
                <a:gd name="T7" fmla="*/ 38 h 45"/>
                <a:gd name="T8" fmla="*/ 0 w 45"/>
                <a:gd name="T9" fmla="*/ 24 h 45"/>
                <a:gd name="T10" fmla="*/ 8 w 45"/>
                <a:gd name="T11" fmla="*/ 8 h 45"/>
                <a:gd name="T12" fmla="*/ 24 w 45"/>
                <a:gd name="T13" fmla="*/ 0 h 45"/>
                <a:gd name="T14" fmla="*/ 39 w 45"/>
                <a:gd name="T15" fmla="*/ 7 h 45"/>
                <a:gd name="T16" fmla="*/ 45 w 45"/>
                <a:gd name="T17" fmla="*/ 19 h 45"/>
                <a:gd name="T18" fmla="*/ 42 w 45"/>
                <a:gd name="T19" fmla="*/ 28 h 45"/>
                <a:gd name="T20" fmla="*/ 34 w 45"/>
                <a:gd name="T21" fmla="*/ 23 h 45"/>
                <a:gd name="T22" fmla="*/ 36 w 45"/>
                <a:gd name="T23" fmla="*/ 17 h 45"/>
                <a:gd name="T24" fmla="*/ 33 w 45"/>
                <a:gd name="T25" fmla="*/ 12 h 45"/>
                <a:gd name="T26" fmla="*/ 25 w 45"/>
                <a:gd name="T27" fmla="*/ 9 h 45"/>
                <a:gd name="T28" fmla="*/ 15 w 45"/>
                <a:gd name="T29" fmla="*/ 14 h 45"/>
                <a:gd name="T30" fmla="*/ 8 w 45"/>
                <a:gd name="T31" fmla="*/ 25 h 45"/>
                <a:gd name="T32" fmla="*/ 11 w 45"/>
                <a:gd name="T33" fmla="*/ 33 h 45"/>
                <a:gd name="T34" fmla="*/ 17 w 45"/>
                <a:gd name="T35" fmla="*/ 36 h 45"/>
                <a:gd name="T36" fmla="*/ 25 w 45"/>
                <a:gd name="T37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25" y="33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5" y="44"/>
                    <a:pt x="21" y="45"/>
                    <a:pt x="17" y="44"/>
                  </a:cubicBezTo>
                  <a:cubicBezTo>
                    <a:pt x="13" y="44"/>
                    <a:pt x="9" y="42"/>
                    <a:pt x="6" y="38"/>
                  </a:cubicBezTo>
                  <a:cubicBezTo>
                    <a:pt x="2" y="34"/>
                    <a:pt x="0" y="29"/>
                    <a:pt x="0" y="24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8" y="1"/>
                    <a:pt x="24" y="0"/>
                  </a:cubicBezTo>
                  <a:cubicBezTo>
                    <a:pt x="29" y="0"/>
                    <a:pt x="34" y="2"/>
                    <a:pt x="39" y="7"/>
                  </a:cubicBezTo>
                  <a:cubicBezTo>
                    <a:pt x="42" y="10"/>
                    <a:pt x="44" y="15"/>
                    <a:pt x="45" y="19"/>
                  </a:cubicBezTo>
                  <a:cubicBezTo>
                    <a:pt x="45" y="22"/>
                    <a:pt x="44" y="25"/>
                    <a:pt x="42" y="2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1"/>
                    <a:pt x="36" y="19"/>
                    <a:pt x="36" y="17"/>
                  </a:cubicBezTo>
                  <a:cubicBezTo>
                    <a:pt x="36" y="15"/>
                    <a:pt x="35" y="13"/>
                    <a:pt x="33" y="12"/>
                  </a:cubicBezTo>
                  <a:cubicBezTo>
                    <a:pt x="31" y="9"/>
                    <a:pt x="28" y="8"/>
                    <a:pt x="25" y="9"/>
                  </a:cubicBezTo>
                  <a:cubicBezTo>
                    <a:pt x="22" y="9"/>
                    <a:pt x="18" y="11"/>
                    <a:pt x="15" y="14"/>
                  </a:cubicBezTo>
                  <a:cubicBezTo>
                    <a:pt x="11" y="18"/>
                    <a:pt x="9" y="22"/>
                    <a:pt x="8" y="25"/>
                  </a:cubicBezTo>
                  <a:cubicBezTo>
                    <a:pt x="8" y="28"/>
                    <a:pt x="9" y="31"/>
                    <a:pt x="11" y="33"/>
                  </a:cubicBezTo>
                  <a:cubicBezTo>
                    <a:pt x="13" y="35"/>
                    <a:pt x="15" y="36"/>
                    <a:pt x="17" y="36"/>
                  </a:cubicBezTo>
                  <a:cubicBezTo>
                    <a:pt x="20" y="36"/>
                    <a:pt x="22" y="35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íṩḷiḋé"/>
            <p:cNvSpPr/>
            <p:nvPr/>
          </p:nvSpPr>
          <p:spPr bwMode="auto">
            <a:xfrm>
              <a:off x="1916009" y="5887040"/>
              <a:ext cx="65088" cy="71438"/>
            </a:xfrm>
            <a:custGeom>
              <a:avLst/>
              <a:gdLst>
                <a:gd name="T0" fmla="*/ 0 w 41"/>
                <a:gd name="T1" fmla="*/ 38 h 45"/>
                <a:gd name="T2" fmla="*/ 34 w 41"/>
                <a:gd name="T3" fmla="*/ 0 h 45"/>
                <a:gd name="T4" fmla="*/ 41 w 41"/>
                <a:gd name="T5" fmla="*/ 6 h 45"/>
                <a:gd name="T6" fmla="*/ 8 w 41"/>
                <a:gd name="T7" fmla="*/ 45 h 45"/>
                <a:gd name="T8" fmla="*/ 0 w 41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5">
                  <a:moveTo>
                    <a:pt x="0" y="38"/>
                  </a:moveTo>
                  <a:lnTo>
                    <a:pt x="34" y="0"/>
                  </a:lnTo>
                  <a:lnTo>
                    <a:pt x="41" y="6"/>
                  </a:lnTo>
                  <a:lnTo>
                    <a:pt x="8" y="45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îsľïďé"/>
            <p:cNvSpPr/>
            <p:nvPr/>
          </p:nvSpPr>
          <p:spPr bwMode="auto">
            <a:xfrm>
              <a:off x="1941409" y="5904503"/>
              <a:ext cx="96838" cy="101600"/>
            </a:xfrm>
            <a:custGeom>
              <a:avLst/>
              <a:gdLst>
                <a:gd name="T0" fmla="*/ 0 w 61"/>
                <a:gd name="T1" fmla="*/ 41 h 64"/>
                <a:gd name="T2" fmla="*/ 31 w 61"/>
                <a:gd name="T3" fmla="*/ 0 h 64"/>
                <a:gd name="T4" fmla="*/ 61 w 61"/>
                <a:gd name="T5" fmla="*/ 22 h 64"/>
                <a:gd name="T6" fmla="*/ 56 w 61"/>
                <a:gd name="T7" fmla="*/ 29 h 64"/>
                <a:gd name="T8" fmla="*/ 34 w 61"/>
                <a:gd name="T9" fmla="*/ 13 h 64"/>
                <a:gd name="T10" fmla="*/ 27 w 61"/>
                <a:gd name="T11" fmla="*/ 22 h 64"/>
                <a:gd name="T12" fmla="*/ 47 w 61"/>
                <a:gd name="T13" fmla="*/ 37 h 64"/>
                <a:gd name="T14" fmla="*/ 42 w 61"/>
                <a:gd name="T15" fmla="*/ 44 h 64"/>
                <a:gd name="T16" fmla="*/ 21 w 61"/>
                <a:gd name="T17" fmla="*/ 29 h 64"/>
                <a:gd name="T18" fmla="*/ 13 w 61"/>
                <a:gd name="T19" fmla="*/ 40 h 64"/>
                <a:gd name="T20" fmla="*/ 36 w 61"/>
                <a:gd name="T21" fmla="*/ 57 h 64"/>
                <a:gd name="T22" fmla="*/ 31 w 61"/>
                <a:gd name="T23" fmla="*/ 64 h 64"/>
                <a:gd name="T24" fmla="*/ 0 w 61"/>
                <a:gd name="T25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4">
                  <a:moveTo>
                    <a:pt x="0" y="41"/>
                  </a:moveTo>
                  <a:lnTo>
                    <a:pt x="31" y="0"/>
                  </a:lnTo>
                  <a:lnTo>
                    <a:pt x="61" y="22"/>
                  </a:lnTo>
                  <a:lnTo>
                    <a:pt x="56" y="29"/>
                  </a:lnTo>
                  <a:lnTo>
                    <a:pt x="34" y="13"/>
                  </a:lnTo>
                  <a:lnTo>
                    <a:pt x="27" y="22"/>
                  </a:lnTo>
                  <a:lnTo>
                    <a:pt x="47" y="37"/>
                  </a:lnTo>
                  <a:lnTo>
                    <a:pt x="42" y="44"/>
                  </a:lnTo>
                  <a:lnTo>
                    <a:pt x="21" y="29"/>
                  </a:lnTo>
                  <a:lnTo>
                    <a:pt x="13" y="40"/>
                  </a:lnTo>
                  <a:lnTo>
                    <a:pt x="36" y="57"/>
                  </a:lnTo>
                  <a:lnTo>
                    <a:pt x="31" y="64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íśliḋé"/>
            <p:cNvSpPr/>
            <p:nvPr/>
          </p:nvSpPr>
          <p:spPr bwMode="auto">
            <a:xfrm>
              <a:off x="2004909" y="5947365"/>
              <a:ext cx="96838" cy="101600"/>
            </a:xfrm>
            <a:custGeom>
              <a:avLst/>
              <a:gdLst>
                <a:gd name="T0" fmla="*/ 0 w 61"/>
                <a:gd name="T1" fmla="*/ 43 h 64"/>
                <a:gd name="T2" fmla="*/ 27 w 61"/>
                <a:gd name="T3" fmla="*/ 0 h 64"/>
                <a:gd name="T4" fmla="*/ 35 w 61"/>
                <a:gd name="T5" fmla="*/ 5 h 64"/>
                <a:gd name="T6" fmla="*/ 36 w 61"/>
                <a:gd name="T7" fmla="*/ 45 h 64"/>
                <a:gd name="T8" fmla="*/ 53 w 61"/>
                <a:gd name="T9" fmla="*/ 15 h 64"/>
                <a:gd name="T10" fmla="*/ 61 w 61"/>
                <a:gd name="T11" fmla="*/ 21 h 64"/>
                <a:gd name="T12" fmla="*/ 35 w 61"/>
                <a:gd name="T13" fmla="*/ 64 h 64"/>
                <a:gd name="T14" fmla="*/ 27 w 61"/>
                <a:gd name="T15" fmla="*/ 59 h 64"/>
                <a:gd name="T16" fmla="*/ 25 w 61"/>
                <a:gd name="T17" fmla="*/ 20 h 64"/>
                <a:gd name="T18" fmla="*/ 8 w 61"/>
                <a:gd name="T19" fmla="*/ 49 h 64"/>
                <a:gd name="T20" fmla="*/ 0 w 61"/>
                <a:gd name="T21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43"/>
                  </a:moveTo>
                  <a:lnTo>
                    <a:pt x="27" y="0"/>
                  </a:lnTo>
                  <a:lnTo>
                    <a:pt x="35" y="5"/>
                  </a:lnTo>
                  <a:lnTo>
                    <a:pt x="36" y="45"/>
                  </a:lnTo>
                  <a:lnTo>
                    <a:pt x="53" y="15"/>
                  </a:lnTo>
                  <a:lnTo>
                    <a:pt x="61" y="21"/>
                  </a:lnTo>
                  <a:lnTo>
                    <a:pt x="35" y="64"/>
                  </a:lnTo>
                  <a:lnTo>
                    <a:pt x="27" y="59"/>
                  </a:lnTo>
                  <a:lnTo>
                    <a:pt x="25" y="20"/>
                  </a:lnTo>
                  <a:lnTo>
                    <a:pt x="8" y="49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iSļiďê"/>
            <p:cNvSpPr/>
            <p:nvPr/>
          </p:nvSpPr>
          <p:spPr bwMode="auto">
            <a:xfrm>
              <a:off x="2087459" y="5993403"/>
              <a:ext cx="79375" cy="87313"/>
            </a:xfrm>
            <a:custGeom>
              <a:avLst/>
              <a:gdLst>
                <a:gd name="T0" fmla="*/ 28 w 43"/>
                <a:gd name="T1" fmla="*/ 33 h 47"/>
                <a:gd name="T2" fmla="*/ 34 w 43"/>
                <a:gd name="T3" fmla="*/ 39 h 47"/>
                <a:gd name="T4" fmla="*/ 24 w 43"/>
                <a:gd name="T5" fmla="*/ 46 h 47"/>
                <a:gd name="T6" fmla="*/ 12 w 43"/>
                <a:gd name="T7" fmla="*/ 44 h 47"/>
                <a:gd name="T8" fmla="*/ 1 w 43"/>
                <a:gd name="T9" fmla="*/ 33 h 47"/>
                <a:gd name="T10" fmla="*/ 3 w 43"/>
                <a:gd name="T11" fmla="*/ 15 h 47"/>
                <a:gd name="T12" fmla="*/ 15 w 43"/>
                <a:gd name="T13" fmla="*/ 2 h 47"/>
                <a:gd name="T14" fmla="*/ 32 w 43"/>
                <a:gd name="T15" fmla="*/ 3 h 47"/>
                <a:gd name="T16" fmla="*/ 41 w 43"/>
                <a:gd name="T17" fmla="*/ 13 h 47"/>
                <a:gd name="T18" fmla="*/ 42 w 43"/>
                <a:gd name="T19" fmla="*/ 22 h 47"/>
                <a:gd name="T20" fmla="*/ 33 w 43"/>
                <a:gd name="T21" fmla="*/ 20 h 47"/>
                <a:gd name="T22" fmla="*/ 33 w 43"/>
                <a:gd name="T23" fmla="*/ 14 h 47"/>
                <a:gd name="T24" fmla="*/ 28 w 43"/>
                <a:gd name="T25" fmla="*/ 10 h 47"/>
                <a:gd name="T26" fmla="*/ 19 w 43"/>
                <a:gd name="T27" fmla="*/ 10 h 47"/>
                <a:gd name="T28" fmla="*/ 12 w 43"/>
                <a:gd name="T29" fmla="*/ 19 h 47"/>
                <a:gd name="T30" fmla="*/ 9 w 43"/>
                <a:gd name="T31" fmla="*/ 31 h 47"/>
                <a:gd name="T32" fmla="*/ 15 w 43"/>
                <a:gd name="T33" fmla="*/ 37 h 47"/>
                <a:gd name="T34" fmla="*/ 22 w 43"/>
                <a:gd name="T35" fmla="*/ 38 h 47"/>
                <a:gd name="T36" fmla="*/ 28 w 43"/>
                <a:gd name="T37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7">
                  <a:moveTo>
                    <a:pt x="28" y="33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1" y="43"/>
                    <a:pt x="28" y="45"/>
                    <a:pt x="24" y="46"/>
                  </a:cubicBezTo>
                  <a:cubicBezTo>
                    <a:pt x="20" y="47"/>
                    <a:pt x="16" y="46"/>
                    <a:pt x="12" y="44"/>
                  </a:cubicBezTo>
                  <a:cubicBezTo>
                    <a:pt x="7" y="42"/>
                    <a:pt x="3" y="38"/>
                    <a:pt x="1" y="33"/>
                  </a:cubicBezTo>
                  <a:cubicBezTo>
                    <a:pt x="0" y="27"/>
                    <a:pt x="0" y="22"/>
                    <a:pt x="3" y="15"/>
                  </a:cubicBezTo>
                  <a:cubicBezTo>
                    <a:pt x="6" y="9"/>
                    <a:pt x="10" y="4"/>
                    <a:pt x="15" y="2"/>
                  </a:cubicBezTo>
                  <a:cubicBezTo>
                    <a:pt x="21" y="0"/>
                    <a:pt x="26" y="1"/>
                    <a:pt x="32" y="3"/>
                  </a:cubicBezTo>
                  <a:cubicBezTo>
                    <a:pt x="36" y="5"/>
                    <a:pt x="40" y="9"/>
                    <a:pt x="41" y="13"/>
                  </a:cubicBezTo>
                  <a:cubicBezTo>
                    <a:pt x="42" y="16"/>
                    <a:pt x="43" y="19"/>
                    <a:pt x="42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18"/>
                    <a:pt x="34" y="16"/>
                    <a:pt x="33" y="14"/>
                  </a:cubicBezTo>
                  <a:cubicBezTo>
                    <a:pt x="32" y="12"/>
                    <a:pt x="30" y="11"/>
                    <a:pt x="28" y="10"/>
                  </a:cubicBezTo>
                  <a:cubicBezTo>
                    <a:pt x="25" y="8"/>
                    <a:pt x="22" y="8"/>
                    <a:pt x="19" y="10"/>
                  </a:cubicBezTo>
                  <a:cubicBezTo>
                    <a:pt x="16" y="11"/>
                    <a:pt x="14" y="14"/>
                    <a:pt x="12" y="19"/>
                  </a:cubicBezTo>
                  <a:cubicBezTo>
                    <a:pt x="9" y="24"/>
                    <a:pt x="9" y="28"/>
                    <a:pt x="9" y="31"/>
                  </a:cubicBezTo>
                  <a:cubicBezTo>
                    <a:pt x="10" y="34"/>
                    <a:pt x="12" y="36"/>
                    <a:pt x="15" y="37"/>
                  </a:cubicBezTo>
                  <a:cubicBezTo>
                    <a:pt x="17" y="38"/>
                    <a:pt x="19" y="38"/>
                    <a:pt x="22" y="38"/>
                  </a:cubicBezTo>
                  <a:cubicBezTo>
                    <a:pt x="24" y="37"/>
                    <a:pt x="26" y="35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íSliḋé"/>
            <p:cNvSpPr/>
            <p:nvPr/>
          </p:nvSpPr>
          <p:spPr bwMode="auto">
            <a:xfrm>
              <a:off x="2157309" y="6017215"/>
              <a:ext cx="82550" cy="96838"/>
            </a:xfrm>
            <a:custGeom>
              <a:avLst/>
              <a:gdLst>
                <a:gd name="T0" fmla="*/ 0 w 52"/>
                <a:gd name="T1" fmla="*/ 49 h 61"/>
                <a:gd name="T2" fmla="*/ 16 w 52"/>
                <a:gd name="T3" fmla="*/ 0 h 61"/>
                <a:gd name="T4" fmla="*/ 52 w 52"/>
                <a:gd name="T5" fmla="*/ 13 h 61"/>
                <a:gd name="T6" fmla="*/ 50 w 52"/>
                <a:gd name="T7" fmla="*/ 21 h 61"/>
                <a:gd name="T8" fmla="*/ 23 w 52"/>
                <a:gd name="T9" fmla="*/ 12 h 61"/>
                <a:gd name="T10" fmla="*/ 20 w 52"/>
                <a:gd name="T11" fmla="*/ 22 h 61"/>
                <a:gd name="T12" fmla="*/ 44 w 52"/>
                <a:gd name="T13" fmla="*/ 30 h 61"/>
                <a:gd name="T14" fmla="*/ 41 w 52"/>
                <a:gd name="T15" fmla="*/ 38 h 61"/>
                <a:gd name="T16" fmla="*/ 18 w 52"/>
                <a:gd name="T17" fmla="*/ 30 h 61"/>
                <a:gd name="T18" fmla="*/ 13 w 52"/>
                <a:gd name="T19" fmla="*/ 43 h 61"/>
                <a:gd name="T20" fmla="*/ 40 w 52"/>
                <a:gd name="T21" fmla="*/ 52 h 61"/>
                <a:gd name="T22" fmla="*/ 36 w 52"/>
                <a:gd name="T23" fmla="*/ 61 h 61"/>
                <a:gd name="T24" fmla="*/ 0 w 52"/>
                <a:gd name="T2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1">
                  <a:moveTo>
                    <a:pt x="0" y="49"/>
                  </a:moveTo>
                  <a:lnTo>
                    <a:pt x="16" y="0"/>
                  </a:lnTo>
                  <a:lnTo>
                    <a:pt x="52" y="13"/>
                  </a:lnTo>
                  <a:lnTo>
                    <a:pt x="50" y="21"/>
                  </a:lnTo>
                  <a:lnTo>
                    <a:pt x="23" y="12"/>
                  </a:lnTo>
                  <a:lnTo>
                    <a:pt x="20" y="22"/>
                  </a:lnTo>
                  <a:lnTo>
                    <a:pt x="44" y="30"/>
                  </a:lnTo>
                  <a:lnTo>
                    <a:pt x="41" y="38"/>
                  </a:lnTo>
                  <a:lnTo>
                    <a:pt x="18" y="30"/>
                  </a:lnTo>
                  <a:lnTo>
                    <a:pt x="13" y="43"/>
                  </a:lnTo>
                  <a:lnTo>
                    <a:pt x="40" y="52"/>
                  </a:lnTo>
                  <a:lnTo>
                    <a:pt x="36" y="61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ŝ1îḑè"/>
            <p:cNvSpPr/>
            <p:nvPr/>
          </p:nvSpPr>
          <p:spPr bwMode="auto">
            <a:xfrm>
              <a:off x="2663722" y="6026740"/>
              <a:ext cx="77788" cy="92075"/>
            </a:xfrm>
            <a:custGeom>
              <a:avLst/>
              <a:gdLst>
                <a:gd name="T0" fmla="*/ 49 w 49"/>
                <a:gd name="T1" fmla="*/ 42 h 58"/>
                <a:gd name="T2" fmla="*/ 39 w 49"/>
                <a:gd name="T3" fmla="*/ 45 h 58"/>
                <a:gd name="T4" fmla="*/ 31 w 49"/>
                <a:gd name="T5" fmla="*/ 36 h 58"/>
                <a:gd name="T6" fmla="*/ 11 w 49"/>
                <a:gd name="T7" fmla="*/ 43 h 58"/>
                <a:gd name="T8" fmla="*/ 11 w 49"/>
                <a:gd name="T9" fmla="*/ 55 h 58"/>
                <a:gd name="T10" fmla="*/ 0 w 49"/>
                <a:gd name="T11" fmla="*/ 58 h 58"/>
                <a:gd name="T12" fmla="*/ 3 w 49"/>
                <a:gd name="T13" fmla="*/ 3 h 58"/>
                <a:gd name="T14" fmla="*/ 13 w 49"/>
                <a:gd name="T15" fmla="*/ 0 h 58"/>
                <a:gd name="T16" fmla="*/ 49 w 49"/>
                <a:gd name="T17" fmla="*/ 42 h 58"/>
                <a:gd name="T18" fmla="*/ 25 w 49"/>
                <a:gd name="T19" fmla="*/ 29 h 58"/>
                <a:gd name="T20" fmla="*/ 12 w 49"/>
                <a:gd name="T21" fmla="*/ 14 h 58"/>
                <a:gd name="T22" fmla="*/ 11 w 49"/>
                <a:gd name="T23" fmla="*/ 34 h 58"/>
                <a:gd name="T24" fmla="*/ 25 w 49"/>
                <a:gd name="T2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8">
                  <a:moveTo>
                    <a:pt x="49" y="42"/>
                  </a:moveTo>
                  <a:lnTo>
                    <a:pt x="39" y="45"/>
                  </a:lnTo>
                  <a:lnTo>
                    <a:pt x="31" y="36"/>
                  </a:lnTo>
                  <a:lnTo>
                    <a:pt x="11" y="43"/>
                  </a:lnTo>
                  <a:lnTo>
                    <a:pt x="11" y="55"/>
                  </a:lnTo>
                  <a:lnTo>
                    <a:pt x="0" y="58"/>
                  </a:lnTo>
                  <a:lnTo>
                    <a:pt x="3" y="3"/>
                  </a:lnTo>
                  <a:lnTo>
                    <a:pt x="13" y="0"/>
                  </a:lnTo>
                  <a:lnTo>
                    <a:pt x="49" y="42"/>
                  </a:lnTo>
                  <a:close/>
                  <a:moveTo>
                    <a:pt x="25" y="29"/>
                  </a:moveTo>
                  <a:lnTo>
                    <a:pt x="12" y="14"/>
                  </a:lnTo>
                  <a:lnTo>
                    <a:pt x="11" y="34"/>
                  </a:lnTo>
                  <a:lnTo>
                    <a:pt x="2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ṩḻiḋê"/>
            <p:cNvSpPr/>
            <p:nvPr/>
          </p:nvSpPr>
          <p:spPr bwMode="auto">
            <a:xfrm>
              <a:off x="2714522" y="5990228"/>
              <a:ext cx="92075" cy="101600"/>
            </a:xfrm>
            <a:custGeom>
              <a:avLst/>
              <a:gdLst>
                <a:gd name="T0" fmla="*/ 21 w 58"/>
                <a:gd name="T1" fmla="*/ 64 h 64"/>
                <a:gd name="T2" fmla="*/ 0 w 58"/>
                <a:gd name="T3" fmla="*/ 17 h 64"/>
                <a:gd name="T4" fmla="*/ 9 w 58"/>
                <a:gd name="T5" fmla="*/ 12 h 64"/>
                <a:gd name="T6" fmla="*/ 43 w 58"/>
                <a:gd name="T7" fmla="*/ 36 h 64"/>
                <a:gd name="T8" fmla="*/ 29 w 58"/>
                <a:gd name="T9" fmla="*/ 4 h 64"/>
                <a:gd name="T10" fmla="*/ 37 w 58"/>
                <a:gd name="T11" fmla="*/ 0 h 64"/>
                <a:gd name="T12" fmla="*/ 58 w 58"/>
                <a:gd name="T13" fmla="*/ 46 h 64"/>
                <a:gd name="T14" fmla="*/ 49 w 58"/>
                <a:gd name="T15" fmla="*/ 51 h 64"/>
                <a:gd name="T16" fmla="*/ 16 w 58"/>
                <a:gd name="T17" fmla="*/ 29 h 64"/>
                <a:gd name="T18" fmla="*/ 30 w 58"/>
                <a:gd name="T19" fmla="*/ 59 h 64"/>
                <a:gd name="T20" fmla="*/ 21 w 58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64">
                  <a:moveTo>
                    <a:pt x="21" y="64"/>
                  </a:moveTo>
                  <a:lnTo>
                    <a:pt x="0" y="17"/>
                  </a:lnTo>
                  <a:lnTo>
                    <a:pt x="9" y="12"/>
                  </a:lnTo>
                  <a:lnTo>
                    <a:pt x="43" y="36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16" y="29"/>
                  </a:lnTo>
                  <a:lnTo>
                    <a:pt x="30" y="59"/>
                  </a:lnTo>
                  <a:lnTo>
                    <a:pt x="21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îṧľíḍe"/>
            <p:cNvSpPr/>
            <p:nvPr/>
          </p:nvSpPr>
          <p:spPr bwMode="auto">
            <a:xfrm>
              <a:off x="2781197" y="5963240"/>
              <a:ext cx="85725" cy="95250"/>
            </a:xfrm>
            <a:custGeom>
              <a:avLst/>
              <a:gdLst>
                <a:gd name="T0" fmla="*/ 0 w 47"/>
                <a:gd name="T1" fmla="*/ 13 h 51"/>
                <a:gd name="T2" fmla="*/ 14 w 47"/>
                <a:gd name="T3" fmla="*/ 4 h 51"/>
                <a:gd name="T4" fmla="*/ 22 w 47"/>
                <a:gd name="T5" fmla="*/ 1 h 51"/>
                <a:gd name="T6" fmla="*/ 29 w 47"/>
                <a:gd name="T7" fmla="*/ 1 h 51"/>
                <a:gd name="T8" fmla="*/ 37 w 47"/>
                <a:gd name="T9" fmla="*/ 5 h 51"/>
                <a:gd name="T10" fmla="*/ 43 w 47"/>
                <a:gd name="T11" fmla="*/ 14 h 51"/>
                <a:gd name="T12" fmla="*/ 47 w 47"/>
                <a:gd name="T13" fmla="*/ 22 h 51"/>
                <a:gd name="T14" fmla="*/ 46 w 47"/>
                <a:gd name="T15" fmla="*/ 31 h 51"/>
                <a:gd name="T16" fmla="*/ 43 w 47"/>
                <a:gd name="T17" fmla="*/ 38 h 51"/>
                <a:gd name="T18" fmla="*/ 36 w 47"/>
                <a:gd name="T19" fmla="*/ 42 h 51"/>
                <a:gd name="T20" fmla="*/ 22 w 47"/>
                <a:gd name="T21" fmla="*/ 51 h 51"/>
                <a:gd name="T22" fmla="*/ 0 w 47"/>
                <a:gd name="T23" fmla="*/ 13 h 51"/>
                <a:gd name="T24" fmla="*/ 11 w 47"/>
                <a:gd name="T25" fmla="*/ 15 h 51"/>
                <a:gd name="T26" fmla="*/ 26 w 47"/>
                <a:gd name="T27" fmla="*/ 40 h 51"/>
                <a:gd name="T28" fmla="*/ 32 w 47"/>
                <a:gd name="T29" fmla="*/ 37 h 51"/>
                <a:gd name="T30" fmla="*/ 36 w 47"/>
                <a:gd name="T31" fmla="*/ 33 h 51"/>
                <a:gd name="T32" fmla="*/ 38 w 47"/>
                <a:gd name="T33" fmla="*/ 30 h 51"/>
                <a:gd name="T34" fmla="*/ 38 w 47"/>
                <a:gd name="T35" fmla="*/ 25 h 51"/>
                <a:gd name="T36" fmla="*/ 35 w 47"/>
                <a:gd name="T37" fmla="*/ 18 h 51"/>
                <a:gd name="T38" fmla="*/ 30 w 47"/>
                <a:gd name="T39" fmla="*/ 11 h 51"/>
                <a:gd name="T40" fmla="*/ 26 w 47"/>
                <a:gd name="T41" fmla="*/ 9 h 51"/>
                <a:gd name="T42" fmla="*/ 21 w 47"/>
                <a:gd name="T43" fmla="*/ 9 h 51"/>
                <a:gd name="T44" fmla="*/ 15 w 47"/>
                <a:gd name="T45" fmla="*/ 13 h 51"/>
                <a:gd name="T46" fmla="*/ 11 w 47"/>
                <a:gd name="T4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1">
                  <a:moveTo>
                    <a:pt x="0" y="13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7" y="3"/>
                    <a:pt x="20" y="1"/>
                    <a:pt x="22" y="1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3"/>
                    <a:pt x="37" y="5"/>
                  </a:cubicBezTo>
                  <a:cubicBezTo>
                    <a:pt x="39" y="7"/>
                    <a:pt x="41" y="10"/>
                    <a:pt x="43" y="14"/>
                  </a:cubicBezTo>
                  <a:cubicBezTo>
                    <a:pt x="45" y="17"/>
                    <a:pt x="46" y="20"/>
                    <a:pt x="47" y="22"/>
                  </a:cubicBezTo>
                  <a:cubicBezTo>
                    <a:pt x="47" y="26"/>
                    <a:pt x="47" y="29"/>
                    <a:pt x="46" y="31"/>
                  </a:cubicBezTo>
                  <a:cubicBezTo>
                    <a:pt x="46" y="34"/>
                    <a:pt x="45" y="36"/>
                    <a:pt x="43" y="38"/>
                  </a:cubicBezTo>
                  <a:cubicBezTo>
                    <a:pt x="41" y="39"/>
                    <a:pt x="39" y="41"/>
                    <a:pt x="36" y="42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0" y="13"/>
                  </a:lnTo>
                  <a:close/>
                  <a:moveTo>
                    <a:pt x="11" y="15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4" y="35"/>
                    <a:pt x="35" y="34"/>
                    <a:pt x="36" y="33"/>
                  </a:cubicBezTo>
                  <a:cubicBezTo>
                    <a:pt x="37" y="32"/>
                    <a:pt x="38" y="31"/>
                    <a:pt x="38" y="30"/>
                  </a:cubicBezTo>
                  <a:cubicBezTo>
                    <a:pt x="39" y="29"/>
                    <a:pt x="39" y="27"/>
                    <a:pt x="38" y="25"/>
                  </a:cubicBezTo>
                  <a:cubicBezTo>
                    <a:pt x="38" y="23"/>
                    <a:pt x="37" y="21"/>
                    <a:pt x="35" y="18"/>
                  </a:cubicBezTo>
                  <a:cubicBezTo>
                    <a:pt x="33" y="15"/>
                    <a:pt x="32" y="13"/>
                    <a:pt x="30" y="11"/>
                  </a:cubicBezTo>
                  <a:cubicBezTo>
                    <a:pt x="29" y="10"/>
                    <a:pt x="27" y="9"/>
                    <a:pt x="26" y="9"/>
                  </a:cubicBezTo>
                  <a:cubicBezTo>
                    <a:pt x="25" y="9"/>
                    <a:pt x="23" y="9"/>
                    <a:pt x="21" y="9"/>
                  </a:cubicBezTo>
                  <a:cubicBezTo>
                    <a:pt x="20" y="10"/>
                    <a:pt x="18" y="11"/>
                    <a:pt x="15" y="13"/>
                  </a:cubicBezTo>
                  <a:lnTo>
                    <a:pt x="1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ïṩḻiḍe"/>
            <p:cNvSpPr/>
            <p:nvPr/>
          </p:nvSpPr>
          <p:spPr bwMode="auto">
            <a:xfrm>
              <a:off x="2876447" y="5888628"/>
              <a:ext cx="80963" cy="88900"/>
            </a:xfrm>
            <a:custGeom>
              <a:avLst/>
              <a:gdLst>
                <a:gd name="T0" fmla="*/ 43 w 51"/>
                <a:gd name="T1" fmla="*/ 56 h 56"/>
                <a:gd name="T2" fmla="*/ 16 w 51"/>
                <a:gd name="T3" fmla="*/ 22 h 56"/>
                <a:gd name="T4" fmla="*/ 5 w 51"/>
                <a:gd name="T5" fmla="*/ 31 h 56"/>
                <a:gd name="T6" fmla="*/ 0 w 51"/>
                <a:gd name="T7" fmla="*/ 25 h 56"/>
                <a:gd name="T8" fmla="*/ 31 w 51"/>
                <a:gd name="T9" fmla="*/ 0 h 56"/>
                <a:gd name="T10" fmla="*/ 37 w 51"/>
                <a:gd name="T11" fmla="*/ 7 h 56"/>
                <a:gd name="T12" fmla="*/ 24 w 51"/>
                <a:gd name="T13" fmla="*/ 16 h 56"/>
                <a:gd name="T14" fmla="*/ 51 w 51"/>
                <a:gd name="T15" fmla="*/ 49 h 56"/>
                <a:gd name="T16" fmla="*/ 43 w 5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56"/>
                  </a:moveTo>
                  <a:lnTo>
                    <a:pt x="16" y="22"/>
                  </a:lnTo>
                  <a:lnTo>
                    <a:pt x="5" y="31"/>
                  </a:lnTo>
                  <a:lnTo>
                    <a:pt x="0" y="25"/>
                  </a:lnTo>
                  <a:lnTo>
                    <a:pt x="31" y="0"/>
                  </a:lnTo>
                  <a:lnTo>
                    <a:pt x="37" y="7"/>
                  </a:lnTo>
                  <a:lnTo>
                    <a:pt x="24" y="16"/>
                  </a:lnTo>
                  <a:lnTo>
                    <a:pt x="51" y="49"/>
                  </a:lnTo>
                  <a:lnTo>
                    <a:pt x="4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íśļïḓè"/>
            <p:cNvSpPr/>
            <p:nvPr/>
          </p:nvSpPr>
          <p:spPr bwMode="auto">
            <a:xfrm>
              <a:off x="2925659" y="5845765"/>
              <a:ext cx="101600" cy="100013"/>
            </a:xfrm>
            <a:custGeom>
              <a:avLst/>
              <a:gdLst>
                <a:gd name="T0" fmla="*/ 36 w 64"/>
                <a:gd name="T1" fmla="*/ 63 h 63"/>
                <a:gd name="T2" fmla="*/ 0 w 64"/>
                <a:gd name="T3" fmla="*/ 26 h 63"/>
                <a:gd name="T4" fmla="*/ 28 w 64"/>
                <a:gd name="T5" fmla="*/ 0 h 63"/>
                <a:gd name="T6" fmla="*/ 34 w 64"/>
                <a:gd name="T7" fmla="*/ 6 h 63"/>
                <a:gd name="T8" fmla="*/ 14 w 64"/>
                <a:gd name="T9" fmla="*/ 26 h 63"/>
                <a:gd name="T10" fmla="*/ 22 w 64"/>
                <a:gd name="T11" fmla="*/ 34 h 63"/>
                <a:gd name="T12" fmla="*/ 41 w 64"/>
                <a:gd name="T13" fmla="*/ 16 h 63"/>
                <a:gd name="T14" fmla="*/ 47 w 64"/>
                <a:gd name="T15" fmla="*/ 22 h 63"/>
                <a:gd name="T16" fmla="*/ 28 w 64"/>
                <a:gd name="T17" fmla="*/ 39 h 63"/>
                <a:gd name="T18" fmla="*/ 38 w 64"/>
                <a:gd name="T19" fmla="*/ 50 h 63"/>
                <a:gd name="T20" fmla="*/ 58 w 64"/>
                <a:gd name="T21" fmla="*/ 30 h 63"/>
                <a:gd name="T22" fmla="*/ 64 w 64"/>
                <a:gd name="T23" fmla="*/ 36 h 63"/>
                <a:gd name="T24" fmla="*/ 36 w 6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63">
                  <a:moveTo>
                    <a:pt x="36" y="63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14" y="26"/>
                  </a:lnTo>
                  <a:lnTo>
                    <a:pt x="22" y="34"/>
                  </a:lnTo>
                  <a:lnTo>
                    <a:pt x="41" y="16"/>
                  </a:lnTo>
                  <a:lnTo>
                    <a:pt x="47" y="22"/>
                  </a:lnTo>
                  <a:lnTo>
                    <a:pt x="28" y="39"/>
                  </a:lnTo>
                  <a:lnTo>
                    <a:pt x="38" y="50"/>
                  </a:lnTo>
                  <a:lnTo>
                    <a:pt x="58" y="30"/>
                  </a:lnTo>
                  <a:lnTo>
                    <a:pt x="64" y="36"/>
                  </a:lnTo>
                  <a:lnTo>
                    <a:pt x="36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íṩḻîde"/>
            <p:cNvSpPr/>
            <p:nvPr/>
          </p:nvSpPr>
          <p:spPr bwMode="auto">
            <a:xfrm>
              <a:off x="2985984" y="5801315"/>
              <a:ext cx="82550" cy="80963"/>
            </a:xfrm>
            <a:custGeom>
              <a:avLst/>
              <a:gdLst>
                <a:gd name="T0" fmla="*/ 34 w 45"/>
                <a:gd name="T1" fmla="*/ 19 h 44"/>
                <a:gd name="T2" fmla="*/ 41 w 45"/>
                <a:gd name="T3" fmla="*/ 14 h 44"/>
                <a:gd name="T4" fmla="*/ 45 w 45"/>
                <a:gd name="T5" fmla="*/ 26 h 44"/>
                <a:gd name="T6" fmla="*/ 40 w 45"/>
                <a:gd name="T7" fmla="*/ 37 h 44"/>
                <a:gd name="T8" fmla="*/ 26 w 45"/>
                <a:gd name="T9" fmla="*/ 44 h 44"/>
                <a:gd name="T10" fmla="*/ 10 w 45"/>
                <a:gd name="T11" fmla="*/ 38 h 44"/>
                <a:gd name="T12" fmla="*/ 1 w 45"/>
                <a:gd name="T13" fmla="*/ 22 h 44"/>
                <a:gd name="T14" fmla="*/ 6 w 45"/>
                <a:gd name="T15" fmla="*/ 7 h 44"/>
                <a:gd name="T16" fmla="*/ 18 w 45"/>
                <a:gd name="T17" fmla="*/ 0 h 44"/>
                <a:gd name="T18" fmla="*/ 27 w 45"/>
                <a:gd name="T19" fmla="*/ 2 h 44"/>
                <a:gd name="T20" fmla="*/ 23 w 45"/>
                <a:gd name="T21" fmla="*/ 10 h 44"/>
                <a:gd name="T22" fmla="*/ 17 w 45"/>
                <a:gd name="T23" fmla="*/ 9 h 44"/>
                <a:gd name="T24" fmla="*/ 11 w 45"/>
                <a:gd name="T25" fmla="*/ 12 h 44"/>
                <a:gd name="T26" fmla="*/ 9 w 45"/>
                <a:gd name="T27" fmla="*/ 21 h 44"/>
                <a:gd name="T28" fmla="*/ 15 w 45"/>
                <a:gd name="T29" fmla="*/ 30 h 44"/>
                <a:gd name="T30" fmla="*/ 26 w 45"/>
                <a:gd name="T31" fmla="*/ 36 h 44"/>
                <a:gd name="T32" fmla="*/ 34 w 45"/>
                <a:gd name="T33" fmla="*/ 32 h 44"/>
                <a:gd name="T34" fmla="*/ 36 w 45"/>
                <a:gd name="T35" fmla="*/ 26 h 44"/>
                <a:gd name="T36" fmla="*/ 34 w 45"/>
                <a:gd name="T37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4">
                  <a:moveTo>
                    <a:pt x="34" y="19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4" y="18"/>
                    <a:pt x="45" y="22"/>
                    <a:pt x="45" y="26"/>
                  </a:cubicBezTo>
                  <a:cubicBezTo>
                    <a:pt x="45" y="30"/>
                    <a:pt x="43" y="34"/>
                    <a:pt x="40" y="37"/>
                  </a:cubicBezTo>
                  <a:cubicBezTo>
                    <a:pt x="36" y="42"/>
                    <a:pt x="31" y="44"/>
                    <a:pt x="26" y="44"/>
                  </a:cubicBezTo>
                  <a:cubicBezTo>
                    <a:pt x="21" y="44"/>
                    <a:pt x="15" y="42"/>
                    <a:pt x="10" y="38"/>
                  </a:cubicBezTo>
                  <a:cubicBezTo>
                    <a:pt x="4" y="33"/>
                    <a:pt x="1" y="28"/>
                    <a:pt x="1" y="22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4" y="1"/>
                    <a:pt x="18" y="0"/>
                  </a:cubicBezTo>
                  <a:cubicBezTo>
                    <a:pt x="21" y="0"/>
                    <a:pt x="24" y="1"/>
                    <a:pt x="27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9"/>
                    <a:pt x="13" y="11"/>
                    <a:pt x="11" y="12"/>
                  </a:cubicBezTo>
                  <a:cubicBezTo>
                    <a:pt x="9" y="15"/>
                    <a:pt x="8" y="18"/>
                    <a:pt x="9" y="21"/>
                  </a:cubicBezTo>
                  <a:cubicBezTo>
                    <a:pt x="9" y="24"/>
                    <a:pt x="12" y="27"/>
                    <a:pt x="15" y="30"/>
                  </a:cubicBezTo>
                  <a:cubicBezTo>
                    <a:pt x="20" y="34"/>
                    <a:pt x="23" y="36"/>
                    <a:pt x="26" y="36"/>
                  </a:cubicBezTo>
                  <a:cubicBezTo>
                    <a:pt x="29" y="36"/>
                    <a:pt x="32" y="35"/>
                    <a:pt x="34" y="32"/>
                  </a:cubicBezTo>
                  <a:cubicBezTo>
                    <a:pt x="36" y="31"/>
                    <a:pt x="36" y="29"/>
                    <a:pt x="36" y="26"/>
                  </a:cubicBezTo>
                  <a:cubicBezTo>
                    <a:pt x="36" y="24"/>
                    <a:pt x="35" y="22"/>
                    <a:pt x="3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îŝḷïḓê"/>
            <p:cNvSpPr/>
            <p:nvPr/>
          </p:nvSpPr>
          <p:spPr bwMode="auto">
            <a:xfrm>
              <a:off x="3022497" y="5733053"/>
              <a:ext cx="103188" cy="101600"/>
            </a:xfrm>
            <a:custGeom>
              <a:avLst/>
              <a:gdLst>
                <a:gd name="T0" fmla="*/ 42 w 65"/>
                <a:gd name="T1" fmla="*/ 64 h 64"/>
                <a:gd name="T2" fmla="*/ 0 w 65"/>
                <a:gd name="T3" fmla="*/ 34 h 64"/>
                <a:gd name="T4" fmla="*/ 6 w 65"/>
                <a:gd name="T5" fmla="*/ 26 h 64"/>
                <a:gd name="T6" fmla="*/ 22 w 65"/>
                <a:gd name="T7" fmla="*/ 37 h 64"/>
                <a:gd name="T8" fmla="*/ 33 w 65"/>
                <a:gd name="T9" fmla="*/ 21 h 64"/>
                <a:gd name="T10" fmla="*/ 17 w 65"/>
                <a:gd name="T11" fmla="*/ 9 h 64"/>
                <a:gd name="T12" fmla="*/ 23 w 65"/>
                <a:gd name="T13" fmla="*/ 0 h 64"/>
                <a:gd name="T14" fmla="*/ 65 w 65"/>
                <a:gd name="T15" fmla="*/ 30 h 64"/>
                <a:gd name="T16" fmla="*/ 59 w 65"/>
                <a:gd name="T17" fmla="*/ 38 h 64"/>
                <a:gd name="T18" fmla="*/ 40 w 65"/>
                <a:gd name="T19" fmla="*/ 26 h 64"/>
                <a:gd name="T20" fmla="*/ 29 w 65"/>
                <a:gd name="T21" fmla="*/ 42 h 64"/>
                <a:gd name="T22" fmla="*/ 47 w 65"/>
                <a:gd name="T23" fmla="*/ 55 h 64"/>
                <a:gd name="T24" fmla="*/ 42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42" y="64"/>
                  </a:moveTo>
                  <a:lnTo>
                    <a:pt x="0" y="34"/>
                  </a:lnTo>
                  <a:lnTo>
                    <a:pt x="6" y="26"/>
                  </a:lnTo>
                  <a:lnTo>
                    <a:pt x="22" y="37"/>
                  </a:lnTo>
                  <a:lnTo>
                    <a:pt x="33" y="21"/>
                  </a:lnTo>
                  <a:lnTo>
                    <a:pt x="17" y="9"/>
                  </a:lnTo>
                  <a:lnTo>
                    <a:pt x="23" y="0"/>
                  </a:lnTo>
                  <a:lnTo>
                    <a:pt x="65" y="30"/>
                  </a:lnTo>
                  <a:lnTo>
                    <a:pt x="59" y="38"/>
                  </a:lnTo>
                  <a:lnTo>
                    <a:pt x="40" y="26"/>
                  </a:lnTo>
                  <a:lnTo>
                    <a:pt x="29" y="42"/>
                  </a:lnTo>
                  <a:lnTo>
                    <a:pt x="47" y="55"/>
                  </a:lnTo>
                  <a:lnTo>
                    <a:pt x="42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îşḷîḑe"/>
            <p:cNvSpPr/>
            <p:nvPr/>
          </p:nvSpPr>
          <p:spPr bwMode="auto">
            <a:xfrm>
              <a:off x="3062184" y="5672728"/>
              <a:ext cx="103188" cy="95250"/>
            </a:xfrm>
            <a:custGeom>
              <a:avLst/>
              <a:gdLst>
                <a:gd name="T0" fmla="*/ 44 w 65"/>
                <a:gd name="T1" fmla="*/ 60 h 60"/>
                <a:gd name="T2" fmla="*/ 0 w 65"/>
                <a:gd name="T3" fmla="*/ 34 h 60"/>
                <a:gd name="T4" fmla="*/ 5 w 65"/>
                <a:gd name="T5" fmla="*/ 26 h 60"/>
                <a:gd name="T6" fmla="*/ 46 w 65"/>
                <a:gd name="T7" fmla="*/ 24 h 60"/>
                <a:gd name="T8" fmla="*/ 15 w 65"/>
                <a:gd name="T9" fmla="*/ 8 h 60"/>
                <a:gd name="T10" fmla="*/ 20 w 65"/>
                <a:gd name="T11" fmla="*/ 0 h 60"/>
                <a:gd name="T12" fmla="*/ 65 w 65"/>
                <a:gd name="T13" fmla="*/ 24 h 60"/>
                <a:gd name="T14" fmla="*/ 59 w 65"/>
                <a:gd name="T15" fmla="*/ 33 h 60"/>
                <a:gd name="T16" fmla="*/ 20 w 65"/>
                <a:gd name="T17" fmla="*/ 34 h 60"/>
                <a:gd name="T18" fmla="*/ 49 w 65"/>
                <a:gd name="T19" fmla="*/ 52 h 60"/>
                <a:gd name="T20" fmla="*/ 44 w 6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0">
                  <a:moveTo>
                    <a:pt x="44" y="60"/>
                  </a:moveTo>
                  <a:lnTo>
                    <a:pt x="0" y="34"/>
                  </a:lnTo>
                  <a:lnTo>
                    <a:pt x="5" y="26"/>
                  </a:lnTo>
                  <a:lnTo>
                    <a:pt x="46" y="24"/>
                  </a:lnTo>
                  <a:lnTo>
                    <a:pt x="15" y="8"/>
                  </a:lnTo>
                  <a:lnTo>
                    <a:pt x="20" y="0"/>
                  </a:lnTo>
                  <a:lnTo>
                    <a:pt x="65" y="24"/>
                  </a:lnTo>
                  <a:lnTo>
                    <a:pt x="59" y="33"/>
                  </a:lnTo>
                  <a:lnTo>
                    <a:pt x="20" y="34"/>
                  </a:lnTo>
                  <a:lnTo>
                    <a:pt x="49" y="52"/>
                  </a:lnTo>
                  <a:lnTo>
                    <a:pt x="44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îşḷïḋê"/>
            <p:cNvSpPr/>
            <p:nvPr/>
          </p:nvSpPr>
          <p:spPr bwMode="auto">
            <a:xfrm>
              <a:off x="3106634" y="5606053"/>
              <a:ext cx="87313" cy="84138"/>
            </a:xfrm>
            <a:custGeom>
              <a:avLst/>
              <a:gdLst>
                <a:gd name="T0" fmla="*/ 15 w 47"/>
                <a:gd name="T1" fmla="*/ 43 h 46"/>
                <a:gd name="T2" fmla="*/ 5 w 47"/>
                <a:gd name="T3" fmla="*/ 36 h 46"/>
                <a:gd name="T4" fmla="*/ 2 w 47"/>
                <a:gd name="T5" fmla="*/ 30 h 46"/>
                <a:gd name="T6" fmla="*/ 0 w 47"/>
                <a:gd name="T7" fmla="*/ 23 h 46"/>
                <a:gd name="T8" fmla="*/ 2 w 47"/>
                <a:gd name="T9" fmla="*/ 14 h 46"/>
                <a:gd name="T10" fmla="*/ 14 w 47"/>
                <a:gd name="T11" fmla="*/ 2 h 46"/>
                <a:gd name="T12" fmla="*/ 32 w 47"/>
                <a:gd name="T13" fmla="*/ 3 h 46"/>
                <a:gd name="T14" fmla="*/ 45 w 47"/>
                <a:gd name="T15" fmla="*/ 15 h 46"/>
                <a:gd name="T16" fmla="*/ 44 w 47"/>
                <a:gd name="T17" fmla="*/ 32 h 46"/>
                <a:gd name="T18" fmla="*/ 32 w 47"/>
                <a:gd name="T19" fmla="*/ 44 h 46"/>
                <a:gd name="T20" fmla="*/ 15 w 47"/>
                <a:gd name="T21" fmla="*/ 43 h 46"/>
                <a:gd name="T22" fmla="*/ 18 w 47"/>
                <a:gd name="T23" fmla="*/ 34 h 46"/>
                <a:gd name="T24" fmla="*/ 30 w 47"/>
                <a:gd name="T25" fmla="*/ 35 h 46"/>
                <a:gd name="T26" fmla="*/ 37 w 47"/>
                <a:gd name="T27" fmla="*/ 29 h 46"/>
                <a:gd name="T28" fmla="*/ 37 w 47"/>
                <a:gd name="T29" fmla="*/ 19 h 46"/>
                <a:gd name="T30" fmla="*/ 28 w 47"/>
                <a:gd name="T31" fmla="*/ 12 h 46"/>
                <a:gd name="T32" fmla="*/ 16 w 47"/>
                <a:gd name="T33" fmla="*/ 10 h 46"/>
                <a:gd name="T34" fmla="*/ 9 w 47"/>
                <a:gd name="T35" fmla="*/ 17 h 46"/>
                <a:gd name="T36" fmla="*/ 9 w 47"/>
                <a:gd name="T37" fmla="*/ 27 h 46"/>
                <a:gd name="T38" fmla="*/ 18 w 47"/>
                <a:gd name="T3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6">
                  <a:moveTo>
                    <a:pt x="15" y="43"/>
                  </a:moveTo>
                  <a:cubicBezTo>
                    <a:pt x="11" y="41"/>
                    <a:pt x="8" y="39"/>
                    <a:pt x="5" y="36"/>
                  </a:cubicBezTo>
                  <a:cubicBezTo>
                    <a:pt x="4" y="34"/>
                    <a:pt x="2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0"/>
                    <a:pt x="1" y="17"/>
                    <a:pt x="2" y="14"/>
                  </a:cubicBezTo>
                  <a:cubicBezTo>
                    <a:pt x="5" y="8"/>
                    <a:pt x="9" y="4"/>
                    <a:pt x="14" y="2"/>
                  </a:cubicBezTo>
                  <a:cubicBezTo>
                    <a:pt x="19" y="0"/>
                    <a:pt x="25" y="1"/>
                    <a:pt x="32" y="3"/>
                  </a:cubicBezTo>
                  <a:cubicBezTo>
                    <a:pt x="38" y="6"/>
                    <a:pt x="43" y="10"/>
                    <a:pt x="45" y="15"/>
                  </a:cubicBezTo>
                  <a:cubicBezTo>
                    <a:pt x="47" y="21"/>
                    <a:pt x="47" y="26"/>
                    <a:pt x="44" y="32"/>
                  </a:cubicBezTo>
                  <a:cubicBezTo>
                    <a:pt x="41" y="38"/>
                    <a:pt x="38" y="42"/>
                    <a:pt x="32" y="44"/>
                  </a:cubicBezTo>
                  <a:cubicBezTo>
                    <a:pt x="27" y="46"/>
                    <a:pt x="21" y="45"/>
                    <a:pt x="15" y="43"/>
                  </a:cubicBezTo>
                  <a:close/>
                  <a:moveTo>
                    <a:pt x="18" y="34"/>
                  </a:moveTo>
                  <a:cubicBezTo>
                    <a:pt x="23" y="36"/>
                    <a:pt x="27" y="37"/>
                    <a:pt x="30" y="35"/>
                  </a:cubicBezTo>
                  <a:cubicBezTo>
                    <a:pt x="33" y="34"/>
                    <a:pt x="36" y="32"/>
                    <a:pt x="37" y="29"/>
                  </a:cubicBezTo>
                  <a:cubicBezTo>
                    <a:pt x="39" y="26"/>
                    <a:pt x="39" y="23"/>
                    <a:pt x="37" y="19"/>
                  </a:cubicBezTo>
                  <a:cubicBezTo>
                    <a:pt x="36" y="16"/>
                    <a:pt x="33" y="14"/>
                    <a:pt x="28" y="12"/>
                  </a:cubicBezTo>
                  <a:cubicBezTo>
                    <a:pt x="23" y="10"/>
                    <a:pt x="19" y="9"/>
                    <a:pt x="16" y="10"/>
                  </a:cubicBezTo>
                  <a:cubicBezTo>
                    <a:pt x="13" y="11"/>
                    <a:pt x="11" y="14"/>
                    <a:pt x="9" y="17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11" y="30"/>
                    <a:pt x="14" y="32"/>
                    <a:pt x="1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îṣlïḍè"/>
            <p:cNvSpPr/>
            <p:nvPr/>
          </p:nvSpPr>
          <p:spPr bwMode="auto">
            <a:xfrm>
              <a:off x="3128859" y="5560015"/>
              <a:ext cx="93663" cy="57150"/>
            </a:xfrm>
            <a:custGeom>
              <a:avLst/>
              <a:gdLst>
                <a:gd name="T0" fmla="*/ 49 w 59"/>
                <a:gd name="T1" fmla="*/ 36 h 36"/>
                <a:gd name="T2" fmla="*/ 0 w 59"/>
                <a:gd name="T3" fmla="*/ 21 h 36"/>
                <a:gd name="T4" fmla="*/ 4 w 59"/>
                <a:gd name="T5" fmla="*/ 10 h 36"/>
                <a:gd name="T6" fmla="*/ 43 w 59"/>
                <a:gd name="T7" fmla="*/ 24 h 36"/>
                <a:gd name="T8" fmla="*/ 51 w 59"/>
                <a:gd name="T9" fmla="*/ 0 h 36"/>
                <a:gd name="T10" fmla="*/ 59 w 59"/>
                <a:gd name="T11" fmla="*/ 2 h 36"/>
                <a:gd name="T12" fmla="*/ 49 w 5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36">
                  <a:moveTo>
                    <a:pt x="49" y="36"/>
                  </a:moveTo>
                  <a:lnTo>
                    <a:pt x="0" y="21"/>
                  </a:lnTo>
                  <a:lnTo>
                    <a:pt x="4" y="10"/>
                  </a:lnTo>
                  <a:lnTo>
                    <a:pt x="43" y="24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4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ḷîḓê"/>
            <p:cNvSpPr/>
            <p:nvPr/>
          </p:nvSpPr>
          <p:spPr bwMode="auto">
            <a:xfrm>
              <a:off x="3152672" y="5469528"/>
              <a:ext cx="85725" cy="80963"/>
            </a:xfrm>
            <a:custGeom>
              <a:avLst/>
              <a:gdLst>
                <a:gd name="T0" fmla="*/ 18 w 46"/>
                <a:gd name="T1" fmla="*/ 43 h 44"/>
                <a:gd name="T2" fmla="*/ 8 w 46"/>
                <a:gd name="T3" fmla="*/ 38 h 44"/>
                <a:gd name="T4" fmla="*/ 3 w 46"/>
                <a:gd name="T5" fmla="*/ 33 h 44"/>
                <a:gd name="T6" fmla="*/ 0 w 46"/>
                <a:gd name="T7" fmla="*/ 27 h 44"/>
                <a:gd name="T8" fmla="*/ 1 w 46"/>
                <a:gd name="T9" fmla="*/ 17 h 44"/>
                <a:gd name="T10" fmla="*/ 10 w 46"/>
                <a:gd name="T11" fmla="*/ 3 h 44"/>
                <a:gd name="T12" fmla="*/ 28 w 46"/>
                <a:gd name="T13" fmla="*/ 1 h 44"/>
                <a:gd name="T14" fmla="*/ 43 w 46"/>
                <a:gd name="T15" fmla="*/ 11 h 44"/>
                <a:gd name="T16" fmla="*/ 45 w 46"/>
                <a:gd name="T17" fmla="*/ 27 h 44"/>
                <a:gd name="T18" fmla="*/ 36 w 46"/>
                <a:gd name="T19" fmla="*/ 41 h 44"/>
                <a:gd name="T20" fmla="*/ 18 w 46"/>
                <a:gd name="T21" fmla="*/ 43 h 44"/>
                <a:gd name="T22" fmla="*/ 20 w 46"/>
                <a:gd name="T23" fmla="*/ 34 h 44"/>
                <a:gd name="T24" fmla="*/ 32 w 46"/>
                <a:gd name="T25" fmla="*/ 33 h 44"/>
                <a:gd name="T26" fmla="*/ 38 w 46"/>
                <a:gd name="T27" fmla="*/ 25 h 44"/>
                <a:gd name="T28" fmla="*/ 36 w 46"/>
                <a:gd name="T29" fmla="*/ 16 h 44"/>
                <a:gd name="T30" fmla="*/ 25 w 46"/>
                <a:gd name="T31" fmla="*/ 10 h 44"/>
                <a:gd name="T32" fmla="*/ 14 w 46"/>
                <a:gd name="T33" fmla="*/ 11 h 44"/>
                <a:gd name="T34" fmla="*/ 8 w 46"/>
                <a:gd name="T35" fmla="*/ 19 h 44"/>
                <a:gd name="T36" fmla="*/ 10 w 46"/>
                <a:gd name="T37" fmla="*/ 28 h 44"/>
                <a:gd name="T38" fmla="*/ 20 w 46"/>
                <a:gd name="T3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4">
                  <a:moveTo>
                    <a:pt x="18" y="43"/>
                  </a:moveTo>
                  <a:cubicBezTo>
                    <a:pt x="14" y="42"/>
                    <a:pt x="10" y="40"/>
                    <a:pt x="8" y="38"/>
                  </a:cubicBezTo>
                  <a:cubicBezTo>
                    <a:pt x="6" y="37"/>
                    <a:pt x="4" y="35"/>
                    <a:pt x="3" y="33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4"/>
                    <a:pt x="0" y="21"/>
                    <a:pt x="1" y="17"/>
                  </a:cubicBezTo>
                  <a:cubicBezTo>
                    <a:pt x="2" y="11"/>
                    <a:pt x="5" y="6"/>
                    <a:pt x="10" y="3"/>
                  </a:cubicBezTo>
                  <a:cubicBezTo>
                    <a:pt x="15" y="0"/>
                    <a:pt x="21" y="0"/>
                    <a:pt x="28" y="1"/>
                  </a:cubicBezTo>
                  <a:cubicBezTo>
                    <a:pt x="34" y="3"/>
                    <a:pt x="39" y="6"/>
                    <a:pt x="43" y="11"/>
                  </a:cubicBezTo>
                  <a:cubicBezTo>
                    <a:pt x="46" y="15"/>
                    <a:pt x="46" y="21"/>
                    <a:pt x="45" y="27"/>
                  </a:cubicBezTo>
                  <a:cubicBezTo>
                    <a:pt x="44" y="33"/>
                    <a:pt x="40" y="38"/>
                    <a:pt x="36" y="41"/>
                  </a:cubicBezTo>
                  <a:cubicBezTo>
                    <a:pt x="31" y="44"/>
                    <a:pt x="25" y="44"/>
                    <a:pt x="18" y="43"/>
                  </a:cubicBezTo>
                  <a:close/>
                  <a:moveTo>
                    <a:pt x="20" y="34"/>
                  </a:moveTo>
                  <a:cubicBezTo>
                    <a:pt x="25" y="35"/>
                    <a:pt x="29" y="35"/>
                    <a:pt x="32" y="33"/>
                  </a:cubicBezTo>
                  <a:cubicBezTo>
                    <a:pt x="35" y="31"/>
                    <a:pt x="37" y="29"/>
                    <a:pt x="38" y="25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4" y="13"/>
                    <a:pt x="30" y="11"/>
                    <a:pt x="25" y="10"/>
                  </a:cubicBezTo>
                  <a:cubicBezTo>
                    <a:pt x="20" y="9"/>
                    <a:pt x="16" y="9"/>
                    <a:pt x="14" y="11"/>
                  </a:cubicBezTo>
                  <a:cubicBezTo>
                    <a:pt x="11" y="13"/>
                    <a:pt x="9" y="15"/>
                    <a:pt x="8" y="19"/>
                  </a:cubicBezTo>
                  <a:cubicBezTo>
                    <a:pt x="7" y="22"/>
                    <a:pt x="8" y="25"/>
                    <a:pt x="10" y="28"/>
                  </a:cubicBezTo>
                  <a:cubicBezTo>
                    <a:pt x="12" y="31"/>
                    <a:pt x="15" y="33"/>
                    <a:pt x="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Sļiďé"/>
            <p:cNvSpPr/>
            <p:nvPr/>
          </p:nvSpPr>
          <p:spPr bwMode="auto">
            <a:xfrm>
              <a:off x="3165372" y="5390153"/>
              <a:ext cx="85725" cy="77788"/>
            </a:xfrm>
            <a:custGeom>
              <a:avLst/>
              <a:gdLst>
                <a:gd name="T0" fmla="*/ 29 w 46"/>
                <a:gd name="T1" fmla="*/ 21 h 42"/>
                <a:gd name="T2" fmla="*/ 22 w 46"/>
                <a:gd name="T3" fmla="*/ 20 h 42"/>
                <a:gd name="T4" fmla="*/ 24 w 46"/>
                <a:gd name="T5" fmla="*/ 1 h 42"/>
                <a:gd name="T6" fmla="*/ 41 w 46"/>
                <a:gd name="T7" fmla="*/ 3 h 42"/>
                <a:gd name="T8" fmla="*/ 45 w 46"/>
                <a:gd name="T9" fmla="*/ 11 h 42"/>
                <a:gd name="T10" fmla="*/ 46 w 46"/>
                <a:gd name="T11" fmla="*/ 22 h 42"/>
                <a:gd name="T12" fmla="*/ 42 w 46"/>
                <a:gd name="T13" fmla="*/ 34 h 42"/>
                <a:gd name="T14" fmla="*/ 33 w 46"/>
                <a:gd name="T15" fmla="*/ 41 h 42"/>
                <a:gd name="T16" fmla="*/ 21 w 46"/>
                <a:gd name="T17" fmla="*/ 42 h 42"/>
                <a:gd name="T18" fmla="*/ 9 w 46"/>
                <a:gd name="T19" fmla="*/ 38 h 42"/>
                <a:gd name="T20" fmla="*/ 2 w 46"/>
                <a:gd name="T21" fmla="*/ 28 h 42"/>
                <a:gd name="T22" fmla="*/ 1 w 46"/>
                <a:gd name="T23" fmla="*/ 18 h 42"/>
                <a:gd name="T24" fmla="*/ 6 w 46"/>
                <a:gd name="T25" fmla="*/ 5 h 42"/>
                <a:gd name="T26" fmla="*/ 16 w 46"/>
                <a:gd name="T27" fmla="*/ 0 h 42"/>
                <a:gd name="T28" fmla="*/ 16 w 46"/>
                <a:gd name="T29" fmla="*/ 9 h 42"/>
                <a:gd name="T30" fmla="*/ 11 w 46"/>
                <a:gd name="T31" fmla="*/ 12 h 42"/>
                <a:gd name="T32" fmla="*/ 8 w 46"/>
                <a:gd name="T33" fmla="*/ 18 h 42"/>
                <a:gd name="T34" fmla="*/ 11 w 46"/>
                <a:gd name="T35" fmla="*/ 28 h 42"/>
                <a:gd name="T36" fmla="*/ 21 w 46"/>
                <a:gd name="T37" fmla="*/ 33 h 42"/>
                <a:gd name="T38" fmla="*/ 34 w 46"/>
                <a:gd name="T39" fmla="*/ 31 h 42"/>
                <a:gd name="T40" fmla="*/ 38 w 46"/>
                <a:gd name="T41" fmla="*/ 22 h 42"/>
                <a:gd name="T42" fmla="*/ 38 w 46"/>
                <a:gd name="T43" fmla="*/ 16 h 42"/>
                <a:gd name="T44" fmla="*/ 36 w 46"/>
                <a:gd name="T45" fmla="*/ 11 h 42"/>
                <a:gd name="T46" fmla="*/ 30 w 46"/>
                <a:gd name="T47" fmla="*/ 11 h 42"/>
                <a:gd name="T48" fmla="*/ 29 w 46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2">
                  <a:moveTo>
                    <a:pt x="29" y="2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5"/>
                    <a:pt x="44" y="8"/>
                    <a:pt x="45" y="11"/>
                  </a:cubicBezTo>
                  <a:cubicBezTo>
                    <a:pt x="46" y="15"/>
                    <a:pt x="46" y="19"/>
                    <a:pt x="46" y="22"/>
                  </a:cubicBezTo>
                  <a:cubicBezTo>
                    <a:pt x="46" y="27"/>
                    <a:pt x="44" y="31"/>
                    <a:pt x="42" y="34"/>
                  </a:cubicBezTo>
                  <a:cubicBezTo>
                    <a:pt x="39" y="37"/>
                    <a:pt x="36" y="39"/>
                    <a:pt x="33" y="41"/>
                  </a:cubicBezTo>
                  <a:cubicBezTo>
                    <a:pt x="29" y="42"/>
                    <a:pt x="25" y="42"/>
                    <a:pt x="21" y="42"/>
                  </a:cubicBezTo>
                  <a:cubicBezTo>
                    <a:pt x="16" y="41"/>
                    <a:pt x="12" y="40"/>
                    <a:pt x="9" y="38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1" y="25"/>
                    <a:pt x="0" y="22"/>
                    <a:pt x="1" y="18"/>
                  </a:cubicBezTo>
                  <a:cubicBezTo>
                    <a:pt x="1" y="12"/>
                    <a:pt x="3" y="8"/>
                    <a:pt x="6" y="5"/>
                  </a:cubicBezTo>
                  <a:cubicBezTo>
                    <a:pt x="8" y="2"/>
                    <a:pt x="12" y="1"/>
                    <a:pt x="16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4"/>
                    <a:pt x="9" y="16"/>
                    <a:pt x="8" y="18"/>
                  </a:cubicBezTo>
                  <a:cubicBezTo>
                    <a:pt x="8" y="22"/>
                    <a:pt x="9" y="25"/>
                    <a:pt x="11" y="28"/>
                  </a:cubicBezTo>
                  <a:cubicBezTo>
                    <a:pt x="13" y="31"/>
                    <a:pt x="17" y="32"/>
                    <a:pt x="21" y="33"/>
                  </a:cubicBezTo>
                  <a:cubicBezTo>
                    <a:pt x="27" y="33"/>
                    <a:pt x="31" y="33"/>
                    <a:pt x="34" y="31"/>
                  </a:cubicBezTo>
                  <a:cubicBezTo>
                    <a:pt x="36" y="29"/>
                    <a:pt x="38" y="26"/>
                    <a:pt x="38" y="22"/>
                  </a:cubicBezTo>
                  <a:cubicBezTo>
                    <a:pt x="39" y="20"/>
                    <a:pt x="39" y="18"/>
                    <a:pt x="38" y="16"/>
                  </a:cubicBezTo>
                  <a:cubicBezTo>
                    <a:pt x="37" y="14"/>
                    <a:pt x="37" y="13"/>
                    <a:pt x="36" y="11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2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îSḷiḋè"/>
            <p:cNvSpPr/>
            <p:nvPr/>
          </p:nvSpPr>
          <p:spPr bwMode="auto">
            <a:xfrm>
              <a:off x="3173309" y="5313953"/>
              <a:ext cx="80963" cy="76200"/>
            </a:xfrm>
            <a:custGeom>
              <a:avLst/>
              <a:gdLst>
                <a:gd name="T0" fmla="*/ 51 w 51"/>
                <a:gd name="T1" fmla="*/ 30 h 48"/>
                <a:gd name="T2" fmla="*/ 29 w 51"/>
                <a:gd name="T3" fmla="*/ 29 h 48"/>
                <a:gd name="T4" fmla="*/ 0 w 51"/>
                <a:gd name="T5" fmla="*/ 48 h 48"/>
                <a:gd name="T6" fmla="*/ 0 w 51"/>
                <a:gd name="T7" fmla="*/ 36 h 48"/>
                <a:gd name="T8" fmla="*/ 20 w 51"/>
                <a:gd name="T9" fmla="*/ 24 h 48"/>
                <a:gd name="T10" fmla="*/ 0 w 51"/>
                <a:gd name="T11" fmla="*/ 12 h 48"/>
                <a:gd name="T12" fmla="*/ 0 w 51"/>
                <a:gd name="T13" fmla="*/ 0 h 48"/>
                <a:gd name="T14" fmla="*/ 30 w 51"/>
                <a:gd name="T15" fmla="*/ 20 h 48"/>
                <a:gd name="T16" fmla="*/ 51 w 51"/>
                <a:gd name="T17" fmla="*/ 20 h 48"/>
                <a:gd name="T18" fmla="*/ 51 w 51"/>
                <a:gd name="T1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51" y="30"/>
                  </a:moveTo>
                  <a:lnTo>
                    <a:pt x="29" y="29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30" y="20"/>
                  </a:lnTo>
                  <a:lnTo>
                    <a:pt x="51" y="20"/>
                  </a:ln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îṣḷíḋé"/>
            <p:cNvSpPr/>
            <p:nvPr/>
          </p:nvSpPr>
          <p:spPr bwMode="auto">
            <a:xfrm>
              <a:off x="3163784" y="5193303"/>
              <a:ext cx="87313" cy="76200"/>
            </a:xfrm>
            <a:custGeom>
              <a:avLst/>
              <a:gdLst>
                <a:gd name="T0" fmla="*/ 4 w 47"/>
                <a:gd name="T1" fmla="*/ 41 h 41"/>
                <a:gd name="T2" fmla="*/ 1 w 47"/>
                <a:gd name="T3" fmla="*/ 24 h 41"/>
                <a:gd name="T4" fmla="*/ 0 w 47"/>
                <a:gd name="T5" fmla="*/ 16 h 41"/>
                <a:gd name="T6" fmla="*/ 2 w 47"/>
                <a:gd name="T7" fmla="*/ 11 h 41"/>
                <a:gd name="T8" fmla="*/ 5 w 47"/>
                <a:gd name="T9" fmla="*/ 7 h 41"/>
                <a:gd name="T10" fmla="*/ 10 w 47"/>
                <a:gd name="T11" fmla="*/ 5 h 41"/>
                <a:gd name="T12" fmla="*/ 16 w 47"/>
                <a:gd name="T13" fmla="*/ 6 h 41"/>
                <a:gd name="T14" fmla="*/ 20 w 47"/>
                <a:gd name="T15" fmla="*/ 10 h 41"/>
                <a:gd name="T16" fmla="*/ 23 w 47"/>
                <a:gd name="T17" fmla="*/ 3 h 41"/>
                <a:gd name="T18" fmla="*/ 29 w 47"/>
                <a:gd name="T19" fmla="*/ 0 h 41"/>
                <a:gd name="T20" fmla="*/ 35 w 47"/>
                <a:gd name="T21" fmla="*/ 1 h 41"/>
                <a:gd name="T22" fmla="*/ 40 w 47"/>
                <a:gd name="T23" fmla="*/ 4 h 41"/>
                <a:gd name="T24" fmla="*/ 43 w 47"/>
                <a:gd name="T25" fmla="*/ 10 h 41"/>
                <a:gd name="T26" fmla="*/ 45 w 47"/>
                <a:gd name="T27" fmla="*/ 20 h 41"/>
                <a:gd name="T28" fmla="*/ 47 w 47"/>
                <a:gd name="T29" fmla="*/ 35 h 41"/>
                <a:gd name="T30" fmla="*/ 4 w 47"/>
                <a:gd name="T31" fmla="*/ 41 h 41"/>
                <a:gd name="T32" fmla="*/ 10 w 47"/>
                <a:gd name="T33" fmla="*/ 31 h 41"/>
                <a:gd name="T34" fmla="*/ 20 w 47"/>
                <a:gd name="T35" fmla="*/ 30 h 41"/>
                <a:gd name="T36" fmla="*/ 19 w 47"/>
                <a:gd name="T37" fmla="*/ 24 h 41"/>
                <a:gd name="T38" fmla="*/ 18 w 47"/>
                <a:gd name="T39" fmla="*/ 18 h 41"/>
                <a:gd name="T40" fmla="*/ 16 w 47"/>
                <a:gd name="T41" fmla="*/ 15 h 41"/>
                <a:gd name="T42" fmla="*/ 12 w 47"/>
                <a:gd name="T43" fmla="*/ 14 h 41"/>
                <a:gd name="T44" fmla="*/ 9 w 47"/>
                <a:gd name="T45" fmla="*/ 15 h 41"/>
                <a:gd name="T46" fmla="*/ 8 w 47"/>
                <a:gd name="T47" fmla="*/ 19 h 41"/>
                <a:gd name="T48" fmla="*/ 9 w 47"/>
                <a:gd name="T49" fmla="*/ 26 h 41"/>
                <a:gd name="T50" fmla="*/ 10 w 47"/>
                <a:gd name="T51" fmla="*/ 31 h 41"/>
                <a:gd name="T52" fmla="*/ 27 w 47"/>
                <a:gd name="T53" fmla="*/ 29 h 41"/>
                <a:gd name="T54" fmla="*/ 39 w 47"/>
                <a:gd name="T55" fmla="*/ 27 h 41"/>
                <a:gd name="T56" fmla="*/ 37 w 47"/>
                <a:gd name="T57" fmla="*/ 19 h 41"/>
                <a:gd name="T58" fmla="*/ 36 w 47"/>
                <a:gd name="T59" fmla="*/ 13 h 41"/>
                <a:gd name="T60" fmla="*/ 34 w 47"/>
                <a:gd name="T61" fmla="*/ 10 h 41"/>
                <a:gd name="T62" fmla="*/ 30 w 47"/>
                <a:gd name="T63" fmla="*/ 10 h 41"/>
                <a:gd name="T64" fmla="*/ 27 w 47"/>
                <a:gd name="T65" fmla="*/ 11 h 41"/>
                <a:gd name="T66" fmla="*/ 25 w 47"/>
                <a:gd name="T67" fmla="*/ 14 h 41"/>
                <a:gd name="T68" fmla="*/ 26 w 47"/>
                <a:gd name="T69" fmla="*/ 22 h 41"/>
                <a:gd name="T70" fmla="*/ 27 w 47"/>
                <a:gd name="T7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1">
                  <a:moveTo>
                    <a:pt x="4" y="41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1" y="14"/>
                    <a:pt x="1" y="13"/>
                    <a:pt x="2" y="11"/>
                  </a:cubicBezTo>
                  <a:cubicBezTo>
                    <a:pt x="2" y="10"/>
                    <a:pt x="3" y="9"/>
                    <a:pt x="5" y="7"/>
                  </a:cubicBezTo>
                  <a:cubicBezTo>
                    <a:pt x="6" y="6"/>
                    <a:pt x="8" y="6"/>
                    <a:pt x="10" y="5"/>
                  </a:cubicBezTo>
                  <a:cubicBezTo>
                    <a:pt x="12" y="5"/>
                    <a:pt x="14" y="5"/>
                    <a:pt x="16" y="6"/>
                  </a:cubicBezTo>
                  <a:cubicBezTo>
                    <a:pt x="17" y="7"/>
                    <a:pt x="19" y="8"/>
                    <a:pt x="20" y="10"/>
                  </a:cubicBezTo>
                  <a:cubicBezTo>
                    <a:pt x="20" y="7"/>
                    <a:pt x="21" y="5"/>
                    <a:pt x="23" y="3"/>
                  </a:cubicBezTo>
                  <a:cubicBezTo>
                    <a:pt x="25" y="2"/>
                    <a:pt x="27" y="1"/>
                    <a:pt x="29" y="0"/>
                  </a:cubicBezTo>
                  <a:cubicBezTo>
                    <a:pt x="31" y="0"/>
                    <a:pt x="33" y="0"/>
                    <a:pt x="35" y="1"/>
                  </a:cubicBezTo>
                  <a:cubicBezTo>
                    <a:pt x="37" y="2"/>
                    <a:pt x="39" y="3"/>
                    <a:pt x="40" y="4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4" y="11"/>
                    <a:pt x="44" y="15"/>
                    <a:pt x="45" y="20"/>
                  </a:cubicBezTo>
                  <a:cubicBezTo>
                    <a:pt x="47" y="35"/>
                    <a:pt x="47" y="35"/>
                    <a:pt x="47" y="35"/>
                  </a:cubicBezTo>
                  <a:lnTo>
                    <a:pt x="4" y="41"/>
                  </a:lnTo>
                  <a:close/>
                  <a:moveTo>
                    <a:pt x="10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1"/>
                    <a:pt x="18" y="19"/>
                    <a:pt x="18" y="18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4" y="14"/>
                    <a:pt x="12" y="14"/>
                  </a:cubicBezTo>
                  <a:cubicBezTo>
                    <a:pt x="11" y="14"/>
                    <a:pt x="10" y="14"/>
                    <a:pt x="9" y="15"/>
                  </a:cubicBezTo>
                  <a:cubicBezTo>
                    <a:pt x="8" y="16"/>
                    <a:pt x="8" y="17"/>
                    <a:pt x="8" y="19"/>
                  </a:cubicBezTo>
                  <a:cubicBezTo>
                    <a:pt x="8" y="20"/>
                    <a:pt x="8" y="22"/>
                    <a:pt x="9" y="26"/>
                  </a:cubicBezTo>
                  <a:lnTo>
                    <a:pt x="10" y="31"/>
                  </a:lnTo>
                  <a:close/>
                  <a:moveTo>
                    <a:pt x="27" y="29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6"/>
                    <a:pt x="37" y="14"/>
                    <a:pt x="36" y="13"/>
                  </a:cubicBezTo>
                  <a:cubicBezTo>
                    <a:pt x="36" y="12"/>
                    <a:pt x="35" y="11"/>
                    <a:pt x="34" y="10"/>
                  </a:cubicBezTo>
                  <a:cubicBezTo>
                    <a:pt x="33" y="10"/>
                    <a:pt x="32" y="9"/>
                    <a:pt x="30" y="10"/>
                  </a:cubicBezTo>
                  <a:cubicBezTo>
                    <a:pt x="29" y="10"/>
                    <a:pt x="28" y="10"/>
                    <a:pt x="27" y="11"/>
                  </a:cubicBezTo>
                  <a:cubicBezTo>
                    <a:pt x="26" y="12"/>
                    <a:pt x="26" y="13"/>
                    <a:pt x="25" y="14"/>
                  </a:cubicBezTo>
                  <a:cubicBezTo>
                    <a:pt x="25" y="15"/>
                    <a:pt x="25" y="18"/>
                    <a:pt x="26" y="22"/>
                  </a:cubicBezTo>
                  <a:lnTo>
                    <a:pt x="2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îṩliďè"/>
            <p:cNvSpPr/>
            <p:nvPr/>
          </p:nvSpPr>
          <p:spPr bwMode="auto">
            <a:xfrm>
              <a:off x="3146322" y="5120278"/>
              <a:ext cx="93663" cy="79375"/>
            </a:xfrm>
            <a:custGeom>
              <a:avLst/>
              <a:gdLst>
                <a:gd name="T0" fmla="*/ 59 w 59"/>
                <a:gd name="T1" fmla="*/ 37 h 50"/>
                <a:gd name="T2" fmla="*/ 9 w 59"/>
                <a:gd name="T3" fmla="*/ 50 h 50"/>
                <a:gd name="T4" fmla="*/ 0 w 59"/>
                <a:gd name="T5" fmla="*/ 13 h 50"/>
                <a:gd name="T6" fmla="*/ 8 w 59"/>
                <a:gd name="T7" fmla="*/ 10 h 50"/>
                <a:gd name="T8" fmla="*/ 15 w 59"/>
                <a:gd name="T9" fmla="*/ 37 h 50"/>
                <a:gd name="T10" fmla="*/ 25 w 59"/>
                <a:gd name="T11" fmla="*/ 35 h 50"/>
                <a:gd name="T12" fmla="*/ 19 w 59"/>
                <a:gd name="T13" fmla="*/ 9 h 50"/>
                <a:gd name="T14" fmla="*/ 27 w 59"/>
                <a:gd name="T15" fmla="*/ 8 h 50"/>
                <a:gd name="T16" fmla="*/ 34 w 59"/>
                <a:gd name="T17" fmla="*/ 32 h 50"/>
                <a:gd name="T18" fmla="*/ 47 w 59"/>
                <a:gd name="T19" fmla="*/ 29 h 50"/>
                <a:gd name="T20" fmla="*/ 40 w 59"/>
                <a:gd name="T21" fmla="*/ 1 h 50"/>
                <a:gd name="T22" fmla="*/ 49 w 59"/>
                <a:gd name="T23" fmla="*/ 0 h 50"/>
                <a:gd name="T24" fmla="*/ 59 w 59"/>
                <a:gd name="T25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0">
                  <a:moveTo>
                    <a:pt x="59" y="37"/>
                  </a:moveTo>
                  <a:lnTo>
                    <a:pt x="9" y="50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5" y="37"/>
                  </a:lnTo>
                  <a:lnTo>
                    <a:pt x="25" y="35"/>
                  </a:lnTo>
                  <a:lnTo>
                    <a:pt x="19" y="9"/>
                  </a:lnTo>
                  <a:lnTo>
                    <a:pt x="27" y="8"/>
                  </a:lnTo>
                  <a:lnTo>
                    <a:pt x="34" y="32"/>
                  </a:lnTo>
                  <a:lnTo>
                    <a:pt x="47" y="29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9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iṧlíḋè"/>
            <p:cNvSpPr/>
            <p:nvPr/>
          </p:nvSpPr>
          <p:spPr bwMode="auto">
            <a:xfrm>
              <a:off x="3138384" y="5096465"/>
              <a:ext cx="82550" cy="38100"/>
            </a:xfrm>
            <a:custGeom>
              <a:avLst/>
              <a:gdLst>
                <a:gd name="T0" fmla="*/ 52 w 52"/>
                <a:gd name="T1" fmla="*/ 9 h 24"/>
                <a:gd name="T2" fmla="*/ 3 w 52"/>
                <a:gd name="T3" fmla="*/ 24 h 24"/>
                <a:gd name="T4" fmla="*/ 0 w 52"/>
                <a:gd name="T5" fmla="*/ 15 h 24"/>
                <a:gd name="T6" fmla="*/ 49 w 52"/>
                <a:gd name="T7" fmla="*/ 0 h 24"/>
                <a:gd name="T8" fmla="*/ 52 w 52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4">
                  <a:moveTo>
                    <a:pt x="52" y="9"/>
                  </a:moveTo>
                  <a:lnTo>
                    <a:pt x="3" y="24"/>
                  </a:lnTo>
                  <a:lnTo>
                    <a:pt x="0" y="15"/>
                  </a:lnTo>
                  <a:lnTo>
                    <a:pt x="49" y="0"/>
                  </a:ln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slïḓè"/>
            <p:cNvSpPr/>
            <p:nvPr/>
          </p:nvSpPr>
          <p:spPr bwMode="auto">
            <a:xfrm>
              <a:off x="3120922" y="5047253"/>
              <a:ext cx="88900" cy="52388"/>
            </a:xfrm>
            <a:custGeom>
              <a:avLst/>
              <a:gdLst>
                <a:gd name="T0" fmla="*/ 3 w 48"/>
                <a:gd name="T1" fmla="*/ 20 h 28"/>
                <a:gd name="T2" fmla="*/ 0 w 48"/>
                <a:gd name="T3" fmla="*/ 12 h 28"/>
                <a:gd name="T4" fmla="*/ 26 w 48"/>
                <a:gd name="T5" fmla="*/ 2 h 28"/>
                <a:gd name="T6" fmla="*/ 34 w 48"/>
                <a:gd name="T7" fmla="*/ 0 h 28"/>
                <a:gd name="T8" fmla="*/ 42 w 48"/>
                <a:gd name="T9" fmla="*/ 3 h 28"/>
                <a:gd name="T10" fmla="*/ 47 w 48"/>
                <a:gd name="T11" fmla="*/ 10 h 28"/>
                <a:gd name="T12" fmla="*/ 47 w 48"/>
                <a:gd name="T13" fmla="*/ 21 h 28"/>
                <a:gd name="T14" fmla="*/ 38 w 48"/>
                <a:gd name="T15" fmla="*/ 28 h 28"/>
                <a:gd name="T16" fmla="*/ 34 w 48"/>
                <a:gd name="T17" fmla="*/ 20 h 28"/>
                <a:gd name="T18" fmla="*/ 39 w 48"/>
                <a:gd name="T19" fmla="*/ 17 h 28"/>
                <a:gd name="T20" fmla="*/ 40 w 48"/>
                <a:gd name="T21" fmla="*/ 13 h 28"/>
                <a:gd name="T22" fmla="*/ 37 w 48"/>
                <a:gd name="T23" fmla="*/ 9 h 28"/>
                <a:gd name="T24" fmla="*/ 30 w 48"/>
                <a:gd name="T25" fmla="*/ 10 h 28"/>
                <a:gd name="T26" fmla="*/ 3 w 48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28">
                  <a:moveTo>
                    <a:pt x="3" y="2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1"/>
                    <a:pt x="32" y="0"/>
                    <a:pt x="34" y="0"/>
                  </a:cubicBezTo>
                  <a:cubicBezTo>
                    <a:pt x="37" y="0"/>
                    <a:pt x="39" y="1"/>
                    <a:pt x="42" y="3"/>
                  </a:cubicBezTo>
                  <a:cubicBezTo>
                    <a:pt x="44" y="4"/>
                    <a:pt x="46" y="7"/>
                    <a:pt x="47" y="10"/>
                  </a:cubicBezTo>
                  <a:cubicBezTo>
                    <a:pt x="48" y="14"/>
                    <a:pt x="48" y="18"/>
                    <a:pt x="47" y="21"/>
                  </a:cubicBezTo>
                  <a:cubicBezTo>
                    <a:pt x="45" y="24"/>
                    <a:pt x="42" y="26"/>
                    <a:pt x="38" y="28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19"/>
                    <a:pt x="38" y="18"/>
                    <a:pt x="39" y="17"/>
                  </a:cubicBezTo>
                  <a:cubicBezTo>
                    <a:pt x="40" y="16"/>
                    <a:pt x="40" y="14"/>
                    <a:pt x="40" y="13"/>
                  </a:cubicBezTo>
                  <a:cubicBezTo>
                    <a:pt x="39" y="11"/>
                    <a:pt x="38" y="10"/>
                    <a:pt x="37" y="9"/>
                  </a:cubicBezTo>
                  <a:cubicBezTo>
                    <a:pt x="35" y="9"/>
                    <a:pt x="33" y="9"/>
                    <a:pt x="30" y="10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íṥ1iḍe"/>
            <p:cNvSpPr/>
            <p:nvPr/>
          </p:nvSpPr>
          <p:spPr bwMode="auto">
            <a:xfrm>
              <a:off x="3112984" y="5017090"/>
              <a:ext cx="80963" cy="46038"/>
            </a:xfrm>
            <a:custGeom>
              <a:avLst/>
              <a:gdLst>
                <a:gd name="T0" fmla="*/ 51 w 51"/>
                <a:gd name="T1" fmla="*/ 9 h 29"/>
                <a:gd name="T2" fmla="*/ 3 w 51"/>
                <a:gd name="T3" fmla="*/ 29 h 29"/>
                <a:gd name="T4" fmla="*/ 0 w 51"/>
                <a:gd name="T5" fmla="*/ 19 h 29"/>
                <a:gd name="T6" fmla="*/ 46 w 51"/>
                <a:gd name="T7" fmla="*/ 0 h 29"/>
                <a:gd name="T8" fmla="*/ 51 w 51"/>
                <a:gd name="T9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51" y="9"/>
                  </a:moveTo>
                  <a:lnTo>
                    <a:pt x="3" y="29"/>
                  </a:lnTo>
                  <a:lnTo>
                    <a:pt x="0" y="19"/>
                  </a:lnTo>
                  <a:lnTo>
                    <a:pt x="46" y="0"/>
                  </a:lnTo>
                  <a:lnTo>
                    <a:pt x="5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iṥľîḋé"/>
            <p:cNvSpPr/>
            <p:nvPr/>
          </p:nvSpPr>
          <p:spPr bwMode="auto">
            <a:xfrm>
              <a:off x="3081234" y="4948828"/>
              <a:ext cx="101600" cy="93663"/>
            </a:xfrm>
            <a:custGeom>
              <a:avLst/>
              <a:gdLst>
                <a:gd name="T0" fmla="*/ 64 w 64"/>
                <a:gd name="T1" fmla="*/ 36 h 59"/>
                <a:gd name="T2" fmla="*/ 18 w 64"/>
                <a:gd name="T3" fmla="*/ 59 h 59"/>
                <a:gd name="T4" fmla="*/ 14 w 64"/>
                <a:gd name="T5" fmla="*/ 50 h 59"/>
                <a:gd name="T6" fmla="*/ 35 w 64"/>
                <a:gd name="T7" fmla="*/ 16 h 59"/>
                <a:gd name="T8" fmla="*/ 3 w 64"/>
                <a:gd name="T9" fmla="*/ 31 h 59"/>
                <a:gd name="T10" fmla="*/ 0 w 64"/>
                <a:gd name="T11" fmla="*/ 22 h 59"/>
                <a:gd name="T12" fmla="*/ 45 w 64"/>
                <a:gd name="T13" fmla="*/ 0 h 59"/>
                <a:gd name="T14" fmla="*/ 50 w 64"/>
                <a:gd name="T15" fmla="*/ 8 h 59"/>
                <a:gd name="T16" fmla="*/ 29 w 64"/>
                <a:gd name="T17" fmla="*/ 42 h 59"/>
                <a:gd name="T18" fmla="*/ 59 w 64"/>
                <a:gd name="T19" fmla="*/ 26 h 59"/>
                <a:gd name="T20" fmla="*/ 64 w 64"/>
                <a:gd name="T21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59">
                  <a:moveTo>
                    <a:pt x="64" y="36"/>
                  </a:moveTo>
                  <a:lnTo>
                    <a:pt x="18" y="59"/>
                  </a:lnTo>
                  <a:lnTo>
                    <a:pt x="14" y="50"/>
                  </a:lnTo>
                  <a:lnTo>
                    <a:pt x="35" y="16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45" y="0"/>
                  </a:lnTo>
                  <a:lnTo>
                    <a:pt x="50" y="8"/>
                  </a:lnTo>
                  <a:lnTo>
                    <a:pt x="29" y="42"/>
                  </a:lnTo>
                  <a:lnTo>
                    <a:pt x="59" y="26"/>
                  </a:lnTo>
                  <a:lnTo>
                    <a:pt x="6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îślidè"/>
            <p:cNvSpPr/>
            <p:nvPr/>
          </p:nvSpPr>
          <p:spPr bwMode="auto">
            <a:xfrm>
              <a:off x="3047897" y="4877390"/>
              <a:ext cx="84138" cy="88900"/>
            </a:xfrm>
            <a:custGeom>
              <a:avLst/>
              <a:gdLst>
                <a:gd name="T0" fmla="*/ 28 w 46"/>
                <a:gd name="T1" fmla="*/ 21 h 48"/>
                <a:gd name="T2" fmla="*/ 22 w 46"/>
                <a:gd name="T3" fmla="*/ 25 h 48"/>
                <a:gd name="T4" fmla="*/ 11 w 46"/>
                <a:gd name="T5" fmla="*/ 9 h 48"/>
                <a:gd name="T6" fmla="*/ 26 w 46"/>
                <a:gd name="T7" fmla="*/ 0 h 48"/>
                <a:gd name="T8" fmla="*/ 35 w 46"/>
                <a:gd name="T9" fmla="*/ 4 h 48"/>
                <a:gd name="T10" fmla="*/ 42 w 46"/>
                <a:gd name="T11" fmla="*/ 12 h 48"/>
                <a:gd name="T12" fmla="*/ 46 w 46"/>
                <a:gd name="T13" fmla="*/ 24 h 48"/>
                <a:gd name="T14" fmla="*/ 43 w 46"/>
                <a:gd name="T15" fmla="*/ 35 h 48"/>
                <a:gd name="T16" fmla="*/ 35 w 46"/>
                <a:gd name="T17" fmla="*/ 43 h 48"/>
                <a:gd name="T18" fmla="*/ 23 w 46"/>
                <a:gd name="T19" fmla="*/ 47 h 48"/>
                <a:gd name="T20" fmla="*/ 12 w 46"/>
                <a:gd name="T21" fmla="*/ 45 h 48"/>
                <a:gd name="T22" fmla="*/ 4 w 46"/>
                <a:gd name="T23" fmla="*/ 37 h 48"/>
                <a:gd name="T24" fmla="*/ 0 w 46"/>
                <a:gd name="T25" fmla="*/ 24 h 48"/>
                <a:gd name="T26" fmla="*/ 5 w 46"/>
                <a:gd name="T27" fmla="*/ 14 h 48"/>
                <a:gd name="T28" fmla="*/ 11 w 46"/>
                <a:gd name="T29" fmla="*/ 21 h 48"/>
                <a:gd name="T30" fmla="*/ 9 w 46"/>
                <a:gd name="T31" fmla="*/ 27 h 48"/>
                <a:gd name="T32" fmla="*/ 11 w 46"/>
                <a:gd name="T33" fmla="*/ 33 h 48"/>
                <a:gd name="T34" fmla="*/ 19 w 46"/>
                <a:gd name="T35" fmla="*/ 39 h 48"/>
                <a:gd name="T36" fmla="*/ 30 w 46"/>
                <a:gd name="T37" fmla="*/ 36 h 48"/>
                <a:gd name="T38" fmla="*/ 38 w 46"/>
                <a:gd name="T39" fmla="*/ 26 h 48"/>
                <a:gd name="T40" fmla="*/ 36 w 46"/>
                <a:gd name="T41" fmla="*/ 17 h 48"/>
                <a:gd name="T42" fmla="*/ 32 w 46"/>
                <a:gd name="T43" fmla="*/ 13 h 48"/>
                <a:gd name="T44" fmla="*/ 27 w 46"/>
                <a:gd name="T45" fmla="*/ 10 h 48"/>
                <a:gd name="T46" fmla="*/ 23 w 46"/>
                <a:gd name="T47" fmla="*/ 13 h 48"/>
                <a:gd name="T48" fmla="*/ 28 w 46"/>
                <a:gd name="T4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8">
                  <a:moveTo>
                    <a:pt x="28" y="21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1"/>
                    <a:pt x="31" y="2"/>
                    <a:pt x="35" y="4"/>
                  </a:cubicBezTo>
                  <a:cubicBezTo>
                    <a:pt x="38" y="6"/>
                    <a:pt x="40" y="9"/>
                    <a:pt x="42" y="12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8"/>
                    <a:pt x="45" y="31"/>
                    <a:pt x="43" y="35"/>
                  </a:cubicBezTo>
                  <a:cubicBezTo>
                    <a:pt x="41" y="38"/>
                    <a:pt x="38" y="41"/>
                    <a:pt x="35" y="43"/>
                  </a:cubicBezTo>
                  <a:cubicBezTo>
                    <a:pt x="31" y="46"/>
                    <a:pt x="27" y="47"/>
                    <a:pt x="23" y="47"/>
                  </a:cubicBezTo>
                  <a:cubicBezTo>
                    <a:pt x="19" y="48"/>
                    <a:pt x="15" y="47"/>
                    <a:pt x="12" y="45"/>
                  </a:cubicBezTo>
                  <a:cubicBezTo>
                    <a:pt x="9" y="43"/>
                    <a:pt x="6" y="41"/>
                    <a:pt x="4" y="37"/>
                  </a:cubicBezTo>
                  <a:cubicBezTo>
                    <a:pt x="1" y="32"/>
                    <a:pt x="0" y="28"/>
                    <a:pt x="0" y="24"/>
                  </a:cubicBezTo>
                  <a:cubicBezTo>
                    <a:pt x="0" y="21"/>
                    <a:pt x="2" y="17"/>
                    <a:pt x="5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3"/>
                    <a:pt x="9" y="24"/>
                    <a:pt x="9" y="27"/>
                  </a:cubicBezTo>
                  <a:cubicBezTo>
                    <a:pt x="8" y="29"/>
                    <a:pt x="9" y="31"/>
                    <a:pt x="11" y="33"/>
                  </a:cubicBezTo>
                  <a:cubicBezTo>
                    <a:pt x="13" y="36"/>
                    <a:pt x="15" y="38"/>
                    <a:pt x="19" y="39"/>
                  </a:cubicBezTo>
                  <a:cubicBezTo>
                    <a:pt x="22" y="39"/>
                    <a:pt x="26" y="38"/>
                    <a:pt x="30" y="36"/>
                  </a:cubicBezTo>
                  <a:cubicBezTo>
                    <a:pt x="34" y="33"/>
                    <a:pt x="37" y="30"/>
                    <a:pt x="38" y="26"/>
                  </a:cubicBezTo>
                  <a:cubicBezTo>
                    <a:pt x="39" y="23"/>
                    <a:pt x="38" y="20"/>
                    <a:pt x="36" y="17"/>
                  </a:cubicBezTo>
                  <a:cubicBezTo>
                    <a:pt x="35" y="15"/>
                    <a:pt x="34" y="14"/>
                    <a:pt x="32" y="13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3" y="13"/>
                    <a:pt x="23" y="13"/>
                    <a:pt x="23" y="13"/>
                  </a:cubicBezTo>
                  <a:lnTo>
                    <a:pt x="28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îŝ1ide"/>
            <p:cNvSpPr/>
            <p:nvPr/>
          </p:nvSpPr>
          <p:spPr bwMode="auto">
            <a:xfrm>
              <a:off x="1981097" y="4907553"/>
              <a:ext cx="931863" cy="969963"/>
            </a:xfrm>
            <a:custGeom>
              <a:avLst/>
              <a:gdLst>
                <a:gd name="T0" fmla="*/ 488 w 506"/>
                <a:gd name="T1" fmla="*/ 144 h 525"/>
                <a:gd name="T2" fmla="*/ 449 w 506"/>
                <a:gd name="T3" fmla="*/ 161 h 525"/>
                <a:gd name="T4" fmla="*/ 473 w 506"/>
                <a:gd name="T5" fmla="*/ 361 h 525"/>
                <a:gd name="T6" fmla="*/ 434 w 506"/>
                <a:gd name="T7" fmla="*/ 382 h 525"/>
                <a:gd name="T8" fmla="*/ 463 w 506"/>
                <a:gd name="T9" fmla="*/ 392 h 525"/>
                <a:gd name="T10" fmla="*/ 434 w 506"/>
                <a:gd name="T11" fmla="*/ 455 h 525"/>
                <a:gd name="T12" fmla="*/ 418 w 506"/>
                <a:gd name="T13" fmla="*/ 525 h 525"/>
                <a:gd name="T14" fmla="*/ 328 w 506"/>
                <a:gd name="T15" fmla="*/ 392 h 525"/>
                <a:gd name="T16" fmla="*/ 200 w 506"/>
                <a:gd name="T17" fmla="*/ 376 h 525"/>
                <a:gd name="T18" fmla="*/ 179 w 506"/>
                <a:gd name="T19" fmla="*/ 525 h 525"/>
                <a:gd name="T20" fmla="*/ 72 w 506"/>
                <a:gd name="T21" fmla="*/ 510 h 525"/>
                <a:gd name="T22" fmla="*/ 44 w 506"/>
                <a:gd name="T23" fmla="*/ 439 h 525"/>
                <a:gd name="T24" fmla="*/ 72 w 506"/>
                <a:gd name="T25" fmla="*/ 392 h 525"/>
                <a:gd name="T26" fmla="*/ 57 w 506"/>
                <a:gd name="T27" fmla="*/ 382 h 525"/>
                <a:gd name="T28" fmla="*/ 18 w 506"/>
                <a:gd name="T29" fmla="*/ 161 h 525"/>
                <a:gd name="T30" fmla="*/ 56 w 506"/>
                <a:gd name="T31" fmla="*/ 144 h 525"/>
                <a:gd name="T32" fmla="*/ 0 w 506"/>
                <a:gd name="T33" fmla="*/ 21 h 525"/>
                <a:gd name="T34" fmla="*/ 92 w 506"/>
                <a:gd name="T35" fmla="*/ 21 h 525"/>
                <a:gd name="T36" fmla="*/ 403 w 506"/>
                <a:gd name="T37" fmla="*/ 82 h 525"/>
                <a:gd name="T38" fmla="*/ 457 w 506"/>
                <a:gd name="T39" fmla="*/ 0 h 525"/>
                <a:gd name="T40" fmla="*/ 461 w 506"/>
                <a:gd name="T41" fmla="*/ 82 h 525"/>
                <a:gd name="T42" fmla="*/ 455 w 506"/>
                <a:gd name="T43" fmla="*/ 24 h 525"/>
                <a:gd name="T44" fmla="*/ 435 w 506"/>
                <a:gd name="T45" fmla="*/ 82 h 525"/>
                <a:gd name="T46" fmla="*/ 454 w 506"/>
                <a:gd name="T47" fmla="*/ 127 h 525"/>
                <a:gd name="T48" fmla="*/ 49 w 506"/>
                <a:gd name="T49" fmla="*/ 112 h 525"/>
                <a:gd name="T50" fmla="*/ 78 w 506"/>
                <a:gd name="T51" fmla="*/ 127 h 525"/>
                <a:gd name="T52" fmla="*/ 81 w 506"/>
                <a:gd name="T53" fmla="*/ 161 h 525"/>
                <a:gd name="T54" fmla="*/ 426 w 506"/>
                <a:gd name="T55" fmla="*/ 145 h 525"/>
                <a:gd name="T56" fmla="*/ 454 w 506"/>
                <a:gd name="T57" fmla="*/ 127 h 525"/>
                <a:gd name="T58" fmla="*/ 450 w 506"/>
                <a:gd name="T59" fmla="*/ 178 h 525"/>
                <a:gd name="T60" fmla="*/ 65 w 506"/>
                <a:gd name="T61" fmla="*/ 335 h 525"/>
                <a:gd name="T62" fmla="*/ 421 w 506"/>
                <a:gd name="T63" fmla="*/ 349 h 525"/>
                <a:gd name="T64" fmla="*/ 398 w 506"/>
                <a:gd name="T65" fmla="*/ 490 h 525"/>
                <a:gd name="T66" fmla="*/ 356 w 506"/>
                <a:gd name="T67" fmla="*/ 371 h 525"/>
                <a:gd name="T68" fmla="*/ 389 w 506"/>
                <a:gd name="T69" fmla="*/ 496 h 525"/>
                <a:gd name="T70" fmla="*/ 150 w 506"/>
                <a:gd name="T71" fmla="*/ 496 h 525"/>
                <a:gd name="T72" fmla="*/ 108 w 506"/>
                <a:gd name="T73" fmla="*/ 371 h 525"/>
                <a:gd name="T74" fmla="*/ 117 w 506"/>
                <a:gd name="T75" fmla="*/ 496 h 525"/>
                <a:gd name="T76" fmla="*/ 71 w 506"/>
                <a:gd name="T77" fmla="*/ 82 h 525"/>
                <a:gd name="T78" fmla="*/ 51 w 506"/>
                <a:gd name="T79" fmla="*/ 24 h 525"/>
                <a:gd name="T80" fmla="*/ 45 w 506"/>
                <a:gd name="T81" fmla="*/ 8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25">
                  <a:moveTo>
                    <a:pt x="506" y="21"/>
                  </a:moveTo>
                  <a:cubicBezTo>
                    <a:pt x="488" y="144"/>
                    <a:pt x="488" y="144"/>
                    <a:pt x="488" y="144"/>
                  </a:cubicBezTo>
                  <a:cubicBezTo>
                    <a:pt x="450" y="144"/>
                    <a:pt x="450" y="144"/>
                    <a:pt x="450" y="144"/>
                  </a:cubicBezTo>
                  <a:cubicBezTo>
                    <a:pt x="449" y="161"/>
                    <a:pt x="449" y="161"/>
                    <a:pt x="449" y="161"/>
                  </a:cubicBezTo>
                  <a:cubicBezTo>
                    <a:pt x="488" y="161"/>
                    <a:pt x="488" y="161"/>
                    <a:pt x="488" y="1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72"/>
                    <a:pt x="462" y="382"/>
                    <a:pt x="450" y="382"/>
                  </a:cubicBezTo>
                  <a:cubicBezTo>
                    <a:pt x="434" y="382"/>
                    <a:pt x="434" y="382"/>
                    <a:pt x="434" y="382"/>
                  </a:cubicBezTo>
                  <a:cubicBezTo>
                    <a:pt x="434" y="392"/>
                    <a:pt x="434" y="392"/>
                    <a:pt x="434" y="392"/>
                  </a:cubicBezTo>
                  <a:cubicBezTo>
                    <a:pt x="463" y="392"/>
                    <a:pt x="463" y="392"/>
                    <a:pt x="463" y="392"/>
                  </a:cubicBezTo>
                  <a:cubicBezTo>
                    <a:pt x="463" y="439"/>
                    <a:pt x="463" y="439"/>
                    <a:pt x="463" y="439"/>
                  </a:cubicBezTo>
                  <a:cubicBezTo>
                    <a:pt x="463" y="448"/>
                    <a:pt x="450" y="455"/>
                    <a:pt x="434" y="455"/>
                  </a:cubicBezTo>
                  <a:cubicBezTo>
                    <a:pt x="434" y="510"/>
                    <a:pt x="434" y="510"/>
                    <a:pt x="434" y="510"/>
                  </a:cubicBezTo>
                  <a:cubicBezTo>
                    <a:pt x="434" y="518"/>
                    <a:pt x="427" y="525"/>
                    <a:pt x="418" y="525"/>
                  </a:cubicBezTo>
                  <a:cubicBezTo>
                    <a:pt x="328" y="525"/>
                    <a:pt x="328" y="525"/>
                    <a:pt x="328" y="525"/>
                  </a:cubicBezTo>
                  <a:cubicBezTo>
                    <a:pt x="328" y="392"/>
                    <a:pt x="328" y="392"/>
                    <a:pt x="328" y="392"/>
                  </a:cubicBezTo>
                  <a:cubicBezTo>
                    <a:pt x="328" y="383"/>
                    <a:pt x="318" y="376"/>
                    <a:pt x="307" y="376"/>
                  </a:cubicBezTo>
                  <a:cubicBezTo>
                    <a:pt x="200" y="376"/>
                    <a:pt x="200" y="376"/>
                    <a:pt x="200" y="376"/>
                  </a:cubicBezTo>
                  <a:cubicBezTo>
                    <a:pt x="188" y="376"/>
                    <a:pt x="179" y="383"/>
                    <a:pt x="179" y="392"/>
                  </a:cubicBezTo>
                  <a:cubicBezTo>
                    <a:pt x="179" y="525"/>
                    <a:pt x="179" y="525"/>
                    <a:pt x="179" y="525"/>
                  </a:cubicBezTo>
                  <a:cubicBezTo>
                    <a:pt x="89" y="525"/>
                    <a:pt x="89" y="525"/>
                    <a:pt x="89" y="525"/>
                  </a:cubicBezTo>
                  <a:cubicBezTo>
                    <a:pt x="80" y="525"/>
                    <a:pt x="72" y="518"/>
                    <a:pt x="72" y="510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56" y="455"/>
                    <a:pt x="44" y="448"/>
                    <a:pt x="44" y="439"/>
                  </a:cubicBezTo>
                  <a:cubicBezTo>
                    <a:pt x="44" y="392"/>
                    <a:pt x="44" y="392"/>
                    <a:pt x="44" y="392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72" y="382"/>
                    <a:pt x="72" y="382"/>
                    <a:pt x="72" y="382"/>
                  </a:cubicBezTo>
                  <a:cubicBezTo>
                    <a:pt x="57" y="382"/>
                    <a:pt x="57" y="382"/>
                    <a:pt x="57" y="382"/>
                  </a:cubicBezTo>
                  <a:cubicBezTo>
                    <a:pt x="44" y="382"/>
                    <a:pt x="34" y="372"/>
                    <a:pt x="34" y="3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7"/>
                    <a:pt x="31" y="0"/>
                    <a:pt x="49" y="0"/>
                  </a:cubicBezTo>
                  <a:cubicBezTo>
                    <a:pt x="73" y="0"/>
                    <a:pt x="80" y="3"/>
                    <a:pt x="92" y="21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403" y="82"/>
                    <a:pt x="403" y="82"/>
                    <a:pt x="403" y="82"/>
                  </a:cubicBezTo>
                  <a:cubicBezTo>
                    <a:pt x="415" y="21"/>
                    <a:pt x="415" y="21"/>
                    <a:pt x="415" y="21"/>
                  </a:cubicBezTo>
                  <a:cubicBezTo>
                    <a:pt x="426" y="3"/>
                    <a:pt x="433" y="0"/>
                    <a:pt x="457" y="0"/>
                  </a:cubicBezTo>
                  <a:cubicBezTo>
                    <a:pt x="475" y="0"/>
                    <a:pt x="504" y="7"/>
                    <a:pt x="506" y="21"/>
                  </a:cubicBezTo>
                  <a:close/>
                  <a:moveTo>
                    <a:pt x="461" y="82"/>
                  </a:moveTo>
                  <a:cubicBezTo>
                    <a:pt x="469" y="32"/>
                    <a:pt x="469" y="32"/>
                    <a:pt x="469" y="32"/>
                  </a:cubicBezTo>
                  <a:cubicBezTo>
                    <a:pt x="469" y="24"/>
                    <a:pt x="463" y="24"/>
                    <a:pt x="455" y="24"/>
                  </a:cubicBezTo>
                  <a:cubicBezTo>
                    <a:pt x="450" y="24"/>
                    <a:pt x="447" y="26"/>
                    <a:pt x="445" y="32"/>
                  </a:cubicBezTo>
                  <a:cubicBezTo>
                    <a:pt x="435" y="82"/>
                    <a:pt x="435" y="82"/>
                    <a:pt x="435" y="82"/>
                  </a:cubicBezTo>
                  <a:lnTo>
                    <a:pt x="461" y="82"/>
                  </a:lnTo>
                  <a:close/>
                  <a:moveTo>
                    <a:pt x="454" y="127"/>
                  </a:moveTo>
                  <a:cubicBezTo>
                    <a:pt x="457" y="112"/>
                    <a:pt x="457" y="112"/>
                    <a:pt x="457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80" y="145"/>
                    <a:pt x="80" y="145"/>
                    <a:pt x="80" y="145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425" y="161"/>
                    <a:pt x="425" y="161"/>
                    <a:pt x="425" y="161"/>
                  </a:cubicBezTo>
                  <a:cubicBezTo>
                    <a:pt x="426" y="145"/>
                    <a:pt x="426" y="145"/>
                    <a:pt x="426" y="145"/>
                  </a:cubicBezTo>
                  <a:cubicBezTo>
                    <a:pt x="428" y="127"/>
                    <a:pt x="428" y="127"/>
                    <a:pt x="428" y="127"/>
                  </a:cubicBezTo>
                  <a:lnTo>
                    <a:pt x="454" y="127"/>
                  </a:lnTo>
                  <a:close/>
                  <a:moveTo>
                    <a:pt x="441" y="335"/>
                  </a:moveTo>
                  <a:cubicBezTo>
                    <a:pt x="450" y="178"/>
                    <a:pt x="450" y="178"/>
                    <a:pt x="450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65" y="335"/>
                    <a:pt x="65" y="335"/>
                    <a:pt x="65" y="335"/>
                  </a:cubicBezTo>
                  <a:cubicBezTo>
                    <a:pt x="65" y="343"/>
                    <a:pt x="74" y="349"/>
                    <a:pt x="85" y="349"/>
                  </a:cubicBezTo>
                  <a:cubicBezTo>
                    <a:pt x="421" y="349"/>
                    <a:pt x="421" y="349"/>
                    <a:pt x="421" y="349"/>
                  </a:cubicBezTo>
                  <a:cubicBezTo>
                    <a:pt x="432" y="349"/>
                    <a:pt x="441" y="343"/>
                    <a:pt x="441" y="335"/>
                  </a:cubicBezTo>
                  <a:close/>
                  <a:moveTo>
                    <a:pt x="398" y="490"/>
                  </a:moveTo>
                  <a:cubicBezTo>
                    <a:pt x="398" y="371"/>
                    <a:pt x="398" y="371"/>
                    <a:pt x="398" y="371"/>
                  </a:cubicBezTo>
                  <a:cubicBezTo>
                    <a:pt x="356" y="371"/>
                    <a:pt x="356" y="371"/>
                    <a:pt x="356" y="371"/>
                  </a:cubicBezTo>
                  <a:cubicBezTo>
                    <a:pt x="356" y="496"/>
                    <a:pt x="356" y="496"/>
                    <a:pt x="356" y="496"/>
                  </a:cubicBezTo>
                  <a:cubicBezTo>
                    <a:pt x="389" y="496"/>
                    <a:pt x="389" y="496"/>
                    <a:pt x="389" y="496"/>
                  </a:cubicBezTo>
                  <a:cubicBezTo>
                    <a:pt x="394" y="496"/>
                    <a:pt x="398" y="496"/>
                    <a:pt x="398" y="490"/>
                  </a:cubicBezTo>
                  <a:close/>
                  <a:moveTo>
                    <a:pt x="150" y="496"/>
                  </a:moveTo>
                  <a:cubicBezTo>
                    <a:pt x="150" y="371"/>
                    <a:pt x="150" y="371"/>
                    <a:pt x="150" y="371"/>
                  </a:cubicBezTo>
                  <a:cubicBezTo>
                    <a:pt x="108" y="371"/>
                    <a:pt x="108" y="371"/>
                    <a:pt x="108" y="371"/>
                  </a:cubicBezTo>
                  <a:cubicBezTo>
                    <a:pt x="108" y="490"/>
                    <a:pt x="108" y="490"/>
                    <a:pt x="108" y="490"/>
                  </a:cubicBezTo>
                  <a:cubicBezTo>
                    <a:pt x="108" y="496"/>
                    <a:pt x="112" y="496"/>
                    <a:pt x="117" y="496"/>
                  </a:cubicBezTo>
                  <a:lnTo>
                    <a:pt x="150" y="496"/>
                  </a:lnTo>
                  <a:close/>
                  <a:moveTo>
                    <a:pt x="71" y="82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26"/>
                    <a:pt x="57" y="24"/>
                    <a:pt x="51" y="24"/>
                  </a:cubicBezTo>
                  <a:cubicBezTo>
                    <a:pt x="43" y="24"/>
                    <a:pt x="37" y="24"/>
                    <a:pt x="37" y="32"/>
                  </a:cubicBezTo>
                  <a:cubicBezTo>
                    <a:pt x="45" y="82"/>
                    <a:pt x="45" y="82"/>
                    <a:pt x="45" y="82"/>
                  </a:cubicBezTo>
                  <a:lnTo>
                    <a:pt x="7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í$ḻíde"/>
            <p:cNvSpPr/>
            <p:nvPr/>
          </p:nvSpPr>
          <p:spPr bwMode="auto">
            <a:xfrm>
              <a:off x="2144609" y="5142503"/>
              <a:ext cx="6048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pic>
        <p:nvPicPr>
          <p:cNvPr id="73" name="图片 7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096" y="-1099742"/>
            <a:ext cx="721809" cy="962412"/>
          </a:xfrm>
          <a:prstGeom prst="rect">
            <a:avLst/>
          </a:prstGeom>
        </p:spPr>
      </p:pic>
      <p:sp>
        <p:nvSpPr>
          <p:cNvPr id="74" name="文本框 73"/>
          <p:cNvSpPr txBox="1"/>
          <p:nvPr userDrawn="1"/>
        </p:nvSpPr>
        <p:spPr>
          <a:xfrm>
            <a:off x="4825041" y="-494146"/>
            <a:ext cx="206827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FF0000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微信公众号</a:t>
            </a:r>
            <a:r>
              <a:rPr lang="en-US" altLang="zh-CN" sz="1200" dirty="0">
                <a:solidFill>
                  <a:srgbClr val="FF0000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: PPT</a:t>
            </a:r>
            <a:r>
              <a:rPr lang="zh-CN" altLang="en-US" sz="1200" dirty="0">
                <a:solidFill>
                  <a:srgbClr val="FF0000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研究生</a:t>
            </a:r>
            <a:endParaRPr lang="zh-CN" altLang="en-US" sz="1200" dirty="0">
              <a:solidFill>
                <a:srgbClr val="FF0000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/>
          <p:cNvSpPr txBox="1"/>
          <p:nvPr userDrawn="1"/>
        </p:nvSpPr>
        <p:spPr>
          <a:xfrm>
            <a:off x="3415361" y="1469570"/>
            <a:ext cx="780842" cy="17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您好！我是本套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模板的作者王奕博，本套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模板是特别为北京科技大学同学朋友制作，方便各位的答辩工作。本模板内使用图片来自北京科技大学官方微信公众号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,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模板文案仅供参考，官方信息以北京科技大学官网为准。恶意修改、诋毁、扭曲北京科技大学形象的行为后果自负。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最后，祝您答辩顺利，前程似锦！</a:t>
            </a:r>
            <a:endParaRPr lang="zh-CN" altLang="en-US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57825" y="-15557"/>
            <a:ext cx="5372351" cy="7169530"/>
            <a:chOff x="1560409" y="2069897"/>
            <a:chExt cx="1776413" cy="1778000"/>
          </a:xfrm>
        </p:grpSpPr>
        <p:sp>
          <p:nvSpPr>
            <p:cNvPr id="67" name="îS1îḋé"/>
            <p:cNvSpPr/>
            <p:nvPr/>
          </p:nvSpPr>
          <p:spPr bwMode="auto">
            <a:xfrm>
              <a:off x="1560409" y="2069897"/>
              <a:ext cx="1776413" cy="1778000"/>
            </a:xfrm>
            <a:prstGeom prst="ellipse">
              <a:avLst/>
            </a:prstGeom>
            <a:noFill/>
            <a:ln w="98425" cap="flat">
              <a:solidFill>
                <a:schemeClr val="bg1">
                  <a:lumMod val="95000"/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îṣḷïďé"/>
            <p:cNvSpPr/>
            <p:nvPr/>
          </p:nvSpPr>
          <p:spPr bwMode="auto">
            <a:xfrm>
              <a:off x="1779484" y="2288972"/>
              <a:ext cx="1336675" cy="1338263"/>
            </a:xfrm>
            <a:prstGeom prst="ellipse">
              <a:avLst/>
            </a:prstGeom>
            <a:noFill/>
            <a:ln w="19050" cap="flat">
              <a:solidFill>
                <a:schemeClr val="bg1"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705077" y="218094"/>
            <a:ext cx="4877843" cy="6702232"/>
            <a:chOff x="1641372" y="4491628"/>
            <a:chExt cx="1612900" cy="1662113"/>
          </a:xfrm>
          <a:solidFill>
            <a:schemeClr val="bg1">
              <a:lumMod val="95000"/>
              <a:alpha val="21000"/>
            </a:schemeClr>
          </a:solidFill>
        </p:grpSpPr>
        <p:sp>
          <p:nvSpPr>
            <p:cNvPr id="10" name="ïś1íďê"/>
            <p:cNvSpPr/>
            <p:nvPr/>
          </p:nvSpPr>
          <p:spPr bwMode="auto">
            <a:xfrm>
              <a:off x="2889147" y="4701178"/>
              <a:ext cx="153988" cy="138113"/>
            </a:xfrm>
            <a:custGeom>
              <a:avLst/>
              <a:gdLst>
                <a:gd name="T0" fmla="*/ 62 w 83"/>
                <a:gd name="T1" fmla="*/ 8 h 75"/>
                <a:gd name="T2" fmla="*/ 53 w 83"/>
                <a:gd name="T3" fmla="*/ 10 h 75"/>
                <a:gd name="T4" fmla="*/ 57 w 83"/>
                <a:gd name="T5" fmla="*/ 0 h 75"/>
                <a:gd name="T6" fmla="*/ 44 w 83"/>
                <a:gd name="T7" fmla="*/ 21 h 75"/>
                <a:gd name="T8" fmla="*/ 58 w 83"/>
                <a:gd name="T9" fmla="*/ 11 h 75"/>
                <a:gd name="T10" fmla="*/ 54 w 83"/>
                <a:gd name="T11" fmla="*/ 18 h 75"/>
                <a:gd name="T12" fmla="*/ 28 w 83"/>
                <a:gd name="T13" fmla="*/ 18 h 75"/>
                <a:gd name="T14" fmla="*/ 19 w 83"/>
                <a:gd name="T15" fmla="*/ 17 h 75"/>
                <a:gd name="T16" fmla="*/ 25 w 83"/>
                <a:gd name="T17" fmla="*/ 12 h 75"/>
                <a:gd name="T18" fmla="*/ 1 w 83"/>
                <a:gd name="T19" fmla="*/ 30 h 75"/>
                <a:gd name="T20" fmla="*/ 13 w 83"/>
                <a:gd name="T21" fmla="*/ 24 h 75"/>
                <a:gd name="T22" fmla="*/ 36 w 83"/>
                <a:gd name="T23" fmla="*/ 28 h 75"/>
                <a:gd name="T24" fmla="*/ 22 w 83"/>
                <a:gd name="T25" fmla="*/ 35 h 75"/>
                <a:gd name="T26" fmla="*/ 45 w 83"/>
                <a:gd name="T27" fmla="*/ 41 h 75"/>
                <a:gd name="T28" fmla="*/ 42 w 83"/>
                <a:gd name="T29" fmla="*/ 41 h 75"/>
                <a:gd name="T30" fmla="*/ 35 w 83"/>
                <a:gd name="T31" fmla="*/ 40 h 75"/>
                <a:gd name="T32" fmla="*/ 37 w 83"/>
                <a:gd name="T33" fmla="*/ 45 h 75"/>
                <a:gd name="T34" fmla="*/ 12 w 83"/>
                <a:gd name="T35" fmla="*/ 34 h 75"/>
                <a:gd name="T36" fmla="*/ 9 w 83"/>
                <a:gd name="T37" fmla="*/ 35 h 75"/>
                <a:gd name="T38" fmla="*/ 20 w 83"/>
                <a:gd name="T39" fmla="*/ 64 h 75"/>
                <a:gd name="T40" fmla="*/ 0 w 83"/>
                <a:gd name="T41" fmla="*/ 57 h 75"/>
                <a:gd name="T42" fmla="*/ 35 w 83"/>
                <a:gd name="T43" fmla="*/ 58 h 75"/>
                <a:gd name="T44" fmla="*/ 46 w 83"/>
                <a:gd name="T45" fmla="*/ 57 h 75"/>
                <a:gd name="T46" fmla="*/ 42 w 83"/>
                <a:gd name="T47" fmla="*/ 48 h 75"/>
                <a:gd name="T48" fmla="*/ 62 w 83"/>
                <a:gd name="T49" fmla="*/ 57 h 75"/>
                <a:gd name="T50" fmla="*/ 61 w 83"/>
                <a:gd name="T51" fmla="*/ 35 h 75"/>
                <a:gd name="T52" fmla="*/ 62 w 83"/>
                <a:gd name="T53" fmla="*/ 34 h 75"/>
                <a:gd name="T54" fmla="*/ 66 w 83"/>
                <a:gd name="T55" fmla="*/ 16 h 75"/>
                <a:gd name="T56" fmla="*/ 63 w 83"/>
                <a:gd name="T57" fmla="*/ 44 h 75"/>
                <a:gd name="T58" fmla="*/ 54 w 83"/>
                <a:gd name="T59" fmla="*/ 32 h 75"/>
                <a:gd name="T60" fmla="*/ 60 w 83"/>
                <a:gd name="T61" fmla="*/ 27 h 75"/>
                <a:gd name="T62" fmla="*/ 67 w 83"/>
                <a:gd name="T63" fmla="*/ 18 h 75"/>
                <a:gd name="T64" fmla="*/ 77 w 83"/>
                <a:gd name="T65" fmla="*/ 23 h 75"/>
                <a:gd name="T66" fmla="*/ 60 w 83"/>
                <a:gd name="T67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75">
                  <a:moveTo>
                    <a:pt x="66" y="16"/>
                  </a:moveTo>
                  <a:cubicBezTo>
                    <a:pt x="65" y="13"/>
                    <a:pt x="63" y="11"/>
                    <a:pt x="62" y="8"/>
                  </a:cubicBezTo>
                  <a:cubicBezTo>
                    <a:pt x="59" y="9"/>
                    <a:pt x="57" y="9"/>
                    <a:pt x="54" y="10"/>
                  </a:cubicBezTo>
                  <a:cubicBezTo>
                    <a:pt x="54" y="10"/>
                    <a:pt x="53" y="10"/>
                    <a:pt x="53" y="10"/>
                  </a:cubicBezTo>
                  <a:cubicBezTo>
                    <a:pt x="54" y="7"/>
                    <a:pt x="57" y="6"/>
                    <a:pt x="59" y="3"/>
                  </a:cubicBezTo>
                  <a:cubicBezTo>
                    <a:pt x="58" y="2"/>
                    <a:pt x="58" y="1"/>
                    <a:pt x="57" y="0"/>
                  </a:cubicBezTo>
                  <a:cubicBezTo>
                    <a:pt x="48" y="1"/>
                    <a:pt x="37" y="9"/>
                    <a:pt x="42" y="19"/>
                  </a:cubicBezTo>
                  <a:cubicBezTo>
                    <a:pt x="42" y="19"/>
                    <a:pt x="43" y="20"/>
                    <a:pt x="44" y="21"/>
                  </a:cubicBezTo>
                  <a:cubicBezTo>
                    <a:pt x="47" y="19"/>
                    <a:pt x="48" y="15"/>
                    <a:pt x="51" y="14"/>
                  </a:cubicBezTo>
                  <a:cubicBezTo>
                    <a:pt x="53" y="13"/>
                    <a:pt x="55" y="13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7" y="14"/>
                    <a:pt x="56" y="16"/>
                    <a:pt x="54" y="18"/>
                  </a:cubicBezTo>
                  <a:cubicBezTo>
                    <a:pt x="54" y="21"/>
                    <a:pt x="55" y="24"/>
                    <a:pt x="54" y="27"/>
                  </a:cubicBezTo>
                  <a:cubicBezTo>
                    <a:pt x="54" y="27"/>
                    <a:pt x="30" y="18"/>
                    <a:pt x="28" y="18"/>
                  </a:cubicBezTo>
                  <a:cubicBezTo>
                    <a:pt x="25" y="17"/>
                    <a:pt x="22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5"/>
                    <a:pt x="23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2"/>
                    <a:pt x="11" y="16"/>
                    <a:pt x="4" y="18"/>
                  </a:cubicBezTo>
                  <a:cubicBezTo>
                    <a:pt x="0" y="22"/>
                    <a:pt x="0" y="25"/>
                    <a:pt x="1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6" y="29"/>
                    <a:pt x="9" y="26"/>
                    <a:pt x="13" y="24"/>
                  </a:cubicBezTo>
                  <a:cubicBezTo>
                    <a:pt x="19" y="20"/>
                    <a:pt x="30" y="22"/>
                    <a:pt x="37" y="27"/>
                  </a:cubicBezTo>
                  <a:cubicBezTo>
                    <a:pt x="37" y="28"/>
                    <a:pt x="36" y="28"/>
                    <a:pt x="36" y="28"/>
                  </a:cubicBezTo>
                  <a:cubicBezTo>
                    <a:pt x="31" y="29"/>
                    <a:pt x="28" y="28"/>
                    <a:pt x="22" y="32"/>
                  </a:cubicBezTo>
                  <a:cubicBezTo>
                    <a:pt x="22" y="33"/>
                    <a:pt x="22" y="34"/>
                    <a:pt x="22" y="35"/>
                  </a:cubicBezTo>
                  <a:cubicBezTo>
                    <a:pt x="22" y="37"/>
                    <a:pt x="22" y="37"/>
                    <a:pt x="24" y="39"/>
                  </a:cubicBezTo>
                  <a:cubicBezTo>
                    <a:pt x="31" y="37"/>
                    <a:pt x="37" y="36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1" y="40"/>
                    <a:pt x="40" y="39"/>
                    <a:pt x="39" y="39"/>
                  </a:cubicBezTo>
                  <a:cubicBezTo>
                    <a:pt x="37" y="41"/>
                    <a:pt x="37" y="41"/>
                    <a:pt x="35" y="40"/>
                  </a:cubicBezTo>
                  <a:cubicBezTo>
                    <a:pt x="35" y="40"/>
                    <a:pt x="34" y="41"/>
                    <a:pt x="34" y="41"/>
                  </a:cubicBezTo>
                  <a:cubicBezTo>
                    <a:pt x="35" y="43"/>
                    <a:pt x="35" y="43"/>
                    <a:pt x="37" y="45"/>
                  </a:cubicBezTo>
                  <a:cubicBezTo>
                    <a:pt x="36" y="46"/>
                    <a:pt x="36" y="47"/>
                    <a:pt x="35" y="48"/>
                  </a:cubicBezTo>
                  <a:cubicBezTo>
                    <a:pt x="27" y="44"/>
                    <a:pt x="20" y="40"/>
                    <a:pt x="12" y="34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9" y="34"/>
                    <a:pt x="9" y="35"/>
                    <a:pt x="9" y="35"/>
                  </a:cubicBezTo>
                  <a:cubicBezTo>
                    <a:pt x="11" y="55"/>
                    <a:pt x="20" y="44"/>
                    <a:pt x="31" y="54"/>
                  </a:cubicBezTo>
                  <a:cubicBezTo>
                    <a:pt x="27" y="58"/>
                    <a:pt x="23" y="61"/>
                    <a:pt x="20" y="64"/>
                  </a:cubicBezTo>
                  <a:cubicBezTo>
                    <a:pt x="15" y="63"/>
                    <a:pt x="6" y="55"/>
                    <a:pt x="1" y="56"/>
                  </a:cubicBezTo>
                  <a:cubicBezTo>
                    <a:pt x="1" y="56"/>
                    <a:pt x="1" y="56"/>
                    <a:pt x="0" y="57"/>
                  </a:cubicBezTo>
                  <a:cubicBezTo>
                    <a:pt x="2" y="62"/>
                    <a:pt x="7" y="67"/>
                    <a:pt x="9" y="72"/>
                  </a:cubicBezTo>
                  <a:cubicBezTo>
                    <a:pt x="17" y="75"/>
                    <a:pt x="26" y="66"/>
                    <a:pt x="35" y="58"/>
                  </a:cubicBezTo>
                  <a:cubicBezTo>
                    <a:pt x="37" y="60"/>
                    <a:pt x="39" y="63"/>
                    <a:pt x="42" y="65"/>
                  </a:cubicBezTo>
                  <a:cubicBezTo>
                    <a:pt x="46" y="63"/>
                    <a:pt x="46" y="60"/>
                    <a:pt x="46" y="57"/>
                  </a:cubicBezTo>
                  <a:cubicBezTo>
                    <a:pt x="45" y="54"/>
                    <a:pt x="43" y="53"/>
                    <a:pt x="40" y="50"/>
                  </a:cubicBezTo>
                  <a:cubicBezTo>
                    <a:pt x="41" y="49"/>
                    <a:pt x="42" y="48"/>
                    <a:pt x="42" y="48"/>
                  </a:cubicBezTo>
                  <a:cubicBezTo>
                    <a:pt x="46" y="48"/>
                    <a:pt x="49" y="48"/>
                    <a:pt x="53" y="46"/>
                  </a:cubicBezTo>
                  <a:cubicBezTo>
                    <a:pt x="56" y="49"/>
                    <a:pt x="59" y="53"/>
                    <a:pt x="62" y="57"/>
                  </a:cubicBezTo>
                  <a:cubicBezTo>
                    <a:pt x="65" y="56"/>
                    <a:pt x="68" y="55"/>
                    <a:pt x="70" y="52"/>
                  </a:cubicBezTo>
                  <a:cubicBezTo>
                    <a:pt x="72" y="47"/>
                    <a:pt x="66" y="40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4"/>
                    <a:pt x="72" y="37"/>
                    <a:pt x="79" y="32"/>
                  </a:cubicBezTo>
                  <a:cubicBezTo>
                    <a:pt x="83" y="17"/>
                    <a:pt x="74" y="21"/>
                    <a:pt x="66" y="16"/>
                  </a:cubicBezTo>
                  <a:close/>
                  <a:moveTo>
                    <a:pt x="63" y="44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55" y="42"/>
                    <a:pt x="46" y="34"/>
                    <a:pt x="38" y="32"/>
                  </a:cubicBezTo>
                  <a:cubicBezTo>
                    <a:pt x="43" y="28"/>
                    <a:pt x="48" y="31"/>
                    <a:pt x="54" y="32"/>
                  </a:cubicBezTo>
                  <a:cubicBezTo>
                    <a:pt x="57" y="36"/>
                    <a:pt x="60" y="40"/>
                    <a:pt x="63" y="44"/>
                  </a:cubicBezTo>
                  <a:close/>
                  <a:moveTo>
                    <a:pt x="60" y="27"/>
                  </a:moveTo>
                  <a:cubicBezTo>
                    <a:pt x="60" y="27"/>
                    <a:pt x="60" y="26"/>
                    <a:pt x="59" y="26"/>
                  </a:cubicBezTo>
                  <a:cubicBezTo>
                    <a:pt x="61" y="23"/>
                    <a:pt x="63" y="20"/>
                    <a:pt x="67" y="18"/>
                  </a:cubicBezTo>
                  <a:cubicBezTo>
                    <a:pt x="69" y="19"/>
                    <a:pt x="71" y="19"/>
                    <a:pt x="74" y="20"/>
                  </a:cubicBezTo>
                  <a:cubicBezTo>
                    <a:pt x="75" y="21"/>
                    <a:pt x="76" y="22"/>
                    <a:pt x="77" y="23"/>
                  </a:cubicBezTo>
                  <a:cubicBezTo>
                    <a:pt x="77" y="24"/>
                    <a:pt x="77" y="24"/>
                    <a:pt x="77" y="25"/>
                  </a:cubicBezTo>
                  <a:cubicBezTo>
                    <a:pt x="72" y="29"/>
                    <a:pt x="66" y="27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" name="ïṩḻîḓé"/>
            <p:cNvSpPr/>
            <p:nvPr/>
          </p:nvSpPr>
          <p:spPr bwMode="auto">
            <a:xfrm>
              <a:off x="2728809" y="4582115"/>
              <a:ext cx="101600" cy="147638"/>
            </a:xfrm>
            <a:custGeom>
              <a:avLst/>
              <a:gdLst>
                <a:gd name="T0" fmla="*/ 47 w 55"/>
                <a:gd name="T1" fmla="*/ 0 h 80"/>
                <a:gd name="T2" fmla="*/ 49 w 55"/>
                <a:gd name="T3" fmla="*/ 20 h 80"/>
                <a:gd name="T4" fmla="*/ 51 w 55"/>
                <a:gd name="T5" fmla="*/ 34 h 80"/>
                <a:gd name="T6" fmla="*/ 28 w 55"/>
                <a:gd name="T7" fmla="*/ 38 h 80"/>
                <a:gd name="T8" fmla="*/ 41 w 55"/>
                <a:gd name="T9" fmla="*/ 68 h 80"/>
                <a:gd name="T10" fmla="*/ 25 w 55"/>
                <a:gd name="T11" fmla="*/ 74 h 80"/>
                <a:gd name="T12" fmla="*/ 26 w 55"/>
                <a:gd name="T13" fmla="*/ 39 h 80"/>
                <a:gd name="T14" fmla="*/ 23 w 55"/>
                <a:gd name="T15" fmla="*/ 40 h 80"/>
                <a:gd name="T16" fmla="*/ 7 w 55"/>
                <a:gd name="T17" fmla="*/ 54 h 80"/>
                <a:gd name="T18" fmla="*/ 0 w 55"/>
                <a:gd name="T19" fmla="*/ 43 h 80"/>
                <a:gd name="T20" fmla="*/ 14 w 55"/>
                <a:gd name="T21" fmla="*/ 28 h 80"/>
                <a:gd name="T22" fmla="*/ 6 w 55"/>
                <a:gd name="T23" fmla="*/ 15 h 80"/>
                <a:gd name="T24" fmla="*/ 7 w 55"/>
                <a:gd name="T25" fmla="*/ 15 h 80"/>
                <a:gd name="T26" fmla="*/ 26 w 55"/>
                <a:gd name="T27" fmla="*/ 18 h 80"/>
                <a:gd name="T28" fmla="*/ 47 w 55"/>
                <a:gd name="T2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80">
                  <a:moveTo>
                    <a:pt x="47" y="0"/>
                  </a:moveTo>
                  <a:cubicBezTo>
                    <a:pt x="55" y="7"/>
                    <a:pt x="49" y="11"/>
                    <a:pt x="49" y="20"/>
                  </a:cubicBezTo>
                  <a:cubicBezTo>
                    <a:pt x="49" y="25"/>
                    <a:pt x="55" y="25"/>
                    <a:pt x="51" y="34"/>
                  </a:cubicBezTo>
                  <a:cubicBezTo>
                    <a:pt x="44" y="37"/>
                    <a:pt x="34" y="32"/>
                    <a:pt x="28" y="38"/>
                  </a:cubicBezTo>
                  <a:cubicBezTo>
                    <a:pt x="38" y="44"/>
                    <a:pt x="45" y="59"/>
                    <a:pt x="41" y="68"/>
                  </a:cubicBezTo>
                  <a:cubicBezTo>
                    <a:pt x="39" y="74"/>
                    <a:pt x="28" y="80"/>
                    <a:pt x="25" y="74"/>
                  </a:cubicBezTo>
                  <a:cubicBezTo>
                    <a:pt x="19" y="62"/>
                    <a:pt x="39" y="55"/>
                    <a:pt x="26" y="39"/>
                  </a:cubicBezTo>
                  <a:cubicBezTo>
                    <a:pt x="25" y="39"/>
                    <a:pt x="25" y="39"/>
                    <a:pt x="23" y="40"/>
                  </a:cubicBezTo>
                  <a:cubicBezTo>
                    <a:pt x="17" y="44"/>
                    <a:pt x="14" y="52"/>
                    <a:pt x="7" y="54"/>
                  </a:cubicBezTo>
                  <a:cubicBezTo>
                    <a:pt x="2" y="51"/>
                    <a:pt x="2" y="48"/>
                    <a:pt x="0" y="43"/>
                  </a:cubicBezTo>
                  <a:cubicBezTo>
                    <a:pt x="3" y="39"/>
                    <a:pt x="14" y="30"/>
                    <a:pt x="14" y="28"/>
                  </a:cubicBezTo>
                  <a:cubicBezTo>
                    <a:pt x="14" y="25"/>
                    <a:pt x="7" y="19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13" y="15"/>
                    <a:pt x="20" y="18"/>
                    <a:pt x="26" y="18"/>
                  </a:cubicBezTo>
                  <a:cubicBezTo>
                    <a:pt x="34" y="17"/>
                    <a:pt x="41" y="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" name="išḷïḓe"/>
            <p:cNvSpPr/>
            <p:nvPr/>
          </p:nvSpPr>
          <p:spPr bwMode="auto">
            <a:xfrm>
              <a:off x="2490684" y="4510678"/>
              <a:ext cx="144463" cy="160338"/>
            </a:xfrm>
            <a:custGeom>
              <a:avLst/>
              <a:gdLst>
                <a:gd name="T0" fmla="*/ 55 w 78"/>
                <a:gd name="T1" fmla="*/ 64 h 87"/>
                <a:gd name="T2" fmla="*/ 62 w 78"/>
                <a:gd name="T3" fmla="*/ 50 h 87"/>
                <a:gd name="T4" fmla="*/ 54 w 78"/>
                <a:gd name="T5" fmla="*/ 43 h 87"/>
                <a:gd name="T6" fmla="*/ 69 w 78"/>
                <a:gd name="T7" fmla="*/ 29 h 87"/>
                <a:gd name="T8" fmla="*/ 67 w 78"/>
                <a:gd name="T9" fmla="*/ 21 h 87"/>
                <a:gd name="T10" fmla="*/ 70 w 78"/>
                <a:gd name="T11" fmla="*/ 11 h 87"/>
                <a:gd name="T12" fmla="*/ 69 w 78"/>
                <a:gd name="T13" fmla="*/ 3 h 87"/>
                <a:gd name="T14" fmla="*/ 64 w 78"/>
                <a:gd name="T15" fmla="*/ 0 h 87"/>
                <a:gd name="T16" fmla="*/ 63 w 78"/>
                <a:gd name="T17" fmla="*/ 0 h 87"/>
                <a:gd name="T18" fmla="*/ 63 w 78"/>
                <a:gd name="T19" fmla="*/ 12 h 87"/>
                <a:gd name="T20" fmla="*/ 42 w 78"/>
                <a:gd name="T21" fmla="*/ 25 h 87"/>
                <a:gd name="T22" fmla="*/ 42 w 78"/>
                <a:gd name="T23" fmla="*/ 33 h 87"/>
                <a:gd name="T24" fmla="*/ 33 w 78"/>
                <a:gd name="T25" fmla="*/ 36 h 87"/>
                <a:gd name="T26" fmla="*/ 39 w 78"/>
                <a:gd name="T27" fmla="*/ 33 h 87"/>
                <a:gd name="T28" fmla="*/ 39 w 78"/>
                <a:gd name="T29" fmla="*/ 23 h 87"/>
                <a:gd name="T30" fmla="*/ 36 w 78"/>
                <a:gd name="T31" fmla="*/ 0 h 87"/>
                <a:gd name="T32" fmla="*/ 36 w 78"/>
                <a:gd name="T33" fmla="*/ 0 h 87"/>
                <a:gd name="T34" fmla="*/ 36 w 78"/>
                <a:gd name="T35" fmla="*/ 8 h 87"/>
                <a:gd name="T36" fmla="*/ 30 w 78"/>
                <a:gd name="T37" fmla="*/ 24 h 87"/>
                <a:gd name="T38" fmla="*/ 1 w 78"/>
                <a:gd name="T39" fmla="*/ 29 h 87"/>
                <a:gd name="T40" fmla="*/ 0 w 78"/>
                <a:gd name="T41" fmla="*/ 31 h 87"/>
                <a:gd name="T42" fmla="*/ 18 w 78"/>
                <a:gd name="T43" fmla="*/ 39 h 87"/>
                <a:gd name="T44" fmla="*/ 25 w 78"/>
                <a:gd name="T45" fmla="*/ 36 h 87"/>
                <a:gd name="T46" fmla="*/ 25 w 78"/>
                <a:gd name="T47" fmla="*/ 36 h 87"/>
                <a:gd name="T48" fmla="*/ 3 w 78"/>
                <a:gd name="T49" fmla="*/ 62 h 87"/>
                <a:gd name="T50" fmla="*/ 5 w 78"/>
                <a:gd name="T51" fmla="*/ 67 h 87"/>
                <a:gd name="T52" fmla="*/ 12 w 78"/>
                <a:gd name="T53" fmla="*/ 66 h 87"/>
                <a:gd name="T54" fmla="*/ 22 w 78"/>
                <a:gd name="T55" fmla="*/ 74 h 87"/>
                <a:gd name="T56" fmla="*/ 25 w 78"/>
                <a:gd name="T57" fmla="*/ 61 h 87"/>
                <a:gd name="T58" fmla="*/ 30 w 78"/>
                <a:gd name="T59" fmla="*/ 49 h 87"/>
                <a:gd name="T60" fmla="*/ 48 w 78"/>
                <a:gd name="T61" fmla="*/ 63 h 87"/>
                <a:gd name="T62" fmla="*/ 24 w 78"/>
                <a:gd name="T63" fmla="*/ 71 h 87"/>
                <a:gd name="T64" fmla="*/ 48 w 78"/>
                <a:gd name="T65" fmla="*/ 71 h 87"/>
                <a:gd name="T66" fmla="*/ 51 w 78"/>
                <a:gd name="T67" fmla="*/ 69 h 87"/>
                <a:gd name="T68" fmla="*/ 77 w 78"/>
                <a:gd name="T69" fmla="*/ 87 h 87"/>
                <a:gd name="T70" fmla="*/ 78 w 78"/>
                <a:gd name="T71" fmla="*/ 86 h 87"/>
                <a:gd name="T72" fmla="*/ 55 w 78"/>
                <a:gd name="T73" fmla="*/ 64 h 87"/>
                <a:gd name="T74" fmla="*/ 15 w 78"/>
                <a:gd name="T75" fmla="*/ 64 h 87"/>
                <a:gd name="T76" fmla="*/ 15 w 78"/>
                <a:gd name="T77" fmla="*/ 65 h 87"/>
                <a:gd name="T78" fmla="*/ 11 w 78"/>
                <a:gd name="T79" fmla="*/ 63 h 87"/>
                <a:gd name="T80" fmla="*/ 12 w 78"/>
                <a:gd name="T81" fmla="*/ 60 h 87"/>
                <a:gd name="T82" fmla="*/ 15 w 78"/>
                <a:gd name="T83" fmla="*/ 57 h 87"/>
                <a:gd name="T84" fmla="*/ 17 w 78"/>
                <a:gd name="T85" fmla="*/ 58 h 87"/>
                <a:gd name="T86" fmla="*/ 15 w 78"/>
                <a:gd name="T87" fmla="*/ 64 h 87"/>
                <a:gd name="T88" fmla="*/ 32 w 78"/>
                <a:gd name="T89" fmla="*/ 46 h 87"/>
                <a:gd name="T90" fmla="*/ 44 w 78"/>
                <a:gd name="T91" fmla="*/ 34 h 87"/>
                <a:gd name="T92" fmla="*/ 52 w 78"/>
                <a:gd name="T93" fmla="*/ 35 h 87"/>
                <a:gd name="T94" fmla="*/ 46 w 78"/>
                <a:gd name="T95" fmla="*/ 50 h 87"/>
                <a:gd name="T96" fmla="*/ 48 w 78"/>
                <a:gd name="T97" fmla="*/ 52 h 87"/>
                <a:gd name="T98" fmla="*/ 56 w 78"/>
                <a:gd name="T99" fmla="*/ 50 h 87"/>
                <a:gd name="T100" fmla="*/ 52 w 78"/>
                <a:gd name="T101" fmla="*/ 61 h 87"/>
                <a:gd name="T102" fmla="*/ 32 w 78"/>
                <a:gd name="T103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87">
                  <a:moveTo>
                    <a:pt x="55" y="64"/>
                  </a:moveTo>
                  <a:cubicBezTo>
                    <a:pt x="58" y="60"/>
                    <a:pt x="60" y="55"/>
                    <a:pt x="62" y="50"/>
                  </a:cubicBezTo>
                  <a:cubicBezTo>
                    <a:pt x="61" y="47"/>
                    <a:pt x="58" y="44"/>
                    <a:pt x="54" y="43"/>
                  </a:cubicBezTo>
                  <a:cubicBezTo>
                    <a:pt x="57" y="36"/>
                    <a:pt x="64" y="33"/>
                    <a:pt x="69" y="29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8" y="18"/>
                    <a:pt x="69" y="15"/>
                    <a:pt x="70" y="11"/>
                  </a:cubicBezTo>
                  <a:cubicBezTo>
                    <a:pt x="70" y="9"/>
                    <a:pt x="69" y="6"/>
                    <a:pt x="69" y="3"/>
                  </a:cubicBezTo>
                  <a:cubicBezTo>
                    <a:pt x="68" y="2"/>
                    <a:pt x="67" y="1"/>
                    <a:pt x="64" y="0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1" y="5"/>
                    <a:pt x="63" y="8"/>
                    <a:pt x="63" y="12"/>
                  </a:cubicBezTo>
                  <a:cubicBezTo>
                    <a:pt x="63" y="24"/>
                    <a:pt x="52" y="26"/>
                    <a:pt x="42" y="25"/>
                  </a:cubicBezTo>
                  <a:cubicBezTo>
                    <a:pt x="41" y="28"/>
                    <a:pt x="41" y="31"/>
                    <a:pt x="42" y="33"/>
                  </a:cubicBezTo>
                  <a:cubicBezTo>
                    <a:pt x="39" y="34"/>
                    <a:pt x="36" y="35"/>
                    <a:pt x="33" y="36"/>
                  </a:cubicBezTo>
                  <a:cubicBezTo>
                    <a:pt x="34" y="32"/>
                    <a:pt x="36" y="32"/>
                    <a:pt x="39" y="33"/>
                  </a:cubicBezTo>
                  <a:cubicBezTo>
                    <a:pt x="41" y="29"/>
                    <a:pt x="38" y="27"/>
                    <a:pt x="39" y="23"/>
                  </a:cubicBezTo>
                  <a:cubicBezTo>
                    <a:pt x="39" y="14"/>
                    <a:pt x="53" y="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3"/>
                    <a:pt x="36" y="5"/>
                    <a:pt x="36" y="8"/>
                  </a:cubicBezTo>
                  <a:cubicBezTo>
                    <a:pt x="34" y="14"/>
                    <a:pt x="32" y="19"/>
                    <a:pt x="30" y="24"/>
                  </a:cubicBezTo>
                  <a:cubicBezTo>
                    <a:pt x="22" y="26"/>
                    <a:pt x="9" y="26"/>
                    <a:pt x="1" y="29"/>
                  </a:cubicBezTo>
                  <a:cubicBezTo>
                    <a:pt x="1" y="30"/>
                    <a:pt x="1" y="30"/>
                    <a:pt x="0" y="31"/>
                  </a:cubicBezTo>
                  <a:cubicBezTo>
                    <a:pt x="1" y="35"/>
                    <a:pt x="12" y="39"/>
                    <a:pt x="18" y="39"/>
                  </a:cubicBezTo>
                  <a:cubicBezTo>
                    <a:pt x="20" y="38"/>
                    <a:pt x="22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1" y="52"/>
                    <a:pt x="9" y="50"/>
                    <a:pt x="3" y="62"/>
                  </a:cubicBezTo>
                  <a:cubicBezTo>
                    <a:pt x="4" y="63"/>
                    <a:pt x="4" y="65"/>
                    <a:pt x="5" y="67"/>
                  </a:cubicBezTo>
                  <a:cubicBezTo>
                    <a:pt x="7" y="67"/>
                    <a:pt x="10" y="67"/>
                    <a:pt x="12" y="66"/>
                  </a:cubicBezTo>
                  <a:cubicBezTo>
                    <a:pt x="17" y="68"/>
                    <a:pt x="17" y="72"/>
                    <a:pt x="22" y="74"/>
                  </a:cubicBezTo>
                  <a:cubicBezTo>
                    <a:pt x="25" y="71"/>
                    <a:pt x="24" y="66"/>
                    <a:pt x="25" y="61"/>
                  </a:cubicBezTo>
                  <a:cubicBezTo>
                    <a:pt x="25" y="56"/>
                    <a:pt x="28" y="52"/>
                    <a:pt x="30" y="49"/>
                  </a:cubicBezTo>
                  <a:cubicBezTo>
                    <a:pt x="40" y="53"/>
                    <a:pt x="42" y="58"/>
                    <a:pt x="48" y="63"/>
                  </a:cubicBezTo>
                  <a:cubicBezTo>
                    <a:pt x="44" y="74"/>
                    <a:pt x="29" y="63"/>
                    <a:pt x="24" y="71"/>
                  </a:cubicBezTo>
                  <a:cubicBezTo>
                    <a:pt x="39" y="78"/>
                    <a:pt x="36" y="74"/>
                    <a:pt x="48" y="71"/>
                  </a:cubicBezTo>
                  <a:cubicBezTo>
                    <a:pt x="49" y="70"/>
                    <a:pt x="50" y="70"/>
                    <a:pt x="51" y="69"/>
                  </a:cubicBezTo>
                  <a:cubicBezTo>
                    <a:pt x="58" y="79"/>
                    <a:pt x="58" y="87"/>
                    <a:pt x="77" y="87"/>
                  </a:cubicBezTo>
                  <a:cubicBezTo>
                    <a:pt x="77" y="87"/>
                    <a:pt x="78" y="86"/>
                    <a:pt x="78" y="86"/>
                  </a:cubicBezTo>
                  <a:cubicBezTo>
                    <a:pt x="74" y="76"/>
                    <a:pt x="60" y="73"/>
                    <a:pt x="55" y="64"/>
                  </a:cubicBezTo>
                  <a:close/>
                  <a:moveTo>
                    <a:pt x="15" y="64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4" y="64"/>
                    <a:pt x="13" y="64"/>
                    <a:pt x="11" y="63"/>
                  </a:cubicBezTo>
                  <a:cubicBezTo>
                    <a:pt x="11" y="62"/>
                    <a:pt x="12" y="61"/>
                    <a:pt x="12" y="60"/>
                  </a:cubicBezTo>
                  <a:cubicBezTo>
                    <a:pt x="13" y="59"/>
                    <a:pt x="14" y="58"/>
                    <a:pt x="15" y="57"/>
                  </a:cubicBezTo>
                  <a:cubicBezTo>
                    <a:pt x="16" y="57"/>
                    <a:pt x="16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lose/>
                  <a:moveTo>
                    <a:pt x="32" y="46"/>
                  </a:moveTo>
                  <a:cubicBezTo>
                    <a:pt x="35" y="43"/>
                    <a:pt x="44" y="37"/>
                    <a:pt x="44" y="34"/>
                  </a:cubicBezTo>
                  <a:cubicBezTo>
                    <a:pt x="47" y="34"/>
                    <a:pt x="49" y="35"/>
                    <a:pt x="52" y="35"/>
                  </a:cubicBezTo>
                  <a:cubicBezTo>
                    <a:pt x="50" y="40"/>
                    <a:pt x="45" y="44"/>
                    <a:pt x="46" y="50"/>
                  </a:cubicBezTo>
                  <a:cubicBezTo>
                    <a:pt x="46" y="51"/>
                    <a:pt x="47" y="51"/>
                    <a:pt x="48" y="52"/>
                  </a:cubicBezTo>
                  <a:cubicBezTo>
                    <a:pt x="50" y="51"/>
                    <a:pt x="53" y="49"/>
                    <a:pt x="56" y="50"/>
                  </a:cubicBezTo>
                  <a:cubicBezTo>
                    <a:pt x="55" y="54"/>
                    <a:pt x="53" y="57"/>
                    <a:pt x="52" y="61"/>
                  </a:cubicBezTo>
                  <a:cubicBezTo>
                    <a:pt x="45" y="56"/>
                    <a:pt x="44" y="49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" name="ï$ľíḍe"/>
            <p:cNvSpPr/>
            <p:nvPr/>
          </p:nvSpPr>
          <p:spPr bwMode="auto">
            <a:xfrm>
              <a:off x="2255734" y="4491628"/>
              <a:ext cx="136525" cy="174625"/>
            </a:xfrm>
            <a:custGeom>
              <a:avLst/>
              <a:gdLst>
                <a:gd name="T0" fmla="*/ 74 w 74"/>
                <a:gd name="T1" fmla="*/ 41 h 94"/>
                <a:gd name="T2" fmla="*/ 64 w 74"/>
                <a:gd name="T3" fmla="*/ 35 h 94"/>
                <a:gd name="T4" fmla="*/ 51 w 74"/>
                <a:gd name="T5" fmla="*/ 5 h 94"/>
                <a:gd name="T6" fmla="*/ 58 w 74"/>
                <a:gd name="T7" fmla="*/ 39 h 94"/>
                <a:gd name="T8" fmla="*/ 47 w 74"/>
                <a:gd name="T9" fmla="*/ 47 h 94"/>
                <a:gd name="T10" fmla="*/ 55 w 74"/>
                <a:gd name="T11" fmla="*/ 34 h 94"/>
                <a:gd name="T12" fmla="*/ 47 w 74"/>
                <a:gd name="T13" fmla="*/ 29 h 94"/>
                <a:gd name="T14" fmla="*/ 54 w 74"/>
                <a:gd name="T15" fmla="*/ 22 h 94"/>
                <a:gd name="T16" fmla="*/ 54 w 74"/>
                <a:gd name="T17" fmla="*/ 20 h 94"/>
                <a:gd name="T18" fmla="*/ 54 w 74"/>
                <a:gd name="T19" fmla="*/ 19 h 94"/>
                <a:gd name="T20" fmla="*/ 41 w 74"/>
                <a:gd name="T21" fmla="*/ 19 h 94"/>
                <a:gd name="T22" fmla="*/ 44 w 74"/>
                <a:gd name="T23" fmla="*/ 22 h 94"/>
                <a:gd name="T24" fmla="*/ 44 w 74"/>
                <a:gd name="T25" fmla="*/ 32 h 94"/>
                <a:gd name="T26" fmla="*/ 48 w 74"/>
                <a:gd name="T27" fmla="*/ 37 h 94"/>
                <a:gd name="T28" fmla="*/ 40 w 74"/>
                <a:gd name="T29" fmla="*/ 58 h 94"/>
                <a:gd name="T30" fmla="*/ 44 w 74"/>
                <a:gd name="T31" fmla="*/ 61 h 94"/>
                <a:gd name="T32" fmla="*/ 59 w 74"/>
                <a:gd name="T33" fmla="*/ 46 h 94"/>
                <a:gd name="T34" fmla="*/ 59 w 74"/>
                <a:gd name="T35" fmla="*/ 46 h 94"/>
                <a:gd name="T36" fmla="*/ 66 w 74"/>
                <a:gd name="T37" fmla="*/ 93 h 94"/>
                <a:gd name="T38" fmla="*/ 68 w 74"/>
                <a:gd name="T39" fmla="*/ 93 h 94"/>
                <a:gd name="T40" fmla="*/ 65 w 74"/>
                <a:gd name="T41" fmla="*/ 42 h 94"/>
                <a:gd name="T42" fmla="*/ 73 w 74"/>
                <a:gd name="T43" fmla="*/ 41 h 94"/>
                <a:gd name="T44" fmla="*/ 74 w 74"/>
                <a:gd name="T45" fmla="*/ 41 h 94"/>
                <a:gd name="T46" fmla="*/ 43 w 74"/>
                <a:gd name="T47" fmla="*/ 42 h 94"/>
                <a:gd name="T48" fmla="*/ 35 w 74"/>
                <a:gd name="T49" fmla="*/ 48 h 94"/>
                <a:gd name="T50" fmla="*/ 39 w 74"/>
                <a:gd name="T51" fmla="*/ 38 h 94"/>
                <a:gd name="T52" fmla="*/ 37 w 74"/>
                <a:gd name="T53" fmla="*/ 29 h 94"/>
                <a:gd name="T54" fmla="*/ 40 w 74"/>
                <a:gd name="T55" fmla="*/ 27 h 94"/>
                <a:gd name="T56" fmla="*/ 34 w 74"/>
                <a:gd name="T57" fmla="*/ 16 h 94"/>
                <a:gd name="T58" fmla="*/ 32 w 74"/>
                <a:gd name="T59" fmla="*/ 15 h 94"/>
                <a:gd name="T60" fmla="*/ 4 w 74"/>
                <a:gd name="T61" fmla="*/ 46 h 94"/>
                <a:gd name="T62" fmla="*/ 30 w 74"/>
                <a:gd name="T63" fmla="*/ 29 h 94"/>
                <a:gd name="T64" fmla="*/ 8 w 74"/>
                <a:gd name="T65" fmla="*/ 52 h 94"/>
                <a:gd name="T66" fmla="*/ 0 w 74"/>
                <a:gd name="T67" fmla="*/ 56 h 94"/>
                <a:gd name="T68" fmla="*/ 3 w 74"/>
                <a:gd name="T69" fmla="*/ 61 h 94"/>
                <a:gd name="T70" fmla="*/ 23 w 74"/>
                <a:gd name="T71" fmla="*/ 54 h 94"/>
                <a:gd name="T72" fmla="*/ 25 w 74"/>
                <a:gd name="T73" fmla="*/ 53 h 94"/>
                <a:gd name="T74" fmla="*/ 25 w 74"/>
                <a:gd name="T75" fmla="*/ 53 h 94"/>
                <a:gd name="T76" fmla="*/ 20 w 74"/>
                <a:gd name="T77" fmla="*/ 72 h 94"/>
                <a:gd name="T78" fmla="*/ 25 w 74"/>
                <a:gd name="T79" fmla="*/ 76 h 94"/>
                <a:gd name="T80" fmla="*/ 26 w 74"/>
                <a:gd name="T81" fmla="*/ 76 h 94"/>
                <a:gd name="T82" fmla="*/ 30 w 74"/>
                <a:gd name="T83" fmla="*/ 67 h 94"/>
                <a:gd name="T84" fmla="*/ 31 w 74"/>
                <a:gd name="T85" fmla="*/ 66 h 94"/>
                <a:gd name="T86" fmla="*/ 32 w 74"/>
                <a:gd name="T87" fmla="*/ 75 h 94"/>
                <a:gd name="T88" fmla="*/ 35 w 74"/>
                <a:gd name="T89" fmla="*/ 76 h 94"/>
                <a:gd name="T90" fmla="*/ 38 w 74"/>
                <a:gd name="T91" fmla="*/ 76 h 94"/>
                <a:gd name="T92" fmla="*/ 35 w 74"/>
                <a:gd name="T93" fmla="*/ 61 h 94"/>
                <a:gd name="T94" fmla="*/ 43 w 74"/>
                <a:gd name="T95" fmla="*/ 4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94">
                  <a:moveTo>
                    <a:pt x="74" y="41"/>
                  </a:moveTo>
                  <a:cubicBezTo>
                    <a:pt x="73" y="36"/>
                    <a:pt x="70" y="34"/>
                    <a:pt x="64" y="35"/>
                  </a:cubicBezTo>
                  <a:cubicBezTo>
                    <a:pt x="63" y="24"/>
                    <a:pt x="67" y="0"/>
                    <a:pt x="51" y="5"/>
                  </a:cubicBezTo>
                  <a:cubicBezTo>
                    <a:pt x="50" y="9"/>
                    <a:pt x="61" y="31"/>
                    <a:pt x="58" y="39"/>
                  </a:cubicBezTo>
                  <a:cubicBezTo>
                    <a:pt x="58" y="39"/>
                    <a:pt x="47" y="47"/>
                    <a:pt x="47" y="47"/>
                  </a:cubicBezTo>
                  <a:cubicBezTo>
                    <a:pt x="48" y="41"/>
                    <a:pt x="53" y="39"/>
                    <a:pt x="55" y="34"/>
                  </a:cubicBezTo>
                  <a:cubicBezTo>
                    <a:pt x="56" y="30"/>
                    <a:pt x="49" y="31"/>
                    <a:pt x="47" y="29"/>
                  </a:cubicBezTo>
                  <a:cubicBezTo>
                    <a:pt x="48" y="26"/>
                    <a:pt x="51" y="23"/>
                    <a:pt x="54" y="22"/>
                  </a:cubicBezTo>
                  <a:cubicBezTo>
                    <a:pt x="54" y="21"/>
                    <a:pt x="54" y="21"/>
                    <a:pt x="54" y="20"/>
                  </a:cubicBezTo>
                  <a:cubicBezTo>
                    <a:pt x="54" y="20"/>
                    <a:pt x="54" y="19"/>
                    <a:pt x="54" y="19"/>
                  </a:cubicBezTo>
                  <a:cubicBezTo>
                    <a:pt x="50" y="17"/>
                    <a:pt x="45" y="17"/>
                    <a:pt x="41" y="19"/>
                  </a:cubicBezTo>
                  <a:cubicBezTo>
                    <a:pt x="41" y="22"/>
                    <a:pt x="42" y="22"/>
                    <a:pt x="44" y="22"/>
                  </a:cubicBezTo>
                  <a:cubicBezTo>
                    <a:pt x="44" y="26"/>
                    <a:pt x="44" y="29"/>
                    <a:pt x="44" y="32"/>
                  </a:cubicBezTo>
                  <a:cubicBezTo>
                    <a:pt x="45" y="34"/>
                    <a:pt x="47" y="35"/>
                    <a:pt x="48" y="37"/>
                  </a:cubicBezTo>
                  <a:cubicBezTo>
                    <a:pt x="46" y="41"/>
                    <a:pt x="35" y="51"/>
                    <a:pt x="40" y="58"/>
                  </a:cubicBezTo>
                  <a:cubicBezTo>
                    <a:pt x="41" y="60"/>
                    <a:pt x="42" y="60"/>
                    <a:pt x="44" y="61"/>
                  </a:cubicBezTo>
                  <a:cubicBezTo>
                    <a:pt x="49" y="55"/>
                    <a:pt x="51" y="50"/>
                    <a:pt x="59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1" y="60"/>
                    <a:pt x="59" y="83"/>
                    <a:pt x="66" y="93"/>
                  </a:cubicBezTo>
                  <a:cubicBezTo>
                    <a:pt x="67" y="94"/>
                    <a:pt x="67" y="93"/>
                    <a:pt x="68" y="93"/>
                  </a:cubicBezTo>
                  <a:cubicBezTo>
                    <a:pt x="68" y="78"/>
                    <a:pt x="67" y="60"/>
                    <a:pt x="65" y="42"/>
                  </a:cubicBezTo>
                  <a:cubicBezTo>
                    <a:pt x="68" y="42"/>
                    <a:pt x="72" y="42"/>
                    <a:pt x="73" y="41"/>
                  </a:cubicBezTo>
                  <a:cubicBezTo>
                    <a:pt x="74" y="41"/>
                    <a:pt x="74" y="41"/>
                    <a:pt x="74" y="41"/>
                  </a:cubicBezTo>
                  <a:close/>
                  <a:moveTo>
                    <a:pt x="43" y="42"/>
                  </a:moveTo>
                  <a:cubicBezTo>
                    <a:pt x="39" y="44"/>
                    <a:pt x="38" y="46"/>
                    <a:pt x="35" y="48"/>
                  </a:cubicBezTo>
                  <a:cubicBezTo>
                    <a:pt x="35" y="42"/>
                    <a:pt x="39" y="42"/>
                    <a:pt x="39" y="38"/>
                  </a:cubicBezTo>
                  <a:cubicBezTo>
                    <a:pt x="40" y="35"/>
                    <a:pt x="37" y="33"/>
                    <a:pt x="37" y="29"/>
                  </a:cubicBezTo>
                  <a:cubicBezTo>
                    <a:pt x="38" y="28"/>
                    <a:pt x="39" y="28"/>
                    <a:pt x="40" y="27"/>
                  </a:cubicBezTo>
                  <a:cubicBezTo>
                    <a:pt x="41" y="24"/>
                    <a:pt x="36" y="16"/>
                    <a:pt x="34" y="16"/>
                  </a:cubicBezTo>
                  <a:cubicBezTo>
                    <a:pt x="33" y="16"/>
                    <a:pt x="32" y="15"/>
                    <a:pt x="32" y="15"/>
                  </a:cubicBezTo>
                  <a:cubicBezTo>
                    <a:pt x="22" y="28"/>
                    <a:pt x="10" y="30"/>
                    <a:pt x="4" y="46"/>
                  </a:cubicBezTo>
                  <a:cubicBezTo>
                    <a:pt x="13" y="41"/>
                    <a:pt x="17" y="31"/>
                    <a:pt x="30" y="29"/>
                  </a:cubicBezTo>
                  <a:cubicBezTo>
                    <a:pt x="29" y="39"/>
                    <a:pt x="16" y="48"/>
                    <a:pt x="8" y="52"/>
                  </a:cubicBezTo>
                  <a:cubicBezTo>
                    <a:pt x="4" y="54"/>
                    <a:pt x="2" y="52"/>
                    <a:pt x="0" y="56"/>
                  </a:cubicBezTo>
                  <a:cubicBezTo>
                    <a:pt x="0" y="59"/>
                    <a:pt x="1" y="60"/>
                    <a:pt x="3" y="61"/>
                  </a:cubicBezTo>
                  <a:cubicBezTo>
                    <a:pt x="10" y="63"/>
                    <a:pt x="22" y="58"/>
                    <a:pt x="23" y="54"/>
                  </a:cubicBezTo>
                  <a:cubicBezTo>
                    <a:pt x="24" y="54"/>
                    <a:pt x="24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3" y="59"/>
                    <a:pt x="22" y="66"/>
                    <a:pt x="20" y="72"/>
                  </a:cubicBezTo>
                  <a:cubicBezTo>
                    <a:pt x="21" y="74"/>
                    <a:pt x="23" y="75"/>
                    <a:pt x="25" y="76"/>
                  </a:cubicBezTo>
                  <a:cubicBezTo>
                    <a:pt x="25" y="76"/>
                    <a:pt x="26" y="76"/>
                    <a:pt x="26" y="76"/>
                  </a:cubicBezTo>
                  <a:cubicBezTo>
                    <a:pt x="28" y="73"/>
                    <a:pt x="29" y="70"/>
                    <a:pt x="30" y="67"/>
                  </a:cubicBezTo>
                  <a:cubicBezTo>
                    <a:pt x="31" y="67"/>
                    <a:pt x="31" y="67"/>
                    <a:pt x="31" y="66"/>
                  </a:cubicBezTo>
                  <a:cubicBezTo>
                    <a:pt x="32" y="69"/>
                    <a:pt x="32" y="72"/>
                    <a:pt x="32" y="75"/>
                  </a:cubicBezTo>
                  <a:cubicBezTo>
                    <a:pt x="33" y="75"/>
                    <a:pt x="34" y="76"/>
                    <a:pt x="35" y="76"/>
                  </a:cubicBezTo>
                  <a:cubicBezTo>
                    <a:pt x="36" y="76"/>
                    <a:pt x="37" y="76"/>
                    <a:pt x="38" y="76"/>
                  </a:cubicBezTo>
                  <a:cubicBezTo>
                    <a:pt x="37" y="71"/>
                    <a:pt x="36" y="66"/>
                    <a:pt x="35" y="61"/>
                  </a:cubicBezTo>
                  <a:cubicBezTo>
                    <a:pt x="38" y="54"/>
                    <a:pt x="40" y="48"/>
                    <a:pt x="4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" name="î$ḻîḑe"/>
            <p:cNvSpPr/>
            <p:nvPr/>
          </p:nvSpPr>
          <p:spPr bwMode="auto">
            <a:xfrm>
              <a:off x="2055709" y="4566240"/>
              <a:ext cx="136525" cy="150813"/>
            </a:xfrm>
            <a:custGeom>
              <a:avLst/>
              <a:gdLst>
                <a:gd name="T0" fmla="*/ 55 w 74"/>
                <a:gd name="T1" fmla="*/ 53 h 82"/>
                <a:gd name="T2" fmla="*/ 54 w 74"/>
                <a:gd name="T3" fmla="*/ 51 h 82"/>
                <a:gd name="T4" fmla="*/ 57 w 74"/>
                <a:gd name="T5" fmla="*/ 49 h 82"/>
                <a:gd name="T6" fmla="*/ 56 w 74"/>
                <a:gd name="T7" fmla="*/ 45 h 82"/>
                <a:gd name="T8" fmla="*/ 52 w 74"/>
                <a:gd name="T9" fmla="*/ 45 h 82"/>
                <a:gd name="T10" fmla="*/ 51 w 74"/>
                <a:gd name="T11" fmla="*/ 44 h 82"/>
                <a:gd name="T12" fmla="*/ 60 w 74"/>
                <a:gd name="T13" fmla="*/ 32 h 82"/>
                <a:gd name="T14" fmla="*/ 60 w 74"/>
                <a:gd name="T15" fmla="*/ 30 h 82"/>
                <a:gd name="T16" fmla="*/ 34 w 74"/>
                <a:gd name="T17" fmla="*/ 38 h 82"/>
                <a:gd name="T18" fmla="*/ 33 w 74"/>
                <a:gd name="T19" fmla="*/ 38 h 82"/>
                <a:gd name="T20" fmla="*/ 60 w 74"/>
                <a:gd name="T21" fmla="*/ 16 h 82"/>
                <a:gd name="T22" fmla="*/ 61 w 74"/>
                <a:gd name="T23" fmla="*/ 10 h 82"/>
                <a:gd name="T24" fmla="*/ 42 w 74"/>
                <a:gd name="T25" fmla="*/ 11 h 82"/>
                <a:gd name="T26" fmla="*/ 27 w 74"/>
                <a:gd name="T27" fmla="*/ 0 h 82"/>
                <a:gd name="T28" fmla="*/ 24 w 74"/>
                <a:gd name="T29" fmla="*/ 0 h 82"/>
                <a:gd name="T30" fmla="*/ 29 w 74"/>
                <a:gd name="T31" fmla="*/ 21 h 82"/>
                <a:gd name="T32" fmla="*/ 11 w 74"/>
                <a:gd name="T33" fmla="*/ 39 h 82"/>
                <a:gd name="T34" fmla="*/ 1 w 74"/>
                <a:gd name="T35" fmla="*/ 44 h 82"/>
                <a:gd name="T36" fmla="*/ 0 w 74"/>
                <a:gd name="T37" fmla="*/ 47 h 82"/>
                <a:gd name="T38" fmla="*/ 35 w 74"/>
                <a:gd name="T39" fmla="*/ 26 h 82"/>
                <a:gd name="T40" fmla="*/ 35 w 74"/>
                <a:gd name="T41" fmla="*/ 26 h 82"/>
                <a:gd name="T42" fmla="*/ 30 w 74"/>
                <a:gd name="T43" fmla="*/ 48 h 82"/>
                <a:gd name="T44" fmla="*/ 40 w 74"/>
                <a:gd name="T45" fmla="*/ 57 h 82"/>
                <a:gd name="T46" fmla="*/ 35 w 74"/>
                <a:gd name="T47" fmla="*/ 78 h 82"/>
                <a:gd name="T48" fmla="*/ 45 w 74"/>
                <a:gd name="T49" fmla="*/ 82 h 82"/>
                <a:gd name="T50" fmla="*/ 47 w 74"/>
                <a:gd name="T51" fmla="*/ 80 h 82"/>
                <a:gd name="T52" fmla="*/ 46 w 74"/>
                <a:gd name="T53" fmla="*/ 67 h 82"/>
                <a:gd name="T54" fmla="*/ 47 w 74"/>
                <a:gd name="T55" fmla="*/ 66 h 82"/>
                <a:gd name="T56" fmla="*/ 50 w 74"/>
                <a:gd name="T57" fmla="*/ 73 h 82"/>
                <a:gd name="T58" fmla="*/ 58 w 74"/>
                <a:gd name="T59" fmla="*/ 79 h 82"/>
                <a:gd name="T60" fmla="*/ 59 w 74"/>
                <a:gd name="T61" fmla="*/ 79 h 82"/>
                <a:gd name="T62" fmla="*/ 53 w 74"/>
                <a:gd name="T63" fmla="*/ 57 h 82"/>
                <a:gd name="T64" fmla="*/ 56 w 74"/>
                <a:gd name="T65" fmla="*/ 55 h 82"/>
                <a:gd name="T66" fmla="*/ 56 w 74"/>
                <a:gd name="T67" fmla="*/ 55 h 82"/>
                <a:gd name="T68" fmla="*/ 69 w 74"/>
                <a:gd name="T69" fmla="*/ 69 h 82"/>
                <a:gd name="T70" fmla="*/ 74 w 74"/>
                <a:gd name="T71" fmla="*/ 64 h 82"/>
                <a:gd name="T72" fmla="*/ 55 w 74"/>
                <a:gd name="T73" fmla="*/ 53 h 82"/>
                <a:gd name="T74" fmla="*/ 40 w 74"/>
                <a:gd name="T75" fmla="*/ 46 h 82"/>
                <a:gd name="T76" fmla="*/ 39 w 74"/>
                <a:gd name="T77" fmla="*/ 46 h 82"/>
                <a:gd name="T78" fmla="*/ 38 w 74"/>
                <a:gd name="T79" fmla="*/ 46 h 82"/>
                <a:gd name="T80" fmla="*/ 37 w 74"/>
                <a:gd name="T81" fmla="*/ 44 h 82"/>
                <a:gd name="T82" fmla="*/ 44 w 74"/>
                <a:gd name="T83" fmla="*/ 36 h 82"/>
                <a:gd name="T84" fmla="*/ 46 w 74"/>
                <a:gd name="T85" fmla="*/ 35 h 82"/>
                <a:gd name="T86" fmla="*/ 46 w 74"/>
                <a:gd name="T87" fmla="*/ 35 h 82"/>
                <a:gd name="T88" fmla="*/ 40 w 74"/>
                <a:gd name="T8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82">
                  <a:moveTo>
                    <a:pt x="55" y="53"/>
                  </a:moveTo>
                  <a:cubicBezTo>
                    <a:pt x="55" y="53"/>
                    <a:pt x="54" y="52"/>
                    <a:pt x="54" y="51"/>
                  </a:cubicBezTo>
                  <a:cubicBezTo>
                    <a:pt x="55" y="51"/>
                    <a:pt x="56" y="50"/>
                    <a:pt x="57" y="49"/>
                  </a:cubicBezTo>
                  <a:cubicBezTo>
                    <a:pt x="57" y="48"/>
                    <a:pt x="56" y="47"/>
                    <a:pt x="56" y="45"/>
                  </a:cubicBezTo>
                  <a:cubicBezTo>
                    <a:pt x="54" y="45"/>
                    <a:pt x="53" y="45"/>
                    <a:pt x="52" y="45"/>
                  </a:cubicBezTo>
                  <a:cubicBezTo>
                    <a:pt x="51" y="45"/>
                    <a:pt x="51" y="44"/>
                    <a:pt x="51" y="44"/>
                  </a:cubicBezTo>
                  <a:cubicBezTo>
                    <a:pt x="53" y="40"/>
                    <a:pt x="59" y="36"/>
                    <a:pt x="60" y="32"/>
                  </a:cubicBezTo>
                  <a:cubicBezTo>
                    <a:pt x="60" y="31"/>
                    <a:pt x="60" y="31"/>
                    <a:pt x="60" y="30"/>
                  </a:cubicBezTo>
                  <a:cubicBezTo>
                    <a:pt x="50" y="21"/>
                    <a:pt x="41" y="31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0"/>
                    <a:pt x="48" y="16"/>
                    <a:pt x="60" y="16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50" y="3"/>
                    <a:pt x="52" y="11"/>
                    <a:pt x="42" y="11"/>
                  </a:cubicBezTo>
                  <a:cubicBezTo>
                    <a:pt x="38" y="10"/>
                    <a:pt x="32" y="1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1" y="5"/>
                    <a:pt x="30" y="14"/>
                    <a:pt x="29" y="21"/>
                  </a:cubicBezTo>
                  <a:cubicBezTo>
                    <a:pt x="19" y="27"/>
                    <a:pt x="17" y="33"/>
                    <a:pt x="11" y="39"/>
                  </a:cubicBezTo>
                  <a:cubicBezTo>
                    <a:pt x="8" y="42"/>
                    <a:pt x="4" y="42"/>
                    <a:pt x="1" y="44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11" y="69"/>
                    <a:pt x="23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3" y="33"/>
                    <a:pt x="28" y="39"/>
                    <a:pt x="30" y="48"/>
                  </a:cubicBezTo>
                  <a:cubicBezTo>
                    <a:pt x="30" y="51"/>
                    <a:pt x="37" y="56"/>
                    <a:pt x="40" y="57"/>
                  </a:cubicBezTo>
                  <a:cubicBezTo>
                    <a:pt x="37" y="64"/>
                    <a:pt x="32" y="69"/>
                    <a:pt x="35" y="78"/>
                  </a:cubicBezTo>
                  <a:cubicBezTo>
                    <a:pt x="39" y="79"/>
                    <a:pt x="42" y="80"/>
                    <a:pt x="45" y="82"/>
                  </a:cubicBezTo>
                  <a:cubicBezTo>
                    <a:pt x="46" y="81"/>
                    <a:pt x="46" y="81"/>
                    <a:pt x="47" y="80"/>
                  </a:cubicBezTo>
                  <a:cubicBezTo>
                    <a:pt x="49" y="77"/>
                    <a:pt x="45" y="70"/>
                    <a:pt x="46" y="67"/>
                  </a:cubicBezTo>
                  <a:cubicBezTo>
                    <a:pt x="46" y="66"/>
                    <a:pt x="46" y="66"/>
                    <a:pt x="47" y="66"/>
                  </a:cubicBezTo>
                  <a:cubicBezTo>
                    <a:pt x="48" y="67"/>
                    <a:pt x="49" y="71"/>
                    <a:pt x="50" y="73"/>
                  </a:cubicBezTo>
                  <a:cubicBezTo>
                    <a:pt x="52" y="76"/>
                    <a:pt x="55" y="77"/>
                    <a:pt x="58" y="79"/>
                  </a:cubicBezTo>
                  <a:cubicBezTo>
                    <a:pt x="58" y="79"/>
                    <a:pt x="58" y="79"/>
                    <a:pt x="59" y="79"/>
                  </a:cubicBezTo>
                  <a:cubicBezTo>
                    <a:pt x="60" y="72"/>
                    <a:pt x="53" y="64"/>
                    <a:pt x="53" y="57"/>
                  </a:cubicBezTo>
                  <a:cubicBezTo>
                    <a:pt x="54" y="56"/>
                    <a:pt x="55" y="56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63" y="60"/>
                    <a:pt x="59" y="67"/>
                    <a:pt x="69" y="69"/>
                  </a:cubicBezTo>
                  <a:cubicBezTo>
                    <a:pt x="71" y="67"/>
                    <a:pt x="72" y="66"/>
                    <a:pt x="74" y="64"/>
                  </a:cubicBezTo>
                  <a:cubicBezTo>
                    <a:pt x="71" y="56"/>
                    <a:pt x="63" y="51"/>
                    <a:pt x="55" y="53"/>
                  </a:cubicBezTo>
                  <a:close/>
                  <a:moveTo>
                    <a:pt x="40" y="46"/>
                  </a:moveTo>
                  <a:cubicBezTo>
                    <a:pt x="40" y="46"/>
                    <a:pt x="39" y="46"/>
                    <a:pt x="39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5"/>
                    <a:pt x="37" y="45"/>
                    <a:pt x="37" y="44"/>
                  </a:cubicBezTo>
                  <a:cubicBezTo>
                    <a:pt x="39" y="41"/>
                    <a:pt x="42" y="39"/>
                    <a:pt x="44" y="36"/>
                  </a:cubicBezTo>
                  <a:cubicBezTo>
                    <a:pt x="45" y="36"/>
                    <a:pt x="45" y="35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4" y="39"/>
                    <a:pt x="42" y="42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" name="ïşḻíḍe"/>
            <p:cNvSpPr/>
            <p:nvPr/>
          </p:nvSpPr>
          <p:spPr bwMode="auto">
            <a:xfrm>
              <a:off x="1882672" y="4669428"/>
              <a:ext cx="160338" cy="169863"/>
            </a:xfrm>
            <a:custGeom>
              <a:avLst/>
              <a:gdLst>
                <a:gd name="T0" fmla="*/ 29 w 87"/>
                <a:gd name="T1" fmla="*/ 8 h 92"/>
                <a:gd name="T2" fmla="*/ 52 w 87"/>
                <a:gd name="T3" fmla="*/ 17 h 92"/>
                <a:gd name="T4" fmla="*/ 61 w 87"/>
                <a:gd name="T5" fmla="*/ 16 h 92"/>
                <a:gd name="T6" fmla="*/ 62 w 87"/>
                <a:gd name="T7" fmla="*/ 17 h 92"/>
                <a:gd name="T8" fmla="*/ 69 w 87"/>
                <a:gd name="T9" fmla="*/ 42 h 92"/>
                <a:gd name="T10" fmla="*/ 86 w 87"/>
                <a:gd name="T11" fmla="*/ 35 h 92"/>
                <a:gd name="T12" fmla="*/ 87 w 87"/>
                <a:gd name="T13" fmla="*/ 39 h 92"/>
                <a:gd name="T14" fmla="*/ 76 w 87"/>
                <a:gd name="T15" fmla="*/ 55 h 92"/>
                <a:gd name="T16" fmla="*/ 67 w 87"/>
                <a:gd name="T17" fmla="*/ 76 h 92"/>
                <a:gd name="T18" fmla="*/ 65 w 87"/>
                <a:gd name="T19" fmla="*/ 74 h 92"/>
                <a:gd name="T20" fmla="*/ 69 w 87"/>
                <a:gd name="T21" fmla="*/ 53 h 92"/>
                <a:gd name="T22" fmla="*/ 55 w 87"/>
                <a:gd name="T23" fmla="*/ 40 h 92"/>
                <a:gd name="T24" fmla="*/ 45 w 87"/>
                <a:gd name="T25" fmla="*/ 44 h 92"/>
                <a:gd name="T26" fmla="*/ 46 w 87"/>
                <a:gd name="T27" fmla="*/ 89 h 92"/>
                <a:gd name="T28" fmla="*/ 38 w 87"/>
                <a:gd name="T29" fmla="*/ 92 h 92"/>
                <a:gd name="T30" fmla="*/ 27 w 87"/>
                <a:gd name="T31" fmla="*/ 68 h 92"/>
                <a:gd name="T32" fmla="*/ 14 w 87"/>
                <a:gd name="T33" fmla="*/ 70 h 92"/>
                <a:gd name="T34" fmla="*/ 12 w 87"/>
                <a:gd name="T35" fmla="*/ 65 h 92"/>
                <a:gd name="T36" fmla="*/ 18 w 87"/>
                <a:gd name="T37" fmla="*/ 58 h 92"/>
                <a:gd name="T38" fmla="*/ 0 w 87"/>
                <a:gd name="T39" fmla="*/ 42 h 92"/>
                <a:gd name="T40" fmla="*/ 0 w 87"/>
                <a:gd name="T41" fmla="*/ 42 h 92"/>
                <a:gd name="T42" fmla="*/ 21 w 87"/>
                <a:gd name="T43" fmla="*/ 39 h 92"/>
                <a:gd name="T44" fmla="*/ 27 w 87"/>
                <a:gd name="T45" fmla="*/ 48 h 92"/>
                <a:gd name="T46" fmla="*/ 34 w 87"/>
                <a:gd name="T47" fmla="*/ 52 h 92"/>
                <a:gd name="T48" fmla="*/ 36 w 87"/>
                <a:gd name="T49" fmla="*/ 62 h 92"/>
                <a:gd name="T50" fmla="*/ 39 w 87"/>
                <a:gd name="T51" fmla="*/ 44 h 92"/>
                <a:gd name="T52" fmla="*/ 46 w 87"/>
                <a:gd name="T53" fmla="*/ 28 h 92"/>
                <a:gd name="T54" fmla="*/ 29 w 87"/>
                <a:gd name="T55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92">
                  <a:moveTo>
                    <a:pt x="29" y="8"/>
                  </a:moveTo>
                  <a:cubicBezTo>
                    <a:pt x="42" y="0"/>
                    <a:pt x="43" y="12"/>
                    <a:pt x="52" y="17"/>
                  </a:cubicBezTo>
                  <a:cubicBezTo>
                    <a:pt x="55" y="15"/>
                    <a:pt x="58" y="15"/>
                    <a:pt x="61" y="16"/>
                  </a:cubicBezTo>
                  <a:cubicBezTo>
                    <a:pt x="61" y="16"/>
                    <a:pt x="62" y="17"/>
                    <a:pt x="62" y="17"/>
                  </a:cubicBezTo>
                  <a:cubicBezTo>
                    <a:pt x="62" y="26"/>
                    <a:pt x="58" y="33"/>
                    <a:pt x="69" y="42"/>
                  </a:cubicBezTo>
                  <a:cubicBezTo>
                    <a:pt x="75" y="35"/>
                    <a:pt x="80" y="33"/>
                    <a:pt x="86" y="35"/>
                  </a:cubicBezTo>
                  <a:cubicBezTo>
                    <a:pt x="87" y="36"/>
                    <a:pt x="87" y="38"/>
                    <a:pt x="87" y="39"/>
                  </a:cubicBezTo>
                  <a:cubicBezTo>
                    <a:pt x="83" y="45"/>
                    <a:pt x="80" y="50"/>
                    <a:pt x="76" y="55"/>
                  </a:cubicBezTo>
                  <a:cubicBezTo>
                    <a:pt x="71" y="62"/>
                    <a:pt x="71" y="70"/>
                    <a:pt x="67" y="76"/>
                  </a:cubicBezTo>
                  <a:cubicBezTo>
                    <a:pt x="66" y="75"/>
                    <a:pt x="66" y="75"/>
                    <a:pt x="65" y="74"/>
                  </a:cubicBezTo>
                  <a:cubicBezTo>
                    <a:pt x="63" y="66"/>
                    <a:pt x="67" y="60"/>
                    <a:pt x="69" y="53"/>
                  </a:cubicBezTo>
                  <a:cubicBezTo>
                    <a:pt x="64" y="51"/>
                    <a:pt x="60" y="46"/>
                    <a:pt x="55" y="40"/>
                  </a:cubicBezTo>
                  <a:cubicBezTo>
                    <a:pt x="52" y="42"/>
                    <a:pt x="49" y="41"/>
                    <a:pt x="45" y="44"/>
                  </a:cubicBezTo>
                  <a:cubicBezTo>
                    <a:pt x="40" y="59"/>
                    <a:pt x="48" y="75"/>
                    <a:pt x="46" y="89"/>
                  </a:cubicBezTo>
                  <a:cubicBezTo>
                    <a:pt x="43" y="92"/>
                    <a:pt x="41" y="91"/>
                    <a:pt x="38" y="92"/>
                  </a:cubicBezTo>
                  <a:cubicBezTo>
                    <a:pt x="31" y="83"/>
                    <a:pt x="33" y="76"/>
                    <a:pt x="27" y="68"/>
                  </a:cubicBezTo>
                  <a:cubicBezTo>
                    <a:pt x="23" y="71"/>
                    <a:pt x="18" y="71"/>
                    <a:pt x="14" y="70"/>
                  </a:cubicBezTo>
                  <a:cubicBezTo>
                    <a:pt x="12" y="68"/>
                    <a:pt x="12" y="67"/>
                    <a:pt x="12" y="65"/>
                  </a:cubicBezTo>
                  <a:cubicBezTo>
                    <a:pt x="14" y="63"/>
                    <a:pt x="16" y="60"/>
                    <a:pt x="18" y="58"/>
                  </a:cubicBezTo>
                  <a:cubicBezTo>
                    <a:pt x="13" y="49"/>
                    <a:pt x="3" y="48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6" y="39"/>
                    <a:pt x="15" y="35"/>
                    <a:pt x="21" y="39"/>
                  </a:cubicBezTo>
                  <a:cubicBezTo>
                    <a:pt x="23" y="42"/>
                    <a:pt x="25" y="45"/>
                    <a:pt x="27" y="48"/>
                  </a:cubicBezTo>
                  <a:cubicBezTo>
                    <a:pt x="29" y="50"/>
                    <a:pt x="31" y="51"/>
                    <a:pt x="34" y="52"/>
                  </a:cubicBezTo>
                  <a:cubicBezTo>
                    <a:pt x="34" y="55"/>
                    <a:pt x="35" y="58"/>
                    <a:pt x="36" y="62"/>
                  </a:cubicBezTo>
                  <a:cubicBezTo>
                    <a:pt x="39" y="56"/>
                    <a:pt x="38" y="50"/>
                    <a:pt x="39" y="44"/>
                  </a:cubicBezTo>
                  <a:cubicBezTo>
                    <a:pt x="42" y="39"/>
                    <a:pt x="44" y="34"/>
                    <a:pt x="46" y="28"/>
                  </a:cubicBezTo>
                  <a:cubicBezTo>
                    <a:pt x="42" y="22"/>
                    <a:pt x="31" y="15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" name="íṩľíḑè"/>
            <p:cNvSpPr/>
            <p:nvPr/>
          </p:nvSpPr>
          <p:spPr bwMode="auto">
            <a:xfrm>
              <a:off x="2243034" y="6066428"/>
              <a:ext cx="22225" cy="25400"/>
            </a:xfrm>
            <a:custGeom>
              <a:avLst/>
              <a:gdLst>
                <a:gd name="T0" fmla="*/ 0 w 14"/>
                <a:gd name="T1" fmla="*/ 12 h 16"/>
                <a:gd name="T2" fmla="*/ 2 w 14"/>
                <a:gd name="T3" fmla="*/ 0 h 16"/>
                <a:gd name="T4" fmla="*/ 14 w 14"/>
                <a:gd name="T5" fmla="*/ 4 h 16"/>
                <a:gd name="T6" fmla="*/ 11 w 14"/>
                <a:gd name="T7" fmla="*/ 16 h 16"/>
                <a:gd name="T8" fmla="*/ 0 w 1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0" y="12"/>
                  </a:moveTo>
                  <a:lnTo>
                    <a:pt x="2" y="0"/>
                  </a:lnTo>
                  <a:lnTo>
                    <a:pt x="14" y="4"/>
                  </a:lnTo>
                  <a:lnTo>
                    <a:pt x="11" y="1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" name="îṣḷïḓê"/>
            <p:cNvSpPr/>
            <p:nvPr/>
          </p:nvSpPr>
          <p:spPr bwMode="auto">
            <a:xfrm>
              <a:off x="2292247" y="6042615"/>
              <a:ext cx="49213" cy="100013"/>
            </a:xfrm>
            <a:custGeom>
              <a:avLst/>
              <a:gdLst>
                <a:gd name="T0" fmla="*/ 17 w 27"/>
                <a:gd name="T1" fmla="*/ 54 h 54"/>
                <a:gd name="T2" fmla="*/ 7 w 27"/>
                <a:gd name="T3" fmla="*/ 52 h 54"/>
                <a:gd name="T4" fmla="*/ 14 w 27"/>
                <a:gd name="T5" fmla="*/ 15 h 54"/>
                <a:gd name="T6" fmla="*/ 0 w 27"/>
                <a:gd name="T7" fmla="*/ 20 h 54"/>
                <a:gd name="T8" fmla="*/ 1 w 27"/>
                <a:gd name="T9" fmla="*/ 11 h 54"/>
                <a:gd name="T10" fmla="*/ 11 w 27"/>
                <a:gd name="T11" fmla="*/ 7 h 54"/>
                <a:gd name="T12" fmla="*/ 18 w 27"/>
                <a:gd name="T13" fmla="*/ 0 h 54"/>
                <a:gd name="T14" fmla="*/ 27 w 27"/>
                <a:gd name="T15" fmla="*/ 2 h 54"/>
                <a:gd name="T16" fmla="*/ 17 w 27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4">
                  <a:moveTo>
                    <a:pt x="17" y="54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0" y="17"/>
                    <a:pt x="5" y="19"/>
                    <a:pt x="0" y="2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11" y="7"/>
                  </a:cubicBezTo>
                  <a:cubicBezTo>
                    <a:pt x="14" y="6"/>
                    <a:pt x="17" y="3"/>
                    <a:pt x="18" y="0"/>
                  </a:cubicBezTo>
                  <a:cubicBezTo>
                    <a:pt x="27" y="2"/>
                    <a:pt x="27" y="2"/>
                    <a:pt x="27" y="2"/>
                  </a:cubicBezTo>
                  <a:lnTo>
                    <a:pt x="1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" name="i$ḻîḓé"/>
            <p:cNvSpPr/>
            <p:nvPr/>
          </p:nvSpPr>
          <p:spPr bwMode="auto">
            <a:xfrm>
              <a:off x="2363684" y="6052140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1 w 36"/>
                <a:gd name="T5" fmla="*/ 44 h 54"/>
                <a:gd name="T6" fmla="*/ 15 w 36"/>
                <a:gd name="T7" fmla="*/ 46 h 54"/>
                <a:gd name="T8" fmla="*/ 21 w 36"/>
                <a:gd name="T9" fmla="*/ 43 h 54"/>
                <a:gd name="T10" fmla="*/ 24 w 36"/>
                <a:gd name="T11" fmla="*/ 31 h 54"/>
                <a:gd name="T12" fmla="*/ 15 w 36"/>
                <a:gd name="T13" fmla="*/ 35 h 54"/>
                <a:gd name="T14" fmla="*/ 4 w 36"/>
                <a:gd name="T15" fmla="*/ 30 h 54"/>
                <a:gd name="T16" fmla="*/ 0 w 36"/>
                <a:gd name="T17" fmla="*/ 17 h 54"/>
                <a:gd name="T18" fmla="*/ 6 w 36"/>
                <a:gd name="T19" fmla="*/ 4 h 54"/>
                <a:gd name="T20" fmla="*/ 19 w 36"/>
                <a:gd name="T21" fmla="*/ 0 h 54"/>
                <a:gd name="T22" fmla="*/ 31 w 36"/>
                <a:gd name="T23" fmla="*/ 7 h 54"/>
                <a:gd name="T24" fmla="*/ 35 w 36"/>
                <a:gd name="T25" fmla="*/ 28 h 54"/>
                <a:gd name="T26" fmla="*/ 28 w 36"/>
                <a:gd name="T27" fmla="*/ 49 h 54"/>
                <a:gd name="T28" fmla="*/ 14 w 36"/>
                <a:gd name="T29" fmla="*/ 54 h 54"/>
                <a:gd name="T30" fmla="*/ 4 w 36"/>
                <a:gd name="T31" fmla="*/ 50 h 54"/>
                <a:gd name="T32" fmla="*/ 0 w 36"/>
                <a:gd name="T33" fmla="*/ 40 h 54"/>
                <a:gd name="T34" fmla="*/ 24 w 36"/>
                <a:gd name="T35" fmla="*/ 19 h 54"/>
                <a:gd name="T36" fmla="*/ 23 w 36"/>
                <a:gd name="T37" fmla="*/ 11 h 54"/>
                <a:gd name="T38" fmla="*/ 18 w 36"/>
                <a:gd name="T39" fmla="*/ 8 h 54"/>
                <a:gd name="T40" fmla="*/ 13 w 36"/>
                <a:gd name="T41" fmla="*/ 10 h 54"/>
                <a:gd name="T42" fmla="*/ 10 w 36"/>
                <a:gd name="T43" fmla="*/ 17 h 54"/>
                <a:gd name="T44" fmla="*/ 12 w 36"/>
                <a:gd name="T45" fmla="*/ 25 h 54"/>
                <a:gd name="T46" fmla="*/ 17 w 36"/>
                <a:gd name="T47" fmla="*/ 28 h 54"/>
                <a:gd name="T48" fmla="*/ 22 w 36"/>
                <a:gd name="T49" fmla="*/ 26 h 54"/>
                <a:gd name="T50" fmla="*/ 24 w 36"/>
                <a:gd name="T5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5"/>
                    <a:pt x="14" y="46"/>
                    <a:pt x="15" y="46"/>
                  </a:cubicBezTo>
                  <a:cubicBezTo>
                    <a:pt x="17" y="46"/>
                    <a:pt x="19" y="45"/>
                    <a:pt x="21" y="43"/>
                  </a:cubicBezTo>
                  <a:cubicBezTo>
                    <a:pt x="22" y="41"/>
                    <a:pt x="24" y="37"/>
                    <a:pt x="24" y="31"/>
                  </a:cubicBezTo>
                  <a:cubicBezTo>
                    <a:pt x="22" y="34"/>
                    <a:pt x="18" y="35"/>
                    <a:pt x="15" y="35"/>
                  </a:cubicBezTo>
                  <a:cubicBezTo>
                    <a:pt x="10" y="35"/>
                    <a:pt x="7" y="33"/>
                    <a:pt x="4" y="30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1" y="11"/>
                    <a:pt x="3" y="7"/>
                    <a:pt x="6" y="4"/>
                  </a:cubicBezTo>
                  <a:cubicBezTo>
                    <a:pt x="10" y="1"/>
                    <a:pt x="14" y="0"/>
                    <a:pt x="19" y="0"/>
                  </a:cubicBezTo>
                  <a:cubicBezTo>
                    <a:pt x="24" y="0"/>
                    <a:pt x="28" y="3"/>
                    <a:pt x="31" y="7"/>
                  </a:cubicBezTo>
                  <a:cubicBezTo>
                    <a:pt x="35" y="12"/>
                    <a:pt x="36" y="19"/>
                    <a:pt x="35" y="28"/>
                  </a:cubicBezTo>
                  <a:cubicBezTo>
                    <a:pt x="34" y="38"/>
                    <a:pt x="32" y="44"/>
                    <a:pt x="28" y="49"/>
                  </a:cubicBezTo>
                  <a:cubicBezTo>
                    <a:pt x="24" y="53"/>
                    <a:pt x="20" y="54"/>
                    <a:pt x="14" y="54"/>
                  </a:cubicBezTo>
                  <a:cubicBezTo>
                    <a:pt x="10" y="54"/>
                    <a:pt x="7" y="52"/>
                    <a:pt x="4" y="50"/>
                  </a:cubicBezTo>
                  <a:cubicBezTo>
                    <a:pt x="2" y="48"/>
                    <a:pt x="0" y="44"/>
                    <a:pt x="0" y="40"/>
                  </a:cubicBezTo>
                  <a:close/>
                  <a:moveTo>
                    <a:pt x="24" y="19"/>
                  </a:moveTo>
                  <a:cubicBezTo>
                    <a:pt x="25" y="16"/>
                    <a:pt x="24" y="13"/>
                    <a:pt x="23" y="11"/>
                  </a:cubicBezTo>
                  <a:cubicBezTo>
                    <a:pt x="21" y="10"/>
                    <a:pt x="20" y="9"/>
                    <a:pt x="18" y="8"/>
                  </a:cubicBezTo>
                  <a:cubicBezTo>
                    <a:pt x="16" y="8"/>
                    <a:pt x="14" y="9"/>
                    <a:pt x="13" y="10"/>
                  </a:cubicBezTo>
                  <a:cubicBezTo>
                    <a:pt x="11" y="12"/>
                    <a:pt x="11" y="14"/>
                    <a:pt x="10" y="17"/>
                  </a:cubicBezTo>
                  <a:cubicBezTo>
                    <a:pt x="10" y="21"/>
                    <a:pt x="11" y="23"/>
                    <a:pt x="12" y="25"/>
                  </a:cubicBezTo>
                  <a:cubicBezTo>
                    <a:pt x="13" y="27"/>
                    <a:pt x="15" y="28"/>
                    <a:pt x="17" y="28"/>
                  </a:cubicBezTo>
                  <a:cubicBezTo>
                    <a:pt x="19" y="28"/>
                    <a:pt x="20" y="27"/>
                    <a:pt x="22" y="26"/>
                  </a:cubicBezTo>
                  <a:cubicBezTo>
                    <a:pt x="23" y="24"/>
                    <a:pt x="24" y="22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" name="îṧľîḋé"/>
            <p:cNvSpPr/>
            <p:nvPr/>
          </p:nvSpPr>
          <p:spPr bwMode="auto">
            <a:xfrm>
              <a:off x="2446234" y="6053728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3 w 36"/>
                <a:gd name="T5" fmla="*/ 44 h 54"/>
                <a:gd name="T6" fmla="*/ 18 w 36"/>
                <a:gd name="T7" fmla="*/ 46 h 54"/>
                <a:gd name="T8" fmla="*/ 23 w 36"/>
                <a:gd name="T9" fmla="*/ 43 h 54"/>
                <a:gd name="T10" fmla="*/ 25 w 36"/>
                <a:gd name="T11" fmla="*/ 35 h 54"/>
                <a:gd name="T12" fmla="*/ 23 w 36"/>
                <a:gd name="T13" fmla="*/ 28 h 54"/>
                <a:gd name="T14" fmla="*/ 17 w 36"/>
                <a:gd name="T15" fmla="*/ 26 h 54"/>
                <a:gd name="T16" fmla="*/ 9 w 36"/>
                <a:gd name="T17" fmla="*/ 30 h 54"/>
                <a:gd name="T18" fmla="*/ 1 w 36"/>
                <a:gd name="T19" fmla="*/ 29 h 54"/>
                <a:gd name="T20" fmla="*/ 5 w 36"/>
                <a:gd name="T21" fmla="*/ 1 h 54"/>
                <a:gd name="T22" fmla="*/ 32 w 36"/>
                <a:gd name="T23" fmla="*/ 0 h 54"/>
                <a:gd name="T24" fmla="*/ 32 w 36"/>
                <a:gd name="T25" fmla="*/ 10 h 54"/>
                <a:gd name="T26" fmla="*/ 13 w 36"/>
                <a:gd name="T27" fmla="*/ 10 h 54"/>
                <a:gd name="T28" fmla="*/ 12 w 36"/>
                <a:gd name="T29" fmla="*/ 19 h 54"/>
                <a:gd name="T30" fmla="*/ 19 w 36"/>
                <a:gd name="T31" fmla="*/ 17 h 54"/>
                <a:gd name="T32" fmla="*/ 30 w 36"/>
                <a:gd name="T33" fmla="*/ 22 h 54"/>
                <a:gd name="T34" fmla="*/ 36 w 36"/>
                <a:gd name="T35" fmla="*/ 34 h 54"/>
                <a:gd name="T36" fmla="*/ 32 w 36"/>
                <a:gd name="T37" fmla="*/ 46 h 54"/>
                <a:gd name="T38" fmla="*/ 18 w 36"/>
                <a:gd name="T39" fmla="*/ 54 h 54"/>
                <a:gd name="T40" fmla="*/ 6 w 36"/>
                <a:gd name="T41" fmla="*/ 50 h 54"/>
                <a:gd name="T42" fmla="*/ 0 w 36"/>
                <a:gd name="T4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1" y="41"/>
                    <a:pt x="11" y="43"/>
                    <a:pt x="13" y="44"/>
                  </a:cubicBezTo>
                  <a:cubicBezTo>
                    <a:pt x="14" y="45"/>
                    <a:pt x="16" y="46"/>
                    <a:pt x="18" y="46"/>
                  </a:cubicBezTo>
                  <a:cubicBezTo>
                    <a:pt x="20" y="46"/>
                    <a:pt x="22" y="45"/>
                    <a:pt x="23" y="43"/>
                  </a:cubicBezTo>
                  <a:cubicBezTo>
                    <a:pt x="25" y="41"/>
                    <a:pt x="25" y="38"/>
                    <a:pt x="25" y="35"/>
                  </a:cubicBezTo>
                  <a:cubicBezTo>
                    <a:pt x="25" y="32"/>
                    <a:pt x="24" y="29"/>
                    <a:pt x="23" y="28"/>
                  </a:cubicBezTo>
                  <a:cubicBezTo>
                    <a:pt x="21" y="26"/>
                    <a:pt x="19" y="25"/>
                    <a:pt x="17" y="26"/>
                  </a:cubicBezTo>
                  <a:cubicBezTo>
                    <a:pt x="14" y="26"/>
                    <a:pt x="11" y="27"/>
                    <a:pt x="9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6" y="17"/>
                    <a:pt x="19" y="17"/>
                  </a:cubicBezTo>
                  <a:cubicBezTo>
                    <a:pt x="23" y="17"/>
                    <a:pt x="27" y="19"/>
                    <a:pt x="30" y="22"/>
                  </a:cubicBezTo>
                  <a:cubicBezTo>
                    <a:pt x="34" y="25"/>
                    <a:pt x="35" y="29"/>
                    <a:pt x="36" y="34"/>
                  </a:cubicBezTo>
                  <a:cubicBezTo>
                    <a:pt x="36" y="39"/>
                    <a:pt x="35" y="43"/>
                    <a:pt x="32" y="46"/>
                  </a:cubicBezTo>
                  <a:cubicBezTo>
                    <a:pt x="29" y="51"/>
                    <a:pt x="24" y="54"/>
                    <a:pt x="18" y="54"/>
                  </a:cubicBezTo>
                  <a:cubicBezTo>
                    <a:pt x="13" y="54"/>
                    <a:pt x="9" y="53"/>
                    <a:pt x="6" y="50"/>
                  </a:cubicBezTo>
                  <a:cubicBezTo>
                    <a:pt x="3" y="48"/>
                    <a:pt x="1" y="44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" name="i$ḻïḑê"/>
            <p:cNvSpPr/>
            <p:nvPr/>
          </p:nvSpPr>
          <p:spPr bwMode="auto">
            <a:xfrm>
              <a:off x="2522434" y="6045790"/>
              <a:ext cx="74613" cy="103188"/>
            </a:xfrm>
            <a:custGeom>
              <a:avLst/>
              <a:gdLst>
                <a:gd name="T0" fmla="*/ 39 w 40"/>
                <a:gd name="T1" fmla="*/ 42 h 56"/>
                <a:gd name="T2" fmla="*/ 40 w 40"/>
                <a:gd name="T3" fmla="*/ 51 h 56"/>
                <a:gd name="T4" fmla="*/ 5 w 40"/>
                <a:gd name="T5" fmla="*/ 56 h 56"/>
                <a:gd name="T6" fmla="*/ 7 w 40"/>
                <a:gd name="T7" fmla="*/ 46 h 56"/>
                <a:gd name="T8" fmla="*/ 16 w 40"/>
                <a:gd name="T9" fmla="*/ 32 h 56"/>
                <a:gd name="T10" fmla="*/ 23 w 40"/>
                <a:gd name="T11" fmla="*/ 22 h 56"/>
                <a:gd name="T12" fmla="*/ 24 w 40"/>
                <a:gd name="T13" fmla="*/ 15 h 56"/>
                <a:gd name="T14" fmla="*/ 22 w 40"/>
                <a:gd name="T15" fmla="*/ 10 h 56"/>
                <a:gd name="T16" fmla="*/ 17 w 40"/>
                <a:gd name="T17" fmla="*/ 9 h 56"/>
                <a:gd name="T18" fmla="*/ 12 w 40"/>
                <a:gd name="T19" fmla="*/ 12 h 56"/>
                <a:gd name="T20" fmla="*/ 11 w 40"/>
                <a:gd name="T21" fmla="*/ 19 h 56"/>
                <a:gd name="T22" fmla="*/ 1 w 40"/>
                <a:gd name="T23" fmla="*/ 19 h 56"/>
                <a:gd name="T24" fmla="*/ 4 w 40"/>
                <a:gd name="T25" fmla="*/ 6 h 56"/>
                <a:gd name="T26" fmla="*/ 16 w 40"/>
                <a:gd name="T27" fmla="*/ 1 h 56"/>
                <a:gd name="T28" fmla="*/ 28 w 40"/>
                <a:gd name="T29" fmla="*/ 3 h 56"/>
                <a:gd name="T30" fmla="*/ 34 w 40"/>
                <a:gd name="T31" fmla="*/ 13 h 56"/>
                <a:gd name="T32" fmla="*/ 34 w 40"/>
                <a:gd name="T33" fmla="*/ 20 h 56"/>
                <a:gd name="T34" fmla="*/ 31 w 40"/>
                <a:gd name="T35" fmla="*/ 27 h 56"/>
                <a:gd name="T36" fmla="*/ 26 w 40"/>
                <a:gd name="T37" fmla="*/ 35 h 56"/>
                <a:gd name="T38" fmla="*/ 20 w 40"/>
                <a:gd name="T39" fmla="*/ 42 h 56"/>
                <a:gd name="T40" fmla="*/ 19 w 40"/>
                <a:gd name="T41" fmla="*/ 45 h 56"/>
                <a:gd name="T42" fmla="*/ 39 w 40"/>
                <a:gd name="T4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6">
                  <a:moveTo>
                    <a:pt x="39" y="42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3"/>
                    <a:pt x="5" y="49"/>
                    <a:pt x="7" y="46"/>
                  </a:cubicBezTo>
                  <a:cubicBezTo>
                    <a:pt x="8" y="42"/>
                    <a:pt x="11" y="38"/>
                    <a:pt x="16" y="32"/>
                  </a:cubicBezTo>
                  <a:cubicBezTo>
                    <a:pt x="20" y="27"/>
                    <a:pt x="22" y="23"/>
                    <a:pt x="23" y="22"/>
                  </a:cubicBezTo>
                  <a:cubicBezTo>
                    <a:pt x="24" y="19"/>
                    <a:pt x="25" y="17"/>
                    <a:pt x="24" y="15"/>
                  </a:cubicBezTo>
                  <a:cubicBezTo>
                    <a:pt x="24" y="13"/>
                    <a:pt x="23" y="11"/>
                    <a:pt x="22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10"/>
                    <a:pt x="13" y="11"/>
                    <a:pt x="12" y="12"/>
                  </a:cubicBezTo>
                  <a:cubicBezTo>
                    <a:pt x="11" y="13"/>
                    <a:pt x="10" y="16"/>
                    <a:pt x="1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3"/>
                    <a:pt x="2" y="9"/>
                    <a:pt x="4" y="6"/>
                  </a:cubicBezTo>
                  <a:cubicBezTo>
                    <a:pt x="7" y="3"/>
                    <a:pt x="11" y="2"/>
                    <a:pt x="16" y="1"/>
                  </a:cubicBezTo>
                  <a:cubicBezTo>
                    <a:pt x="21" y="0"/>
                    <a:pt x="25" y="1"/>
                    <a:pt x="28" y="3"/>
                  </a:cubicBezTo>
                  <a:cubicBezTo>
                    <a:pt x="32" y="6"/>
                    <a:pt x="34" y="9"/>
                    <a:pt x="34" y="13"/>
                  </a:cubicBezTo>
                  <a:cubicBezTo>
                    <a:pt x="35" y="15"/>
                    <a:pt x="35" y="18"/>
                    <a:pt x="34" y="20"/>
                  </a:cubicBezTo>
                  <a:cubicBezTo>
                    <a:pt x="34" y="22"/>
                    <a:pt x="33" y="25"/>
                    <a:pt x="31" y="27"/>
                  </a:cubicBezTo>
                  <a:cubicBezTo>
                    <a:pt x="30" y="29"/>
                    <a:pt x="28" y="32"/>
                    <a:pt x="26" y="35"/>
                  </a:cubicBezTo>
                  <a:cubicBezTo>
                    <a:pt x="23" y="38"/>
                    <a:pt x="21" y="41"/>
                    <a:pt x="20" y="42"/>
                  </a:cubicBezTo>
                  <a:cubicBezTo>
                    <a:pt x="20" y="43"/>
                    <a:pt x="19" y="44"/>
                    <a:pt x="19" y="45"/>
                  </a:cubicBezTo>
                  <a:lnTo>
                    <a:pt x="3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" name="íṧlíḍe"/>
            <p:cNvSpPr/>
            <p:nvPr/>
          </p:nvSpPr>
          <p:spPr bwMode="auto">
            <a:xfrm>
              <a:off x="2611334" y="6072778"/>
              <a:ext cx="22225" cy="23813"/>
            </a:xfrm>
            <a:custGeom>
              <a:avLst/>
              <a:gdLst>
                <a:gd name="T0" fmla="*/ 3 w 14"/>
                <a:gd name="T1" fmla="*/ 15 h 15"/>
                <a:gd name="T2" fmla="*/ 0 w 14"/>
                <a:gd name="T3" fmla="*/ 3 h 15"/>
                <a:gd name="T4" fmla="*/ 11 w 14"/>
                <a:gd name="T5" fmla="*/ 0 h 15"/>
                <a:gd name="T6" fmla="*/ 14 w 14"/>
                <a:gd name="T7" fmla="*/ 12 h 15"/>
                <a:gd name="T8" fmla="*/ 3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3" y="15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4" y="12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" name="îŝľîḓê"/>
            <p:cNvSpPr/>
            <p:nvPr/>
          </p:nvSpPr>
          <p:spPr bwMode="auto">
            <a:xfrm>
              <a:off x="2108097" y="5261565"/>
              <a:ext cx="141288" cy="257175"/>
            </a:xfrm>
            <a:custGeom>
              <a:avLst/>
              <a:gdLst>
                <a:gd name="T0" fmla="*/ 12 w 77"/>
                <a:gd name="T1" fmla="*/ 25 h 139"/>
                <a:gd name="T2" fmla="*/ 9 w 77"/>
                <a:gd name="T3" fmla="*/ 21 h 139"/>
                <a:gd name="T4" fmla="*/ 12 w 77"/>
                <a:gd name="T5" fmla="*/ 17 h 139"/>
                <a:gd name="T6" fmla="*/ 39 w 77"/>
                <a:gd name="T7" fmla="*/ 21 h 139"/>
                <a:gd name="T8" fmla="*/ 46 w 77"/>
                <a:gd name="T9" fmla="*/ 36 h 139"/>
                <a:gd name="T10" fmla="*/ 46 w 77"/>
                <a:gd name="T11" fmla="*/ 39 h 139"/>
                <a:gd name="T12" fmla="*/ 61 w 77"/>
                <a:gd name="T13" fmla="*/ 33 h 139"/>
                <a:gd name="T14" fmla="*/ 57 w 77"/>
                <a:gd name="T15" fmla="*/ 16 h 139"/>
                <a:gd name="T16" fmla="*/ 35 w 77"/>
                <a:gd name="T17" fmla="*/ 9 h 139"/>
                <a:gd name="T18" fmla="*/ 27 w 77"/>
                <a:gd name="T19" fmla="*/ 3 h 139"/>
                <a:gd name="T20" fmla="*/ 32 w 77"/>
                <a:gd name="T21" fmla="*/ 0 h 139"/>
                <a:gd name="T22" fmla="*/ 61 w 77"/>
                <a:gd name="T23" fmla="*/ 9 h 139"/>
                <a:gd name="T24" fmla="*/ 72 w 77"/>
                <a:gd name="T25" fmla="*/ 30 h 139"/>
                <a:gd name="T26" fmla="*/ 48 w 77"/>
                <a:gd name="T27" fmla="*/ 45 h 139"/>
                <a:gd name="T28" fmla="*/ 45 w 77"/>
                <a:gd name="T29" fmla="*/ 46 h 139"/>
                <a:gd name="T30" fmla="*/ 45 w 77"/>
                <a:gd name="T31" fmla="*/ 54 h 139"/>
                <a:gd name="T32" fmla="*/ 59 w 77"/>
                <a:gd name="T33" fmla="*/ 61 h 139"/>
                <a:gd name="T34" fmla="*/ 77 w 77"/>
                <a:gd name="T35" fmla="*/ 80 h 139"/>
                <a:gd name="T36" fmla="*/ 75 w 77"/>
                <a:gd name="T37" fmla="*/ 84 h 139"/>
                <a:gd name="T38" fmla="*/ 71 w 77"/>
                <a:gd name="T39" fmla="*/ 83 h 139"/>
                <a:gd name="T40" fmla="*/ 59 w 77"/>
                <a:gd name="T41" fmla="*/ 70 h 139"/>
                <a:gd name="T42" fmla="*/ 45 w 77"/>
                <a:gd name="T43" fmla="*/ 63 h 139"/>
                <a:gd name="T44" fmla="*/ 45 w 77"/>
                <a:gd name="T45" fmla="*/ 77 h 139"/>
                <a:gd name="T46" fmla="*/ 53 w 77"/>
                <a:gd name="T47" fmla="*/ 83 h 139"/>
                <a:gd name="T48" fmla="*/ 66 w 77"/>
                <a:gd name="T49" fmla="*/ 102 h 139"/>
                <a:gd name="T50" fmla="*/ 72 w 77"/>
                <a:gd name="T51" fmla="*/ 121 h 139"/>
                <a:gd name="T52" fmla="*/ 70 w 77"/>
                <a:gd name="T53" fmla="*/ 124 h 139"/>
                <a:gd name="T54" fmla="*/ 67 w 77"/>
                <a:gd name="T55" fmla="*/ 122 h 139"/>
                <a:gd name="T56" fmla="*/ 64 w 77"/>
                <a:gd name="T57" fmla="*/ 115 h 139"/>
                <a:gd name="T58" fmla="*/ 55 w 77"/>
                <a:gd name="T59" fmla="*/ 97 h 139"/>
                <a:gd name="T60" fmla="*/ 45 w 77"/>
                <a:gd name="T61" fmla="*/ 87 h 139"/>
                <a:gd name="T62" fmla="*/ 45 w 77"/>
                <a:gd name="T63" fmla="*/ 102 h 139"/>
                <a:gd name="T64" fmla="*/ 44 w 77"/>
                <a:gd name="T65" fmla="*/ 136 h 139"/>
                <a:gd name="T66" fmla="*/ 41 w 77"/>
                <a:gd name="T67" fmla="*/ 139 h 139"/>
                <a:gd name="T68" fmla="*/ 38 w 77"/>
                <a:gd name="T69" fmla="*/ 137 h 139"/>
                <a:gd name="T70" fmla="*/ 37 w 77"/>
                <a:gd name="T71" fmla="*/ 103 h 139"/>
                <a:gd name="T72" fmla="*/ 37 w 77"/>
                <a:gd name="T73" fmla="*/ 86 h 139"/>
                <a:gd name="T74" fmla="*/ 28 w 77"/>
                <a:gd name="T75" fmla="*/ 92 h 139"/>
                <a:gd name="T76" fmla="*/ 19 w 77"/>
                <a:gd name="T77" fmla="*/ 109 h 139"/>
                <a:gd name="T78" fmla="*/ 12 w 77"/>
                <a:gd name="T79" fmla="*/ 121 h 139"/>
                <a:gd name="T80" fmla="*/ 8 w 77"/>
                <a:gd name="T81" fmla="*/ 122 h 139"/>
                <a:gd name="T82" fmla="*/ 7 w 77"/>
                <a:gd name="T83" fmla="*/ 120 h 139"/>
                <a:gd name="T84" fmla="*/ 8 w 77"/>
                <a:gd name="T85" fmla="*/ 117 h 139"/>
                <a:gd name="T86" fmla="*/ 11 w 77"/>
                <a:gd name="T87" fmla="*/ 106 h 139"/>
                <a:gd name="T88" fmla="*/ 22 w 77"/>
                <a:gd name="T89" fmla="*/ 86 h 139"/>
                <a:gd name="T90" fmla="*/ 37 w 77"/>
                <a:gd name="T91" fmla="*/ 76 h 139"/>
                <a:gd name="T92" fmla="*/ 37 w 77"/>
                <a:gd name="T93" fmla="*/ 68 h 139"/>
                <a:gd name="T94" fmla="*/ 37 w 77"/>
                <a:gd name="T95" fmla="*/ 63 h 139"/>
                <a:gd name="T96" fmla="*/ 24 w 77"/>
                <a:gd name="T97" fmla="*/ 69 h 139"/>
                <a:gd name="T98" fmla="*/ 16 w 77"/>
                <a:gd name="T99" fmla="*/ 77 h 139"/>
                <a:gd name="T100" fmla="*/ 9 w 77"/>
                <a:gd name="T101" fmla="*/ 85 h 139"/>
                <a:gd name="T102" fmla="*/ 6 w 77"/>
                <a:gd name="T103" fmla="*/ 86 h 139"/>
                <a:gd name="T104" fmla="*/ 5 w 77"/>
                <a:gd name="T105" fmla="*/ 82 h 139"/>
                <a:gd name="T106" fmla="*/ 22 w 77"/>
                <a:gd name="T107" fmla="*/ 60 h 139"/>
                <a:gd name="T108" fmla="*/ 37 w 77"/>
                <a:gd name="T109" fmla="*/ 54 h 139"/>
                <a:gd name="T110" fmla="*/ 37 w 77"/>
                <a:gd name="T111" fmla="*/ 47 h 139"/>
                <a:gd name="T112" fmla="*/ 3 w 77"/>
                <a:gd name="T113" fmla="*/ 45 h 139"/>
                <a:gd name="T114" fmla="*/ 0 w 77"/>
                <a:gd name="T115" fmla="*/ 40 h 139"/>
                <a:gd name="T116" fmla="*/ 5 w 77"/>
                <a:gd name="T117" fmla="*/ 38 h 139"/>
                <a:gd name="T118" fmla="*/ 37 w 77"/>
                <a:gd name="T119" fmla="*/ 39 h 139"/>
                <a:gd name="T120" fmla="*/ 37 w 77"/>
                <a:gd name="T121" fmla="*/ 39 h 139"/>
                <a:gd name="T122" fmla="*/ 33 w 77"/>
                <a:gd name="T123" fmla="*/ 28 h 139"/>
                <a:gd name="T124" fmla="*/ 12 w 77"/>
                <a:gd name="T125" fmla="*/ 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39">
                  <a:moveTo>
                    <a:pt x="12" y="25"/>
                  </a:moveTo>
                  <a:cubicBezTo>
                    <a:pt x="10" y="25"/>
                    <a:pt x="9" y="24"/>
                    <a:pt x="9" y="21"/>
                  </a:cubicBezTo>
                  <a:cubicBezTo>
                    <a:pt x="9" y="18"/>
                    <a:pt x="10" y="17"/>
                    <a:pt x="12" y="17"/>
                  </a:cubicBezTo>
                  <a:cubicBezTo>
                    <a:pt x="24" y="17"/>
                    <a:pt x="33" y="18"/>
                    <a:pt x="39" y="21"/>
                  </a:cubicBezTo>
                  <a:cubicBezTo>
                    <a:pt x="45" y="24"/>
                    <a:pt x="47" y="28"/>
                    <a:pt x="46" y="36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53" y="38"/>
                    <a:pt x="58" y="35"/>
                    <a:pt x="61" y="33"/>
                  </a:cubicBezTo>
                  <a:cubicBezTo>
                    <a:pt x="65" y="27"/>
                    <a:pt x="64" y="22"/>
                    <a:pt x="57" y="16"/>
                  </a:cubicBezTo>
                  <a:cubicBezTo>
                    <a:pt x="52" y="12"/>
                    <a:pt x="44" y="9"/>
                    <a:pt x="35" y="9"/>
                  </a:cubicBezTo>
                  <a:cubicBezTo>
                    <a:pt x="30" y="8"/>
                    <a:pt x="28" y="6"/>
                    <a:pt x="27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44" y="0"/>
                    <a:pt x="53" y="3"/>
                    <a:pt x="61" y="9"/>
                  </a:cubicBezTo>
                  <a:cubicBezTo>
                    <a:pt x="69" y="16"/>
                    <a:pt x="73" y="23"/>
                    <a:pt x="72" y="30"/>
                  </a:cubicBezTo>
                  <a:cubicBezTo>
                    <a:pt x="68" y="37"/>
                    <a:pt x="60" y="43"/>
                    <a:pt x="48" y="45"/>
                  </a:cubicBezTo>
                  <a:cubicBezTo>
                    <a:pt x="47" y="46"/>
                    <a:pt x="46" y="46"/>
                    <a:pt x="45" y="46"/>
                  </a:cubicBezTo>
                  <a:cubicBezTo>
                    <a:pt x="45" y="48"/>
                    <a:pt x="45" y="51"/>
                    <a:pt x="45" y="54"/>
                  </a:cubicBezTo>
                  <a:cubicBezTo>
                    <a:pt x="49" y="54"/>
                    <a:pt x="54" y="57"/>
                    <a:pt x="59" y="61"/>
                  </a:cubicBezTo>
                  <a:cubicBezTo>
                    <a:pt x="66" y="66"/>
                    <a:pt x="72" y="72"/>
                    <a:pt x="77" y="80"/>
                  </a:cubicBezTo>
                  <a:cubicBezTo>
                    <a:pt x="77" y="82"/>
                    <a:pt x="77" y="83"/>
                    <a:pt x="75" y="84"/>
                  </a:cubicBezTo>
                  <a:cubicBezTo>
                    <a:pt x="74" y="85"/>
                    <a:pt x="72" y="85"/>
                    <a:pt x="71" y="83"/>
                  </a:cubicBezTo>
                  <a:cubicBezTo>
                    <a:pt x="69" y="80"/>
                    <a:pt x="65" y="76"/>
                    <a:pt x="59" y="70"/>
                  </a:cubicBezTo>
                  <a:cubicBezTo>
                    <a:pt x="54" y="66"/>
                    <a:pt x="49" y="64"/>
                    <a:pt x="45" y="63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8" y="78"/>
                    <a:pt x="51" y="80"/>
                    <a:pt x="53" y="83"/>
                  </a:cubicBezTo>
                  <a:cubicBezTo>
                    <a:pt x="59" y="88"/>
                    <a:pt x="63" y="94"/>
                    <a:pt x="66" y="102"/>
                  </a:cubicBezTo>
                  <a:cubicBezTo>
                    <a:pt x="71" y="109"/>
                    <a:pt x="73" y="116"/>
                    <a:pt x="72" y="121"/>
                  </a:cubicBezTo>
                  <a:cubicBezTo>
                    <a:pt x="72" y="122"/>
                    <a:pt x="72" y="123"/>
                    <a:pt x="70" y="124"/>
                  </a:cubicBezTo>
                  <a:cubicBezTo>
                    <a:pt x="69" y="124"/>
                    <a:pt x="68" y="124"/>
                    <a:pt x="67" y="122"/>
                  </a:cubicBezTo>
                  <a:cubicBezTo>
                    <a:pt x="67" y="121"/>
                    <a:pt x="66" y="118"/>
                    <a:pt x="64" y="115"/>
                  </a:cubicBezTo>
                  <a:cubicBezTo>
                    <a:pt x="60" y="107"/>
                    <a:pt x="57" y="102"/>
                    <a:pt x="55" y="97"/>
                  </a:cubicBezTo>
                  <a:cubicBezTo>
                    <a:pt x="51" y="91"/>
                    <a:pt x="48" y="88"/>
                    <a:pt x="45" y="87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5" y="117"/>
                    <a:pt x="45" y="128"/>
                    <a:pt x="44" y="136"/>
                  </a:cubicBezTo>
                  <a:cubicBezTo>
                    <a:pt x="43" y="137"/>
                    <a:pt x="42" y="138"/>
                    <a:pt x="41" y="139"/>
                  </a:cubicBezTo>
                  <a:cubicBezTo>
                    <a:pt x="40" y="139"/>
                    <a:pt x="39" y="139"/>
                    <a:pt x="38" y="137"/>
                  </a:cubicBezTo>
                  <a:cubicBezTo>
                    <a:pt x="37" y="135"/>
                    <a:pt x="37" y="123"/>
                    <a:pt x="37" y="103"/>
                  </a:cubicBezTo>
                  <a:cubicBezTo>
                    <a:pt x="37" y="97"/>
                    <a:pt x="37" y="92"/>
                    <a:pt x="37" y="86"/>
                  </a:cubicBezTo>
                  <a:cubicBezTo>
                    <a:pt x="34" y="87"/>
                    <a:pt x="31" y="89"/>
                    <a:pt x="28" y="92"/>
                  </a:cubicBezTo>
                  <a:cubicBezTo>
                    <a:pt x="24" y="98"/>
                    <a:pt x="21" y="103"/>
                    <a:pt x="19" y="109"/>
                  </a:cubicBezTo>
                  <a:cubicBezTo>
                    <a:pt x="17" y="113"/>
                    <a:pt x="15" y="117"/>
                    <a:pt x="12" y="121"/>
                  </a:cubicBezTo>
                  <a:cubicBezTo>
                    <a:pt x="11" y="122"/>
                    <a:pt x="9" y="122"/>
                    <a:pt x="8" y="122"/>
                  </a:cubicBezTo>
                  <a:cubicBezTo>
                    <a:pt x="7" y="122"/>
                    <a:pt x="7" y="121"/>
                    <a:pt x="7" y="120"/>
                  </a:cubicBezTo>
                  <a:cubicBezTo>
                    <a:pt x="7" y="119"/>
                    <a:pt x="7" y="118"/>
                    <a:pt x="8" y="117"/>
                  </a:cubicBezTo>
                  <a:cubicBezTo>
                    <a:pt x="9" y="112"/>
                    <a:pt x="10" y="108"/>
                    <a:pt x="11" y="106"/>
                  </a:cubicBezTo>
                  <a:cubicBezTo>
                    <a:pt x="13" y="101"/>
                    <a:pt x="17" y="94"/>
                    <a:pt x="22" y="86"/>
                  </a:cubicBezTo>
                  <a:cubicBezTo>
                    <a:pt x="27" y="80"/>
                    <a:pt x="32" y="77"/>
                    <a:pt x="37" y="76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3" y="64"/>
                    <a:pt x="29" y="66"/>
                    <a:pt x="24" y="69"/>
                  </a:cubicBezTo>
                  <a:cubicBezTo>
                    <a:pt x="23" y="70"/>
                    <a:pt x="20" y="72"/>
                    <a:pt x="16" y="77"/>
                  </a:cubicBezTo>
                  <a:cubicBezTo>
                    <a:pt x="13" y="81"/>
                    <a:pt x="11" y="83"/>
                    <a:pt x="9" y="85"/>
                  </a:cubicBezTo>
                  <a:cubicBezTo>
                    <a:pt x="8" y="86"/>
                    <a:pt x="7" y="87"/>
                    <a:pt x="6" y="86"/>
                  </a:cubicBezTo>
                  <a:cubicBezTo>
                    <a:pt x="5" y="86"/>
                    <a:pt x="5" y="84"/>
                    <a:pt x="5" y="82"/>
                  </a:cubicBezTo>
                  <a:cubicBezTo>
                    <a:pt x="10" y="73"/>
                    <a:pt x="15" y="65"/>
                    <a:pt x="22" y="60"/>
                  </a:cubicBezTo>
                  <a:cubicBezTo>
                    <a:pt x="27" y="56"/>
                    <a:pt x="32" y="54"/>
                    <a:pt x="37" y="5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22" y="49"/>
                    <a:pt x="10" y="48"/>
                    <a:pt x="3" y="45"/>
                  </a:cubicBezTo>
                  <a:cubicBezTo>
                    <a:pt x="1" y="44"/>
                    <a:pt x="0" y="42"/>
                    <a:pt x="0" y="40"/>
                  </a:cubicBezTo>
                  <a:cubicBezTo>
                    <a:pt x="1" y="38"/>
                    <a:pt x="3" y="38"/>
                    <a:pt x="5" y="38"/>
                  </a:cubicBezTo>
                  <a:cubicBezTo>
                    <a:pt x="12" y="40"/>
                    <a:pt x="22" y="40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2"/>
                    <a:pt x="36" y="29"/>
                    <a:pt x="33" y="28"/>
                  </a:cubicBezTo>
                  <a:cubicBezTo>
                    <a:pt x="26" y="25"/>
                    <a:pt x="19" y="24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" name="íṣlíḑe"/>
            <p:cNvSpPr/>
            <p:nvPr/>
          </p:nvSpPr>
          <p:spPr bwMode="auto">
            <a:xfrm>
              <a:off x="2273197" y="5255215"/>
              <a:ext cx="163513" cy="263525"/>
            </a:xfrm>
            <a:custGeom>
              <a:avLst/>
              <a:gdLst>
                <a:gd name="T0" fmla="*/ 47 w 88"/>
                <a:gd name="T1" fmla="*/ 8 h 143"/>
                <a:gd name="T2" fmla="*/ 74 w 88"/>
                <a:gd name="T3" fmla="*/ 14 h 143"/>
                <a:gd name="T4" fmla="*/ 82 w 88"/>
                <a:gd name="T5" fmla="*/ 26 h 143"/>
                <a:gd name="T6" fmla="*/ 79 w 88"/>
                <a:gd name="T7" fmla="*/ 75 h 143"/>
                <a:gd name="T8" fmla="*/ 86 w 88"/>
                <a:gd name="T9" fmla="*/ 136 h 143"/>
                <a:gd name="T10" fmla="*/ 73 w 88"/>
                <a:gd name="T11" fmla="*/ 45 h 143"/>
                <a:gd name="T12" fmla="*/ 67 w 88"/>
                <a:gd name="T13" fmla="*/ 44 h 143"/>
                <a:gd name="T14" fmla="*/ 54 w 88"/>
                <a:gd name="T15" fmla="*/ 58 h 143"/>
                <a:gd name="T16" fmla="*/ 22 w 88"/>
                <a:gd name="T17" fmla="*/ 54 h 143"/>
                <a:gd name="T18" fmla="*/ 15 w 88"/>
                <a:gd name="T19" fmla="*/ 45 h 143"/>
                <a:gd name="T20" fmla="*/ 11 w 88"/>
                <a:gd name="T21" fmla="*/ 91 h 143"/>
                <a:gd name="T22" fmla="*/ 9 w 88"/>
                <a:gd name="T23" fmla="*/ 118 h 143"/>
                <a:gd name="T24" fmla="*/ 2 w 88"/>
                <a:gd name="T25" fmla="*/ 139 h 143"/>
                <a:gd name="T26" fmla="*/ 6 w 88"/>
                <a:gd name="T27" fmla="*/ 80 h 143"/>
                <a:gd name="T28" fmla="*/ 2 w 88"/>
                <a:gd name="T29" fmla="*/ 26 h 143"/>
                <a:gd name="T30" fmla="*/ 32 w 88"/>
                <a:gd name="T31" fmla="*/ 10 h 143"/>
                <a:gd name="T32" fmla="*/ 39 w 88"/>
                <a:gd name="T33" fmla="*/ 0 h 143"/>
                <a:gd name="T34" fmla="*/ 24 w 88"/>
                <a:gd name="T35" fmla="*/ 23 h 143"/>
                <a:gd name="T36" fmla="*/ 66 w 88"/>
                <a:gd name="T37" fmla="*/ 29 h 143"/>
                <a:gd name="T38" fmla="*/ 67 w 88"/>
                <a:gd name="T39" fmla="*/ 37 h 143"/>
                <a:gd name="T40" fmla="*/ 73 w 88"/>
                <a:gd name="T41" fmla="*/ 34 h 143"/>
                <a:gd name="T42" fmla="*/ 66 w 88"/>
                <a:gd name="T43" fmla="*/ 20 h 143"/>
                <a:gd name="T44" fmla="*/ 13 w 88"/>
                <a:gd name="T45" fmla="*/ 21 h 143"/>
                <a:gd name="T46" fmla="*/ 12 w 88"/>
                <a:gd name="T47" fmla="*/ 32 h 143"/>
                <a:gd name="T48" fmla="*/ 17 w 88"/>
                <a:gd name="T49" fmla="*/ 38 h 143"/>
                <a:gd name="T50" fmla="*/ 24 w 88"/>
                <a:gd name="T51" fmla="*/ 23 h 143"/>
                <a:gd name="T52" fmla="*/ 61 w 88"/>
                <a:gd name="T53" fmla="*/ 64 h 143"/>
                <a:gd name="T54" fmla="*/ 66 w 88"/>
                <a:gd name="T55" fmla="*/ 96 h 143"/>
                <a:gd name="T56" fmla="*/ 61 w 88"/>
                <a:gd name="T57" fmla="*/ 136 h 143"/>
                <a:gd name="T58" fmla="*/ 59 w 88"/>
                <a:gd name="T59" fmla="*/ 143 h 143"/>
                <a:gd name="T60" fmla="*/ 46 w 88"/>
                <a:gd name="T61" fmla="*/ 105 h 143"/>
                <a:gd name="T62" fmla="*/ 30 w 88"/>
                <a:gd name="T63" fmla="*/ 140 h 143"/>
                <a:gd name="T64" fmla="*/ 26 w 88"/>
                <a:gd name="T65" fmla="*/ 137 h 143"/>
                <a:gd name="T66" fmla="*/ 32 w 88"/>
                <a:gd name="T67" fmla="*/ 121 h 143"/>
                <a:gd name="T68" fmla="*/ 35 w 88"/>
                <a:gd name="T69" fmla="*/ 105 h 143"/>
                <a:gd name="T70" fmla="*/ 18 w 88"/>
                <a:gd name="T71" fmla="*/ 75 h 143"/>
                <a:gd name="T72" fmla="*/ 24 w 88"/>
                <a:gd name="T73" fmla="*/ 35 h 143"/>
                <a:gd name="T74" fmla="*/ 39 w 88"/>
                <a:gd name="T75" fmla="*/ 37 h 143"/>
                <a:gd name="T76" fmla="*/ 34 w 88"/>
                <a:gd name="T77" fmla="*/ 29 h 143"/>
                <a:gd name="T78" fmla="*/ 24 w 88"/>
                <a:gd name="T79" fmla="*/ 35 h 143"/>
                <a:gd name="T80" fmla="*/ 62 w 88"/>
                <a:gd name="T81" fmla="*/ 84 h 143"/>
                <a:gd name="T82" fmla="*/ 43 w 88"/>
                <a:gd name="T83" fmla="*/ 81 h 143"/>
                <a:gd name="T84" fmla="*/ 25 w 88"/>
                <a:gd name="T85" fmla="*/ 87 h 143"/>
                <a:gd name="T86" fmla="*/ 26 w 88"/>
                <a:gd name="T87" fmla="*/ 48 h 143"/>
                <a:gd name="T88" fmla="*/ 38 w 88"/>
                <a:gd name="T89" fmla="*/ 52 h 143"/>
                <a:gd name="T90" fmla="*/ 25 w 88"/>
                <a:gd name="T91" fmla="*/ 44 h 143"/>
                <a:gd name="T92" fmla="*/ 32 w 88"/>
                <a:gd name="T93" fmla="*/ 69 h 143"/>
                <a:gd name="T94" fmla="*/ 41 w 88"/>
                <a:gd name="T95" fmla="*/ 75 h 143"/>
                <a:gd name="T96" fmla="*/ 57 w 88"/>
                <a:gd name="T97" fmla="*/ 70 h 143"/>
                <a:gd name="T98" fmla="*/ 56 w 88"/>
                <a:gd name="T99" fmla="*/ 98 h 143"/>
                <a:gd name="T100" fmla="*/ 54 w 88"/>
                <a:gd name="T101" fmla="*/ 93 h 143"/>
                <a:gd name="T102" fmla="*/ 36 w 88"/>
                <a:gd name="T103" fmla="*/ 93 h 143"/>
                <a:gd name="T104" fmla="*/ 32 w 88"/>
                <a:gd name="T105" fmla="*/ 98 h 143"/>
                <a:gd name="T106" fmla="*/ 56 w 88"/>
                <a:gd name="T107" fmla="*/ 29 h 143"/>
                <a:gd name="T108" fmla="*/ 46 w 88"/>
                <a:gd name="T109" fmla="*/ 29 h 143"/>
                <a:gd name="T110" fmla="*/ 60 w 88"/>
                <a:gd name="T111" fmla="*/ 37 h 143"/>
                <a:gd name="T112" fmla="*/ 56 w 88"/>
                <a:gd name="T113" fmla="*/ 29 h 143"/>
                <a:gd name="T114" fmla="*/ 60 w 88"/>
                <a:gd name="T115" fmla="*/ 43 h 143"/>
                <a:gd name="T116" fmla="*/ 46 w 88"/>
                <a:gd name="T117" fmla="*/ 52 h 143"/>
                <a:gd name="T118" fmla="*/ 59 w 88"/>
                <a:gd name="T119" fmla="*/ 4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3">
                  <a:moveTo>
                    <a:pt x="43" y="2"/>
                  </a:moveTo>
                  <a:cubicBezTo>
                    <a:pt x="45" y="3"/>
                    <a:pt x="47" y="6"/>
                    <a:pt x="47" y="8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7" y="10"/>
                    <a:pt x="66" y="12"/>
                    <a:pt x="74" y="14"/>
                  </a:cubicBezTo>
                  <a:cubicBezTo>
                    <a:pt x="78" y="16"/>
                    <a:pt x="81" y="18"/>
                    <a:pt x="81" y="19"/>
                  </a:cubicBezTo>
                  <a:cubicBezTo>
                    <a:pt x="82" y="21"/>
                    <a:pt x="82" y="24"/>
                    <a:pt x="82" y="26"/>
                  </a:cubicBezTo>
                  <a:cubicBezTo>
                    <a:pt x="82" y="27"/>
                    <a:pt x="82" y="27"/>
                    <a:pt x="82" y="28"/>
                  </a:cubicBezTo>
                  <a:cubicBezTo>
                    <a:pt x="79" y="39"/>
                    <a:pt x="78" y="55"/>
                    <a:pt x="79" y="75"/>
                  </a:cubicBezTo>
                  <a:cubicBezTo>
                    <a:pt x="80" y="87"/>
                    <a:pt x="83" y="106"/>
                    <a:pt x="87" y="131"/>
                  </a:cubicBezTo>
                  <a:cubicBezTo>
                    <a:pt x="88" y="134"/>
                    <a:pt x="87" y="135"/>
                    <a:pt x="86" y="136"/>
                  </a:cubicBezTo>
                  <a:cubicBezTo>
                    <a:pt x="84" y="137"/>
                    <a:pt x="82" y="136"/>
                    <a:pt x="82" y="133"/>
                  </a:cubicBezTo>
                  <a:cubicBezTo>
                    <a:pt x="74" y="106"/>
                    <a:pt x="71" y="76"/>
                    <a:pt x="73" y="45"/>
                  </a:cubicBezTo>
                  <a:cubicBezTo>
                    <a:pt x="72" y="45"/>
                    <a:pt x="71" y="44"/>
                    <a:pt x="70" y="44"/>
                  </a:cubicBezTo>
                  <a:cubicBezTo>
                    <a:pt x="69" y="44"/>
                    <a:pt x="68" y="44"/>
                    <a:pt x="67" y="44"/>
                  </a:cubicBezTo>
                  <a:cubicBezTo>
                    <a:pt x="67" y="48"/>
                    <a:pt x="66" y="51"/>
                    <a:pt x="64" y="54"/>
                  </a:cubicBezTo>
                  <a:cubicBezTo>
                    <a:pt x="62" y="57"/>
                    <a:pt x="59" y="59"/>
                    <a:pt x="54" y="58"/>
                  </a:cubicBezTo>
                  <a:cubicBezTo>
                    <a:pt x="47" y="58"/>
                    <a:pt x="39" y="58"/>
                    <a:pt x="32" y="58"/>
                  </a:cubicBezTo>
                  <a:cubicBezTo>
                    <a:pt x="28" y="59"/>
                    <a:pt x="25" y="58"/>
                    <a:pt x="22" y="54"/>
                  </a:cubicBezTo>
                  <a:cubicBezTo>
                    <a:pt x="20" y="51"/>
                    <a:pt x="19" y="48"/>
                    <a:pt x="18" y="45"/>
                  </a:cubicBezTo>
                  <a:cubicBezTo>
                    <a:pt x="17" y="45"/>
                    <a:pt x="16" y="45"/>
                    <a:pt x="15" y="45"/>
                  </a:cubicBezTo>
                  <a:cubicBezTo>
                    <a:pt x="14" y="45"/>
                    <a:pt x="13" y="45"/>
                    <a:pt x="13" y="45"/>
                  </a:cubicBezTo>
                  <a:cubicBezTo>
                    <a:pt x="13" y="60"/>
                    <a:pt x="13" y="75"/>
                    <a:pt x="11" y="91"/>
                  </a:cubicBezTo>
                  <a:cubicBezTo>
                    <a:pt x="11" y="95"/>
                    <a:pt x="11" y="102"/>
                    <a:pt x="10" y="111"/>
                  </a:cubicBezTo>
                  <a:cubicBezTo>
                    <a:pt x="10" y="108"/>
                    <a:pt x="10" y="111"/>
                    <a:pt x="9" y="118"/>
                  </a:cubicBezTo>
                  <a:cubicBezTo>
                    <a:pt x="9" y="124"/>
                    <a:pt x="8" y="130"/>
                    <a:pt x="6" y="134"/>
                  </a:cubicBezTo>
                  <a:cubicBezTo>
                    <a:pt x="5" y="138"/>
                    <a:pt x="3" y="139"/>
                    <a:pt x="2" y="139"/>
                  </a:cubicBezTo>
                  <a:cubicBezTo>
                    <a:pt x="0" y="139"/>
                    <a:pt x="0" y="137"/>
                    <a:pt x="0" y="133"/>
                  </a:cubicBezTo>
                  <a:cubicBezTo>
                    <a:pt x="3" y="112"/>
                    <a:pt x="5" y="94"/>
                    <a:pt x="6" y="80"/>
                  </a:cubicBezTo>
                  <a:cubicBezTo>
                    <a:pt x="8" y="64"/>
                    <a:pt x="7" y="51"/>
                    <a:pt x="6" y="38"/>
                  </a:cubicBezTo>
                  <a:cubicBezTo>
                    <a:pt x="5" y="34"/>
                    <a:pt x="4" y="30"/>
                    <a:pt x="2" y="26"/>
                  </a:cubicBezTo>
                  <a:cubicBezTo>
                    <a:pt x="0" y="21"/>
                    <a:pt x="1" y="17"/>
                    <a:pt x="6" y="16"/>
                  </a:cubicBezTo>
                  <a:cubicBezTo>
                    <a:pt x="14" y="12"/>
                    <a:pt x="23" y="11"/>
                    <a:pt x="32" y="10"/>
                  </a:cubicBezTo>
                  <a:cubicBezTo>
                    <a:pt x="36" y="9"/>
                    <a:pt x="38" y="7"/>
                    <a:pt x="38" y="4"/>
                  </a:cubicBezTo>
                  <a:cubicBezTo>
                    <a:pt x="38" y="2"/>
                    <a:pt x="38" y="1"/>
                    <a:pt x="39" y="0"/>
                  </a:cubicBezTo>
                  <a:cubicBezTo>
                    <a:pt x="41" y="0"/>
                    <a:pt x="42" y="0"/>
                    <a:pt x="43" y="2"/>
                  </a:cubicBezTo>
                  <a:close/>
                  <a:moveTo>
                    <a:pt x="24" y="23"/>
                  </a:moveTo>
                  <a:cubicBezTo>
                    <a:pt x="33" y="22"/>
                    <a:pt x="44" y="22"/>
                    <a:pt x="58" y="23"/>
                  </a:cubicBezTo>
                  <a:cubicBezTo>
                    <a:pt x="63" y="24"/>
                    <a:pt x="66" y="26"/>
                    <a:pt x="66" y="29"/>
                  </a:cubicBezTo>
                  <a:cubicBezTo>
                    <a:pt x="66" y="30"/>
                    <a:pt x="66" y="30"/>
                    <a:pt x="67" y="31"/>
                  </a:cubicBezTo>
                  <a:cubicBezTo>
                    <a:pt x="67" y="33"/>
                    <a:pt x="67" y="35"/>
                    <a:pt x="67" y="37"/>
                  </a:cubicBezTo>
                  <a:cubicBezTo>
                    <a:pt x="69" y="38"/>
                    <a:pt x="71" y="38"/>
                    <a:pt x="73" y="38"/>
                  </a:cubicBezTo>
                  <a:cubicBezTo>
                    <a:pt x="73" y="37"/>
                    <a:pt x="73" y="36"/>
                    <a:pt x="73" y="34"/>
                  </a:cubicBezTo>
                  <a:cubicBezTo>
                    <a:pt x="73" y="32"/>
                    <a:pt x="73" y="30"/>
                    <a:pt x="74" y="29"/>
                  </a:cubicBezTo>
                  <a:cubicBezTo>
                    <a:pt x="75" y="25"/>
                    <a:pt x="72" y="21"/>
                    <a:pt x="66" y="20"/>
                  </a:cubicBezTo>
                  <a:cubicBezTo>
                    <a:pt x="58" y="17"/>
                    <a:pt x="50" y="16"/>
                    <a:pt x="40" y="16"/>
                  </a:cubicBezTo>
                  <a:cubicBezTo>
                    <a:pt x="29" y="16"/>
                    <a:pt x="20" y="18"/>
                    <a:pt x="13" y="21"/>
                  </a:cubicBezTo>
                  <a:cubicBezTo>
                    <a:pt x="11" y="22"/>
                    <a:pt x="11" y="24"/>
                    <a:pt x="11" y="26"/>
                  </a:cubicBezTo>
                  <a:cubicBezTo>
                    <a:pt x="11" y="28"/>
                    <a:pt x="12" y="30"/>
                    <a:pt x="12" y="32"/>
                  </a:cubicBezTo>
                  <a:cubicBezTo>
                    <a:pt x="12" y="35"/>
                    <a:pt x="12" y="37"/>
                    <a:pt x="12" y="38"/>
                  </a:cubicBezTo>
                  <a:cubicBezTo>
                    <a:pt x="14" y="38"/>
                    <a:pt x="15" y="38"/>
                    <a:pt x="17" y="38"/>
                  </a:cubicBezTo>
                  <a:cubicBezTo>
                    <a:pt x="17" y="35"/>
                    <a:pt x="17" y="32"/>
                    <a:pt x="17" y="30"/>
                  </a:cubicBezTo>
                  <a:cubicBezTo>
                    <a:pt x="18" y="26"/>
                    <a:pt x="20" y="24"/>
                    <a:pt x="24" y="23"/>
                  </a:cubicBezTo>
                  <a:close/>
                  <a:moveTo>
                    <a:pt x="28" y="64"/>
                  </a:moveTo>
                  <a:cubicBezTo>
                    <a:pt x="39" y="62"/>
                    <a:pt x="50" y="62"/>
                    <a:pt x="61" y="64"/>
                  </a:cubicBezTo>
                  <a:cubicBezTo>
                    <a:pt x="65" y="65"/>
                    <a:pt x="67" y="67"/>
                    <a:pt x="67" y="71"/>
                  </a:cubicBezTo>
                  <a:cubicBezTo>
                    <a:pt x="69" y="79"/>
                    <a:pt x="68" y="88"/>
                    <a:pt x="66" y="96"/>
                  </a:cubicBezTo>
                  <a:cubicBezTo>
                    <a:pt x="65" y="102"/>
                    <a:pt x="61" y="105"/>
                    <a:pt x="54" y="105"/>
                  </a:cubicBezTo>
                  <a:cubicBezTo>
                    <a:pt x="55" y="115"/>
                    <a:pt x="57" y="125"/>
                    <a:pt x="61" y="136"/>
                  </a:cubicBezTo>
                  <a:cubicBezTo>
                    <a:pt x="63" y="138"/>
                    <a:pt x="63" y="140"/>
                    <a:pt x="61" y="142"/>
                  </a:cubicBezTo>
                  <a:cubicBezTo>
                    <a:pt x="60" y="142"/>
                    <a:pt x="59" y="143"/>
                    <a:pt x="59" y="143"/>
                  </a:cubicBezTo>
                  <a:cubicBezTo>
                    <a:pt x="58" y="143"/>
                    <a:pt x="57" y="142"/>
                    <a:pt x="57" y="141"/>
                  </a:cubicBezTo>
                  <a:cubicBezTo>
                    <a:pt x="52" y="131"/>
                    <a:pt x="48" y="120"/>
                    <a:pt x="46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20"/>
                    <a:pt x="37" y="131"/>
                    <a:pt x="30" y="140"/>
                  </a:cubicBezTo>
                  <a:cubicBezTo>
                    <a:pt x="29" y="141"/>
                    <a:pt x="27" y="142"/>
                    <a:pt x="26" y="142"/>
                  </a:cubicBezTo>
                  <a:cubicBezTo>
                    <a:pt x="25" y="141"/>
                    <a:pt x="25" y="139"/>
                    <a:pt x="26" y="137"/>
                  </a:cubicBezTo>
                  <a:cubicBezTo>
                    <a:pt x="26" y="137"/>
                    <a:pt x="26" y="135"/>
                    <a:pt x="28" y="132"/>
                  </a:cubicBezTo>
                  <a:cubicBezTo>
                    <a:pt x="30" y="127"/>
                    <a:pt x="32" y="123"/>
                    <a:pt x="32" y="121"/>
                  </a:cubicBezTo>
                  <a:cubicBezTo>
                    <a:pt x="33" y="118"/>
                    <a:pt x="34" y="113"/>
                    <a:pt x="35" y="107"/>
                  </a:cubicBezTo>
                  <a:cubicBezTo>
                    <a:pt x="35" y="106"/>
                    <a:pt x="35" y="106"/>
                    <a:pt x="35" y="105"/>
                  </a:cubicBezTo>
                  <a:cubicBezTo>
                    <a:pt x="29" y="105"/>
                    <a:pt x="25" y="103"/>
                    <a:pt x="22" y="98"/>
                  </a:cubicBezTo>
                  <a:cubicBezTo>
                    <a:pt x="19" y="93"/>
                    <a:pt x="17" y="85"/>
                    <a:pt x="18" y="75"/>
                  </a:cubicBezTo>
                  <a:cubicBezTo>
                    <a:pt x="19" y="68"/>
                    <a:pt x="22" y="65"/>
                    <a:pt x="28" y="64"/>
                  </a:cubicBezTo>
                  <a:close/>
                  <a:moveTo>
                    <a:pt x="24" y="35"/>
                  </a:moveTo>
                  <a:cubicBezTo>
                    <a:pt x="24" y="36"/>
                    <a:pt x="24" y="36"/>
                    <a:pt x="24" y="37"/>
                  </a:cubicBezTo>
                  <a:cubicBezTo>
                    <a:pt x="29" y="37"/>
                    <a:pt x="34" y="37"/>
                    <a:pt x="39" y="37"/>
                  </a:cubicBezTo>
                  <a:cubicBezTo>
                    <a:pt x="39" y="34"/>
                    <a:pt x="38" y="31"/>
                    <a:pt x="38" y="29"/>
                  </a:cubicBezTo>
                  <a:cubicBezTo>
                    <a:pt x="37" y="29"/>
                    <a:pt x="36" y="29"/>
                    <a:pt x="34" y="29"/>
                  </a:cubicBezTo>
                  <a:cubicBezTo>
                    <a:pt x="31" y="29"/>
                    <a:pt x="30" y="29"/>
                    <a:pt x="28" y="29"/>
                  </a:cubicBezTo>
                  <a:cubicBezTo>
                    <a:pt x="25" y="31"/>
                    <a:pt x="24" y="32"/>
                    <a:pt x="24" y="35"/>
                  </a:cubicBezTo>
                  <a:close/>
                  <a:moveTo>
                    <a:pt x="61" y="87"/>
                  </a:moveTo>
                  <a:cubicBezTo>
                    <a:pt x="61" y="86"/>
                    <a:pt x="62" y="85"/>
                    <a:pt x="62" y="84"/>
                  </a:cubicBezTo>
                  <a:cubicBezTo>
                    <a:pt x="62" y="83"/>
                    <a:pt x="62" y="82"/>
                    <a:pt x="62" y="82"/>
                  </a:cubicBezTo>
                  <a:cubicBezTo>
                    <a:pt x="56" y="81"/>
                    <a:pt x="50" y="80"/>
                    <a:pt x="43" y="81"/>
                  </a:cubicBezTo>
                  <a:cubicBezTo>
                    <a:pt x="37" y="81"/>
                    <a:pt x="31" y="82"/>
                    <a:pt x="24" y="83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5" y="86"/>
                    <a:pt x="48" y="86"/>
                    <a:pt x="61" y="87"/>
                  </a:cubicBezTo>
                  <a:close/>
                  <a:moveTo>
                    <a:pt x="26" y="48"/>
                  </a:moveTo>
                  <a:cubicBezTo>
                    <a:pt x="28" y="51"/>
                    <a:pt x="30" y="52"/>
                    <a:pt x="35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49"/>
                    <a:pt x="39" y="46"/>
                    <a:pt x="39" y="44"/>
                  </a:cubicBezTo>
                  <a:cubicBezTo>
                    <a:pt x="34" y="44"/>
                    <a:pt x="30" y="44"/>
                    <a:pt x="25" y="44"/>
                  </a:cubicBezTo>
                  <a:cubicBezTo>
                    <a:pt x="25" y="46"/>
                    <a:pt x="25" y="47"/>
                    <a:pt x="26" y="48"/>
                  </a:cubicBezTo>
                  <a:close/>
                  <a:moveTo>
                    <a:pt x="32" y="69"/>
                  </a:moveTo>
                  <a:cubicBezTo>
                    <a:pt x="28" y="70"/>
                    <a:pt x="25" y="72"/>
                    <a:pt x="25" y="76"/>
                  </a:cubicBezTo>
                  <a:cubicBezTo>
                    <a:pt x="30" y="75"/>
                    <a:pt x="35" y="75"/>
                    <a:pt x="41" y="75"/>
                  </a:cubicBezTo>
                  <a:cubicBezTo>
                    <a:pt x="46" y="74"/>
                    <a:pt x="53" y="74"/>
                    <a:pt x="61" y="75"/>
                  </a:cubicBezTo>
                  <a:cubicBezTo>
                    <a:pt x="61" y="72"/>
                    <a:pt x="59" y="71"/>
                    <a:pt x="57" y="70"/>
                  </a:cubicBezTo>
                  <a:cubicBezTo>
                    <a:pt x="49" y="68"/>
                    <a:pt x="40" y="68"/>
                    <a:pt x="32" y="69"/>
                  </a:cubicBezTo>
                  <a:close/>
                  <a:moveTo>
                    <a:pt x="56" y="98"/>
                  </a:moveTo>
                  <a:cubicBezTo>
                    <a:pt x="59" y="97"/>
                    <a:pt x="60" y="96"/>
                    <a:pt x="61" y="93"/>
                  </a:cubicBezTo>
                  <a:cubicBezTo>
                    <a:pt x="60" y="93"/>
                    <a:pt x="57" y="93"/>
                    <a:pt x="54" y="93"/>
                  </a:cubicBezTo>
                  <a:cubicBezTo>
                    <a:pt x="48" y="92"/>
                    <a:pt x="44" y="92"/>
                    <a:pt x="41" y="92"/>
                  </a:cubicBezTo>
                  <a:cubicBezTo>
                    <a:pt x="40" y="92"/>
                    <a:pt x="38" y="92"/>
                    <a:pt x="36" y="93"/>
                  </a:cubicBezTo>
                  <a:cubicBezTo>
                    <a:pt x="31" y="93"/>
                    <a:pt x="28" y="94"/>
                    <a:pt x="26" y="94"/>
                  </a:cubicBezTo>
                  <a:cubicBezTo>
                    <a:pt x="27" y="96"/>
                    <a:pt x="29" y="98"/>
                    <a:pt x="32" y="98"/>
                  </a:cubicBezTo>
                  <a:cubicBezTo>
                    <a:pt x="39" y="99"/>
                    <a:pt x="47" y="99"/>
                    <a:pt x="56" y="98"/>
                  </a:cubicBezTo>
                  <a:close/>
                  <a:moveTo>
                    <a:pt x="56" y="29"/>
                  </a:moveTo>
                  <a:cubicBezTo>
                    <a:pt x="55" y="29"/>
                    <a:pt x="53" y="29"/>
                    <a:pt x="51" y="29"/>
                  </a:cubicBezTo>
                  <a:cubicBezTo>
                    <a:pt x="49" y="29"/>
                    <a:pt x="47" y="29"/>
                    <a:pt x="46" y="29"/>
                  </a:cubicBezTo>
                  <a:cubicBezTo>
                    <a:pt x="46" y="31"/>
                    <a:pt x="46" y="34"/>
                    <a:pt x="46" y="37"/>
                  </a:cubicBezTo>
                  <a:cubicBezTo>
                    <a:pt x="50" y="37"/>
                    <a:pt x="55" y="37"/>
                    <a:pt x="60" y="37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2"/>
                    <a:pt x="58" y="30"/>
                    <a:pt x="56" y="29"/>
                  </a:cubicBezTo>
                  <a:close/>
                  <a:moveTo>
                    <a:pt x="59" y="48"/>
                  </a:moveTo>
                  <a:cubicBezTo>
                    <a:pt x="59" y="47"/>
                    <a:pt x="59" y="45"/>
                    <a:pt x="60" y="43"/>
                  </a:cubicBezTo>
                  <a:cubicBezTo>
                    <a:pt x="55" y="43"/>
                    <a:pt x="51" y="43"/>
                    <a:pt x="46" y="4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51" y="52"/>
                    <a:pt x="54" y="52"/>
                  </a:cubicBezTo>
                  <a:cubicBezTo>
                    <a:pt x="57" y="51"/>
                    <a:pt x="59" y="49"/>
                    <a:pt x="5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4" name="îSḻide"/>
            <p:cNvSpPr/>
            <p:nvPr/>
          </p:nvSpPr>
          <p:spPr bwMode="auto">
            <a:xfrm>
              <a:off x="2449409" y="5256803"/>
              <a:ext cx="139700" cy="265113"/>
            </a:xfrm>
            <a:custGeom>
              <a:avLst/>
              <a:gdLst>
                <a:gd name="T0" fmla="*/ 56 w 76"/>
                <a:gd name="T1" fmla="*/ 3 h 144"/>
                <a:gd name="T2" fmla="*/ 61 w 76"/>
                <a:gd name="T3" fmla="*/ 45 h 144"/>
                <a:gd name="T4" fmla="*/ 50 w 76"/>
                <a:gd name="T5" fmla="*/ 74 h 144"/>
                <a:gd name="T6" fmla="*/ 68 w 76"/>
                <a:gd name="T7" fmla="*/ 65 h 144"/>
                <a:gd name="T8" fmla="*/ 70 w 76"/>
                <a:gd name="T9" fmla="*/ 31 h 144"/>
                <a:gd name="T10" fmla="*/ 74 w 76"/>
                <a:gd name="T11" fmla="*/ 31 h 144"/>
                <a:gd name="T12" fmla="*/ 74 w 76"/>
                <a:gd name="T13" fmla="*/ 64 h 144"/>
                <a:gd name="T14" fmla="*/ 50 w 76"/>
                <a:gd name="T15" fmla="*/ 81 h 144"/>
                <a:gd name="T16" fmla="*/ 69 w 76"/>
                <a:gd name="T17" fmla="*/ 103 h 144"/>
                <a:gd name="T18" fmla="*/ 74 w 76"/>
                <a:gd name="T19" fmla="*/ 140 h 144"/>
                <a:gd name="T20" fmla="*/ 63 w 76"/>
                <a:gd name="T21" fmla="*/ 105 h 144"/>
                <a:gd name="T22" fmla="*/ 52 w 76"/>
                <a:gd name="T23" fmla="*/ 138 h 144"/>
                <a:gd name="T24" fmla="*/ 46 w 76"/>
                <a:gd name="T25" fmla="*/ 139 h 144"/>
                <a:gd name="T26" fmla="*/ 42 w 76"/>
                <a:gd name="T27" fmla="*/ 57 h 144"/>
                <a:gd name="T28" fmla="*/ 35 w 76"/>
                <a:gd name="T29" fmla="*/ 132 h 144"/>
                <a:gd name="T30" fmla="*/ 27 w 76"/>
                <a:gd name="T31" fmla="*/ 136 h 144"/>
                <a:gd name="T32" fmla="*/ 29 w 76"/>
                <a:gd name="T33" fmla="*/ 95 h 144"/>
                <a:gd name="T34" fmla="*/ 5 w 76"/>
                <a:gd name="T35" fmla="*/ 135 h 144"/>
                <a:gd name="T36" fmla="*/ 0 w 76"/>
                <a:gd name="T37" fmla="*/ 135 h 144"/>
                <a:gd name="T38" fmla="*/ 30 w 76"/>
                <a:gd name="T39" fmla="*/ 86 h 144"/>
                <a:gd name="T40" fmla="*/ 26 w 76"/>
                <a:gd name="T41" fmla="*/ 80 h 144"/>
                <a:gd name="T42" fmla="*/ 5 w 76"/>
                <a:gd name="T43" fmla="*/ 66 h 144"/>
                <a:gd name="T44" fmla="*/ 3 w 76"/>
                <a:gd name="T45" fmla="*/ 29 h 144"/>
                <a:gd name="T46" fmla="*/ 9 w 76"/>
                <a:gd name="T47" fmla="*/ 59 h 144"/>
                <a:gd name="T48" fmla="*/ 31 w 76"/>
                <a:gd name="T49" fmla="*/ 74 h 144"/>
                <a:gd name="T50" fmla="*/ 32 w 76"/>
                <a:gd name="T51" fmla="*/ 57 h 144"/>
                <a:gd name="T52" fmla="*/ 16 w 76"/>
                <a:gd name="T53" fmla="*/ 14 h 144"/>
                <a:gd name="T54" fmla="*/ 22 w 76"/>
                <a:gd name="T55" fmla="*/ 19 h 144"/>
                <a:gd name="T56" fmla="*/ 57 w 76"/>
                <a:gd name="T57" fmla="*/ 19 h 144"/>
                <a:gd name="T58" fmla="*/ 50 w 76"/>
                <a:gd name="T59" fmla="*/ 9 h 144"/>
                <a:gd name="T60" fmla="*/ 22 w 76"/>
                <a:gd name="T61" fmla="*/ 19 h 144"/>
                <a:gd name="T62" fmla="*/ 23 w 76"/>
                <a:gd name="T63" fmla="*/ 31 h 144"/>
                <a:gd name="T64" fmla="*/ 57 w 76"/>
                <a:gd name="T65" fmla="*/ 34 h 144"/>
                <a:gd name="T66" fmla="*/ 22 w 76"/>
                <a:gd name="T67" fmla="*/ 27 h 144"/>
                <a:gd name="T68" fmla="*/ 48 w 76"/>
                <a:gd name="T69" fmla="*/ 50 h 144"/>
                <a:gd name="T70" fmla="*/ 57 w 76"/>
                <a:gd name="T71" fmla="*/ 41 h 144"/>
                <a:gd name="T72" fmla="*/ 25 w 76"/>
                <a:gd name="T73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144">
                  <a:moveTo>
                    <a:pt x="27" y="2"/>
                  </a:moveTo>
                  <a:cubicBezTo>
                    <a:pt x="37" y="0"/>
                    <a:pt x="47" y="0"/>
                    <a:pt x="56" y="3"/>
                  </a:cubicBezTo>
                  <a:cubicBezTo>
                    <a:pt x="60" y="3"/>
                    <a:pt x="62" y="7"/>
                    <a:pt x="63" y="15"/>
                  </a:cubicBezTo>
                  <a:cubicBezTo>
                    <a:pt x="65" y="25"/>
                    <a:pt x="64" y="35"/>
                    <a:pt x="61" y="45"/>
                  </a:cubicBezTo>
                  <a:cubicBezTo>
                    <a:pt x="60" y="53"/>
                    <a:pt x="55" y="56"/>
                    <a:pt x="49" y="57"/>
                  </a:cubicBezTo>
                  <a:cubicBezTo>
                    <a:pt x="49" y="62"/>
                    <a:pt x="50" y="68"/>
                    <a:pt x="50" y="74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62" y="75"/>
                    <a:pt x="66" y="72"/>
                    <a:pt x="68" y="65"/>
                  </a:cubicBezTo>
                  <a:cubicBezTo>
                    <a:pt x="69" y="62"/>
                    <a:pt x="70" y="53"/>
                    <a:pt x="70" y="39"/>
                  </a:cubicBezTo>
                  <a:cubicBezTo>
                    <a:pt x="70" y="35"/>
                    <a:pt x="70" y="32"/>
                    <a:pt x="70" y="31"/>
                  </a:cubicBezTo>
                  <a:cubicBezTo>
                    <a:pt x="71" y="31"/>
                    <a:pt x="71" y="30"/>
                    <a:pt x="72" y="30"/>
                  </a:cubicBezTo>
                  <a:cubicBezTo>
                    <a:pt x="73" y="30"/>
                    <a:pt x="74" y="30"/>
                    <a:pt x="74" y="31"/>
                  </a:cubicBezTo>
                  <a:cubicBezTo>
                    <a:pt x="75" y="33"/>
                    <a:pt x="76" y="36"/>
                    <a:pt x="76" y="41"/>
                  </a:cubicBezTo>
                  <a:cubicBezTo>
                    <a:pt x="76" y="49"/>
                    <a:pt x="75" y="56"/>
                    <a:pt x="74" y="64"/>
                  </a:cubicBezTo>
                  <a:cubicBezTo>
                    <a:pt x="72" y="75"/>
                    <a:pt x="67" y="81"/>
                    <a:pt x="58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60" y="87"/>
                    <a:pt x="66" y="92"/>
                    <a:pt x="69" y="103"/>
                  </a:cubicBezTo>
                  <a:cubicBezTo>
                    <a:pt x="72" y="112"/>
                    <a:pt x="74" y="122"/>
                    <a:pt x="76" y="134"/>
                  </a:cubicBezTo>
                  <a:cubicBezTo>
                    <a:pt x="76" y="138"/>
                    <a:pt x="75" y="140"/>
                    <a:pt x="74" y="140"/>
                  </a:cubicBezTo>
                  <a:cubicBezTo>
                    <a:pt x="72" y="141"/>
                    <a:pt x="71" y="139"/>
                    <a:pt x="70" y="136"/>
                  </a:cubicBezTo>
                  <a:cubicBezTo>
                    <a:pt x="68" y="126"/>
                    <a:pt x="66" y="116"/>
                    <a:pt x="63" y="105"/>
                  </a:cubicBezTo>
                  <a:cubicBezTo>
                    <a:pt x="61" y="98"/>
                    <a:pt x="57" y="95"/>
                    <a:pt x="50" y="95"/>
                  </a:cubicBezTo>
                  <a:cubicBezTo>
                    <a:pt x="50" y="109"/>
                    <a:pt x="51" y="123"/>
                    <a:pt x="52" y="138"/>
                  </a:cubicBezTo>
                  <a:cubicBezTo>
                    <a:pt x="52" y="141"/>
                    <a:pt x="51" y="143"/>
                    <a:pt x="49" y="144"/>
                  </a:cubicBezTo>
                  <a:cubicBezTo>
                    <a:pt x="47" y="144"/>
                    <a:pt x="46" y="142"/>
                    <a:pt x="46" y="139"/>
                  </a:cubicBezTo>
                  <a:cubicBezTo>
                    <a:pt x="44" y="134"/>
                    <a:pt x="43" y="118"/>
                    <a:pt x="43" y="92"/>
                  </a:cubicBezTo>
                  <a:cubicBezTo>
                    <a:pt x="43" y="76"/>
                    <a:pt x="43" y="64"/>
                    <a:pt x="42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88"/>
                    <a:pt x="35" y="113"/>
                    <a:pt x="35" y="132"/>
                  </a:cubicBezTo>
                  <a:cubicBezTo>
                    <a:pt x="35" y="138"/>
                    <a:pt x="33" y="142"/>
                    <a:pt x="31" y="142"/>
                  </a:cubicBezTo>
                  <a:cubicBezTo>
                    <a:pt x="29" y="142"/>
                    <a:pt x="27" y="140"/>
                    <a:pt x="27" y="136"/>
                  </a:cubicBezTo>
                  <a:cubicBezTo>
                    <a:pt x="27" y="136"/>
                    <a:pt x="27" y="134"/>
                    <a:pt x="27" y="132"/>
                  </a:cubicBezTo>
                  <a:cubicBezTo>
                    <a:pt x="28" y="118"/>
                    <a:pt x="29" y="105"/>
                    <a:pt x="29" y="95"/>
                  </a:cubicBezTo>
                  <a:cubicBezTo>
                    <a:pt x="19" y="95"/>
                    <a:pt x="14" y="98"/>
                    <a:pt x="13" y="105"/>
                  </a:cubicBezTo>
                  <a:cubicBezTo>
                    <a:pt x="10" y="114"/>
                    <a:pt x="7" y="124"/>
                    <a:pt x="5" y="135"/>
                  </a:cubicBezTo>
                  <a:cubicBezTo>
                    <a:pt x="4" y="137"/>
                    <a:pt x="3" y="139"/>
                    <a:pt x="2" y="139"/>
                  </a:cubicBezTo>
                  <a:cubicBezTo>
                    <a:pt x="1" y="140"/>
                    <a:pt x="0" y="138"/>
                    <a:pt x="0" y="135"/>
                  </a:cubicBezTo>
                  <a:cubicBezTo>
                    <a:pt x="0" y="125"/>
                    <a:pt x="2" y="115"/>
                    <a:pt x="7" y="104"/>
                  </a:cubicBezTo>
                  <a:cubicBezTo>
                    <a:pt x="11" y="92"/>
                    <a:pt x="18" y="86"/>
                    <a:pt x="30" y="86"/>
                  </a:cubicBezTo>
                  <a:cubicBezTo>
                    <a:pt x="30" y="85"/>
                    <a:pt x="30" y="83"/>
                    <a:pt x="31" y="80"/>
                  </a:cubicBezTo>
                  <a:cubicBezTo>
                    <a:pt x="29" y="81"/>
                    <a:pt x="28" y="81"/>
                    <a:pt x="26" y="80"/>
                  </a:cubicBezTo>
                  <a:cubicBezTo>
                    <a:pt x="24" y="80"/>
                    <a:pt x="23" y="80"/>
                    <a:pt x="22" y="80"/>
                  </a:cubicBezTo>
                  <a:cubicBezTo>
                    <a:pt x="14" y="81"/>
                    <a:pt x="8" y="76"/>
                    <a:pt x="5" y="66"/>
                  </a:cubicBezTo>
                  <a:cubicBezTo>
                    <a:pt x="2" y="59"/>
                    <a:pt x="0" y="49"/>
                    <a:pt x="0" y="37"/>
                  </a:cubicBezTo>
                  <a:cubicBezTo>
                    <a:pt x="0" y="32"/>
                    <a:pt x="1" y="29"/>
                    <a:pt x="3" y="29"/>
                  </a:cubicBezTo>
                  <a:cubicBezTo>
                    <a:pt x="6" y="31"/>
                    <a:pt x="8" y="35"/>
                    <a:pt x="8" y="39"/>
                  </a:cubicBezTo>
                  <a:cubicBezTo>
                    <a:pt x="7" y="45"/>
                    <a:pt x="7" y="52"/>
                    <a:pt x="9" y="59"/>
                  </a:cubicBezTo>
                  <a:cubicBezTo>
                    <a:pt x="10" y="68"/>
                    <a:pt x="16" y="73"/>
                    <a:pt x="24" y="74"/>
                  </a:cubicBezTo>
                  <a:cubicBezTo>
                    <a:pt x="26" y="74"/>
                    <a:pt x="29" y="74"/>
                    <a:pt x="31" y="74"/>
                  </a:cubicBezTo>
                  <a:cubicBezTo>
                    <a:pt x="31" y="72"/>
                    <a:pt x="31" y="69"/>
                    <a:pt x="31" y="65"/>
                  </a:cubicBezTo>
                  <a:cubicBezTo>
                    <a:pt x="31" y="61"/>
                    <a:pt x="32" y="58"/>
                    <a:pt x="32" y="57"/>
                  </a:cubicBezTo>
                  <a:cubicBezTo>
                    <a:pt x="25" y="56"/>
                    <a:pt x="20" y="53"/>
                    <a:pt x="19" y="48"/>
                  </a:cubicBezTo>
                  <a:cubicBezTo>
                    <a:pt x="15" y="36"/>
                    <a:pt x="14" y="25"/>
                    <a:pt x="16" y="14"/>
                  </a:cubicBezTo>
                  <a:cubicBezTo>
                    <a:pt x="17" y="6"/>
                    <a:pt x="21" y="2"/>
                    <a:pt x="27" y="2"/>
                  </a:cubicBezTo>
                  <a:close/>
                  <a:moveTo>
                    <a:pt x="22" y="19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0" y="20"/>
                    <a:pt x="42" y="19"/>
                    <a:pt x="57" y="19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56" y="13"/>
                    <a:pt x="54" y="10"/>
                    <a:pt x="50" y="9"/>
                  </a:cubicBezTo>
                  <a:cubicBezTo>
                    <a:pt x="44" y="8"/>
                    <a:pt x="37" y="7"/>
                    <a:pt x="31" y="9"/>
                  </a:cubicBezTo>
                  <a:cubicBezTo>
                    <a:pt x="25" y="11"/>
                    <a:pt x="22" y="14"/>
                    <a:pt x="22" y="19"/>
                  </a:cubicBezTo>
                  <a:close/>
                  <a:moveTo>
                    <a:pt x="22" y="27"/>
                  </a:moveTo>
                  <a:cubicBezTo>
                    <a:pt x="22" y="28"/>
                    <a:pt x="22" y="29"/>
                    <a:pt x="23" y="31"/>
                  </a:cubicBezTo>
                  <a:cubicBezTo>
                    <a:pt x="23" y="32"/>
                    <a:pt x="23" y="33"/>
                    <a:pt x="23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5" y="26"/>
                    <a:pt x="33" y="26"/>
                    <a:pt x="22" y="27"/>
                  </a:cubicBezTo>
                  <a:close/>
                  <a:moveTo>
                    <a:pt x="35" y="50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53" y="50"/>
                    <a:pt x="55" y="47"/>
                    <a:pt x="57" y="4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3" y="41"/>
                    <a:pt x="32" y="41"/>
                    <a:pt x="24" y="42"/>
                  </a:cubicBezTo>
                  <a:cubicBezTo>
                    <a:pt x="24" y="43"/>
                    <a:pt x="24" y="43"/>
                    <a:pt x="25" y="44"/>
                  </a:cubicBezTo>
                  <a:cubicBezTo>
                    <a:pt x="27" y="48"/>
                    <a:pt x="30" y="50"/>
                    <a:pt x="3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5" name="iṣlîḋè"/>
            <p:cNvSpPr/>
            <p:nvPr/>
          </p:nvSpPr>
          <p:spPr bwMode="auto">
            <a:xfrm>
              <a:off x="2604984" y="5259978"/>
              <a:ext cx="177800" cy="255588"/>
            </a:xfrm>
            <a:custGeom>
              <a:avLst/>
              <a:gdLst>
                <a:gd name="T0" fmla="*/ 5 w 96"/>
                <a:gd name="T1" fmla="*/ 37 h 138"/>
                <a:gd name="T2" fmla="*/ 24 w 96"/>
                <a:gd name="T3" fmla="*/ 49 h 138"/>
                <a:gd name="T4" fmla="*/ 7 w 96"/>
                <a:gd name="T5" fmla="*/ 26 h 138"/>
                <a:gd name="T6" fmla="*/ 0 w 96"/>
                <a:gd name="T7" fmla="*/ 22 h 138"/>
                <a:gd name="T8" fmla="*/ 44 w 96"/>
                <a:gd name="T9" fmla="*/ 19 h 138"/>
                <a:gd name="T10" fmla="*/ 40 w 96"/>
                <a:gd name="T11" fmla="*/ 26 h 138"/>
                <a:gd name="T12" fmla="*/ 29 w 96"/>
                <a:gd name="T13" fmla="*/ 49 h 138"/>
                <a:gd name="T14" fmla="*/ 42 w 96"/>
                <a:gd name="T15" fmla="*/ 39 h 138"/>
                <a:gd name="T16" fmla="*/ 36 w 96"/>
                <a:gd name="T17" fmla="*/ 64 h 138"/>
                <a:gd name="T18" fmla="*/ 44 w 96"/>
                <a:gd name="T19" fmla="*/ 70 h 138"/>
                <a:gd name="T20" fmla="*/ 30 w 96"/>
                <a:gd name="T21" fmla="*/ 78 h 138"/>
                <a:gd name="T22" fmla="*/ 48 w 96"/>
                <a:gd name="T23" fmla="*/ 111 h 138"/>
                <a:gd name="T24" fmla="*/ 42 w 96"/>
                <a:gd name="T25" fmla="*/ 124 h 138"/>
                <a:gd name="T26" fmla="*/ 33 w 96"/>
                <a:gd name="T27" fmla="*/ 93 h 138"/>
                <a:gd name="T28" fmla="*/ 30 w 96"/>
                <a:gd name="T29" fmla="*/ 116 h 138"/>
                <a:gd name="T30" fmla="*/ 24 w 96"/>
                <a:gd name="T31" fmla="*/ 133 h 138"/>
                <a:gd name="T32" fmla="*/ 20 w 96"/>
                <a:gd name="T33" fmla="*/ 93 h 138"/>
                <a:gd name="T34" fmla="*/ 11 w 96"/>
                <a:gd name="T35" fmla="*/ 122 h 138"/>
                <a:gd name="T36" fmla="*/ 8 w 96"/>
                <a:gd name="T37" fmla="*/ 102 h 138"/>
                <a:gd name="T38" fmla="*/ 24 w 96"/>
                <a:gd name="T39" fmla="*/ 81 h 138"/>
                <a:gd name="T40" fmla="*/ 3 w 96"/>
                <a:gd name="T41" fmla="*/ 77 h 138"/>
                <a:gd name="T42" fmla="*/ 14 w 96"/>
                <a:gd name="T43" fmla="*/ 70 h 138"/>
                <a:gd name="T44" fmla="*/ 20 w 96"/>
                <a:gd name="T45" fmla="*/ 65 h 138"/>
                <a:gd name="T46" fmla="*/ 2 w 96"/>
                <a:gd name="T47" fmla="*/ 37 h 138"/>
                <a:gd name="T48" fmla="*/ 40 w 96"/>
                <a:gd name="T49" fmla="*/ 3 h 138"/>
                <a:gd name="T50" fmla="*/ 14 w 96"/>
                <a:gd name="T51" fmla="*/ 11 h 138"/>
                <a:gd name="T52" fmla="*/ 5 w 96"/>
                <a:gd name="T53" fmla="*/ 6 h 138"/>
                <a:gd name="T54" fmla="*/ 33 w 96"/>
                <a:gd name="T55" fmla="*/ 26 h 138"/>
                <a:gd name="T56" fmla="*/ 27 w 96"/>
                <a:gd name="T57" fmla="*/ 45 h 138"/>
                <a:gd name="T58" fmla="*/ 54 w 96"/>
                <a:gd name="T59" fmla="*/ 2 h 138"/>
                <a:gd name="T60" fmla="*/ 58 w 96"/>
                <a:gd name="T61" fmla="*/ 10 h 138"/>
                <a:gd name="T62" fmla="*/ 88 w 96"/>
                <a:gd name="T63" fmla="*/ 22 h 138"/>
                <a:gd name="T64" fmla="*/ 74 w 96"/>
                <a:gd name="T65" fmla="*/ 37 h 138"/>
                <a:gd name="T66" fmla="*/ 62 w 96"/>
                <a:gd name="T67" fmla="*/ 66 h 138"/>
                <a:gd name="T68" fmla="*/ 53 w 96"/>
                <a:gd name="T69" fmla="*/ 136 h 138"/>
                <a:gd name="T70" fmla="*/ 48 w 96"/>
                <a:gd name="T71" fmla="*/ 130 h 138"/>
                <a:gd name="T72" fmla="*/ 55 w 96"/>
                <a:gd name="T73" fmla="*/ 48 h 138"/>
                <a:gd name="T74" fmla="*/ 76 w 96"/>
                <a:gd name="T75" fmla="*/ 31 h 138"/>
                <a:gd name="T76" fmla="*/ 65 w 96"/>
                <a:gd name="T77" fmla="*/ 18 h 138"/>
                <a:gd name="T78" fmla="*/ 52 w 96"/>
                <a:gd name="T79" fmla="*/ 13 h 138"/>
                <a:gd name="T80" fmla="*/ 94 w 96"/>
                <a:gd name="T81" fmla="*/ 74 h 138"/>
                <a:gd name="T82" fmla="*/ 76 w 96"/>
                <a:gd name="T83" fmla="*/ 54 h 138"/>
                <a:gd name="T84" fmla="*/ 83 w 96"/>
                <a:gd name="T85" fmla="*/ 119 h 138"/>
                <a:gd name="T86" fmla="*/ 88 w 96"/>
                <a:gd name="T87" fmla="*/ 133 h 138"/>
                <a:gd name="T88" fmla="*/ 70 w 96"/>
                <a:gd name="T89" fmla="*/ 93 h 138"/>
                <a:gd name="T90" fmla="*/ 70 w 96"/>
                <a:gd name="T91" fmla="*/ 42 h 138"/>
                <a:gd name="T92" fmla="*/ 95 w 96"/>
                <a:gd name="T93" fmla="*/ 7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" h="138">
                  <a:moveTo>
                    <a:pt x="2" y="37"/>
                  </a:moveTo>
                  <a:cubicBezTo>
                    <a:pt x="2" y="36"/>
                    <a:pt x="2" y="35"/>
                    <a:pt x="3" y="35"/>
                  </a:cubicBezTo>
                  <a:cubicBezTo>
                    <a:pt x="4" y="35"/>
                    <a:pt x="5" y="36"/>
                    <a:pt x="5" y="37"/>
                  </a:cubicBezTo>
                  <a:cubicBezTo>
                    <a:pt x="9" y="49"/>
                    <a:pt x="14" y="56"/>
                    <a:pt x="21" y="59"/>
                  </a:cubicBezTo>
                  <a:cubicBezTo>
                    <a:pt x="21" y="59"/>
                    <a:pt x="22" y="60"/>
                    <a:pt x="24" y="60"/>
                  </a:cubicBezTo>
                  <a:cubicBezTo>
                    <a:pt x="24" y="56"/>
                    <a:pt x="24" y="53"/>
                    <a:pt x="24" y="49"/>
                  </a:cubicBezTo>
                  <a:cubicBezTo>
                    <a:pt x="21" y="48"/>
                    <a:pt x="18" y="46"/>
                    <a:pt x="16" y="42"/>
                  </a:cubicBezTo>
                  <a:cubicBezTo>
                    <a:pt x="13" y="38"/>
                    <a:pt x="12" y="33"/>
                    <a:pt x="12" y="26"/>
                  </a:cubicBezTo>
                  <a:cubicBezTo>
                    <a:pt x="9" y="26"/>
                    <a:pt x="8" y="26"/>
                    <a:pt x="7" y="26"/>
                  </a:cubicBezTo>
                  <a:cubicBezTo>
                    <a:pt x="4" y="27"/>
                    <a:pt x="2" y="27"/>
                    <a:pt x="1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19"/>
                    <a:pt x="2" y="18"/>
                    <a:pt x="4" y="19"/>
                  </a:cubicBezTo>
                  <a:cubicBezTo>
                    <a:pt x="6" y="19"/>
                    <a:pt x="8" y="19"/>
                    <a:pt x="11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20"/>
                    <a:pt x="48" y="23"/>
                  </a:cubicBezTo>
                  <a:cubicBezTo>
                    <a:pt x="47" y="25"/>
                    <a:pt x="45" y="26"/>
                    <a:pt x="42" y="26"/>
                  </a:cubicBezTo>
                  <a:cubicBezTo>
                    <a:pt x="42" y="26"/>
                    <a:pt x="41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34"/>
                    <a:pt x="38" y="39"/>
                    <a:pt x="37" y="42"/>
                  </a:cubicBezTo>
                  <a:cubicBezTo>
                    <a:pt x="34" y="46"/>
                    <a:pt x="32" y="49"/>
                    <a:pt x="29" y="49"/>
                  </a:cubicBezTo>
                  <a:cubicBezTo>
                    <a:pt x="30" y="53"/>
                    <a:pt x="30" y="56"/>
                    <a:pt x="30" y="60"/>
                  </a:cubicBezTo>
                  <a:cubicBezTo>
                    <a:pt x="31" y="60"/>
                    <a:pt x="32" y="59"/>
                    <a:pt x="33" y="58"/>
                  </a:cubicBezTo>
                  <a:cubicBezTo>
                    <a:pt x="39" y="56"/>
                    <a:pt x="42" y="49"/>
                    <a:pt x="42" y="39"/>
                  </a:cubicBezTo>
                  <a:cubicBezTo>
                    <a:pt x="43" y="37"/>
                    <a:pt x="44" y="36"/>
                    <a:pt x="46" y="36"/>
                  </a:cubicBezTo>
                  <a:cubicBezTo>
                    <a:pt x="47" y="36"/>
                    <a:pt x="48" y="37"/>
                    <a:pt x="48" y="39"/>
                  </a:cubicBezTo>
                  <a:cubicBezTo>
                    <a:pt x="49" y="49"/>
                    <a:pt x="45" y="57"/>
                    <a:pt x="36" y="64"/>
                  </a:cubicBezTo>
                  <a:cubicBezTo>
                    <a:pt x="34" y="65"/>
                    <a:pt x="32" y="66"/>
                    <a:pt x="30" y="6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70"/>
                    <a:pt x="49" y="71"/>
                    <a:pt x="49" y="73"/>
                  </a:cubicBezTo>
                  <a:cubicBezTo>
                    <a:pt x="49" y="76"/>
                    <a:pt x="47" y="77"/>
                    <a:pt x="43" y="77"/>
                  </a:cubicBezTo>
                  <a:cubicBezTo>
                    <a:pt x="37" y="77"/>
                    <a:pt x="33" y="77"/>
                    <a:pt x="30" y="78"/>
                  </a:cubicBezTo>
                  <a:cubicBezTo>
                    <a:pt x="30" y="80"/>
                    <a:pt x="30" y="82"/>
                    <a:pt x="30" y="84"/>
                  </a:cubicBezTo>
                  <a:cubicBezTo>
                    <a:pt x="34" y="84"/>
                    <a:pt x="37" y="87"/>
                    <a:pt x="40" y="91"/>
                  </a:cubicBezTo>
                  <a:cubicBezTo>
                    <a:pt x="44" y="96"/>
                    <a:pt x="46" y="103"/>
                    <a:pt x="48" y="111"/>
                  </a:cubicBezTo>
                  <a:cubicBezTo>
                    <a:pt x="49" y="116"/>
                    <a:pt x="49" y="120"/>
                    <a:pt x="48" y="124"/>
                  </a:cubicBezTo>
                  <a:cubicBezTo>
                    <a:pt x="47" y="125"/>
                    <a:pt x="46" y="125"/>
                    <a:pt x="45" y="125"/>
                  </a:cubicBezTo>
                  <a:cubicBezTo>
                    <a:pt x="44" y="125"/>
                    <a:pt x="43" y="125"/>
                    <a:pt x="42" y="124"/>
                  </a:cubicBezTo>
                  <a:cubicBezTo>
                    <a:pt x="42" y="123"/>
                    <a:pt x="42" y="121"/>
                    <a:pt x="42" y="118"/>
                  </a:cubicBezTo>
                  <a:cubicBezTo>
                    <a:pt x="41" y="116"/>
                    <a:pt x="41" y="114"/>
                    <a:pt x="41" y="113"/>
                  </a:cubicBezTo>
                  <a:cubicBezTo>
                    <a:pt x="40" y="104"/>
                    <a:pt x="37" y="97"/>
                    <a:pt x="33" y="93"/>
                  </a:cubicBezTo>
                  <a:cubicBezTo>
                    <a:pt x="33" y="92"/>
                    <a:pt x="32" y="91"/>
                    <a:pt x="30" y="91"/>
                  </a:cubicBezTo>
                  <a:cubicBezTo>
                    <a:pt x="31" y="97"/>
                    <a:pt x="31" y="101"/>
                    <a:pt x="31" y="105"/>
                  </a:cubicBezTo>
                  <a:cubicBezTo>
                    <a:pt x="31" y="107"/>
                    <a:pt x="31" y="111"/>
                    <a:pt x="30" y="116"/>
                  </a:cubicBezTo>
                  <a:cubicBezTo>
                    <a:pt x="30" y="124"/>
                    <a:pt x="30" y="129"/>
                    <a:pt x="29" y="133"/>
                  </a:cubicBezTo>
                  <a:cubicBezTo>
                    <a:pt x="29" y="136"/>
                    <a:pt x="28" y="137"/>
                    <a:pt x="27" y="137"/>
                  </a:cubicBezTo>
                  <a:cubicBezTo>
                    <a:pt x="26" y="137"/>
                    <a:pt x="25" y="136"/>
                    <a:pt x="24" y="133"/>
                  </a:cubicBezTo>
                  <a:cubicBezTo>
                    <a:pt x="24" y="120"/>
                    <a:pt x="24" y="111"/>
                    <a:pt x="24" y="105"/>
                  </a:cubicBezTo>
                  <a:cubicBezTo>
                    <a:pt x="24" y="100"/>
                    <a:pt x="24" y="95"/>
                    <a:pt x="24" y="90"/>
                  </a:cubicBezTo>
                  <a:cubicBezTo>
                    <a:pt x="22" y="91"/>
                    <a:pt x="21" y="92"/>
                    <a:pt x="20" y="93"/>
                  </a:cubicBezTo>
                  <a:cubicBezTo>
                    <a:pt x="18" y="94"/>
                    <a:pt x="16" y="98"/>
                    <a:pt x="14" y="102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8"/>
                    <a:pt x="11" y="114"/>
                    <a:pt x="11" y="122"/>
                  </a:cubicBezTo>
                  <a:cubicBezTo>
                    <a:pt x="10" y="124"/>
                    <a:pt x="9" y="125"/>
                    <a:pt x="7" y="125"/>
                  </a:cubicBezTo>
                  <a:cubicBezTo>
                    <a:pt x="6" y="125"/>
                    <a:pt x="5" y="124"/>
                    <a:pt x="5" y="122"/>
                  </a:cubicBezTo>
                  <a:cubicBezTo>
                    <a:pt x="6" y="115"/>
                    <a:pt x="7" y="108"/>
                    <a:pt x="8" y="102"/>
                  </a:cubicBezTo>
                  <a:cubicBezTo>
                    <a:pt x="9" y="97"/>
                    <a:pt x="11" y="92"/>
                    <a:pt x="14" y="89"/>
                  </a:cubicBezTo>
                  <a:cubicBezTo>
                    <a:pt x="17" y="86"/>
                    <a:pt x="20" y="84"/>
                    <a:pt x="24" y="8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0"/>
                    <a:pt x="24" y="79"/>
                    <a:pt x="24" y="78"/>
                  </a:cubicBezTo>
                  <a:cubicBezTo>
                    <a:pt x="14" y="78"/>
                    <a:pt x="9" y="78"/>
                    <a:pt x="9" y="78"/>
                  </a:cubicBezTo>
                  <a:cubicBezTo>
                    <a:pt x="6" y="79"/>
                    <a:pt x="4" y="79"/>
                    <a:pt x="3" y="77"/>
                  </a:cubicBezTo>
                  <a:cubicBezTo>
                    <a:pt x="2" y="76"/>
                    <a:pt x="2" y="74"/>
                    <a:pt x="3" y="72"/>
                  </a:cubicBezTo>
                  <a:cubicBezTo>
                    <a:pt x="3" y="70"/>
                    <a:pt x="4" y="70"/>
                    <a:pt x="7" y="70"/>
                  </a:cubicBezTo>
                  <a:cubicBezTo>
                    <a:pt x="8" y="70"/>
                    <a:pt x="10" y="70"/>
                    <a:pt x="1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1" y="66"/>
                    <a:pt x="20" y="65"/>
                  </a:cubicBezTo>
                  <a:cubicBezTo>
                    <a:pt x="12" y="62"/>
                    <a:pt x="6" y="56"/>
                    <a:pt x="2" y="46"/>
                  </a:cubicBezTo>
                  <a:cubicBezTo>
                    <a:pt x="2" y="46"/>
                    <a:pt x="2" y="43"/>
                    <a:pt x="2" y="40"/>
                  </a:cubicBezTo>
                  <a:cubicBezTo>
                    <a:pt x="2" y="39"/>
                    <a:pt x="2" y="38"/>
                    <a:pt x="2" y="37"/>
                  </a:cubicBezTo>
                  <a:close/>
                  <a:moveTo>
                    <a:pt x="9" y="3"/>
                  </a:moveTo>
                  <a:cubicBezTo>
                    <a:pt x="11" y="3"/>
                    <a:pt x="15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3"/>
                    <a:pt x="44" y="5"/>
                    <a:pt x="44" y="7"/>
                  </a:cubicBezTo>
                  <a:cubicBezTo>
                    <a:pt x="44" y="9"/>
                    <a:pt x="42" y="10"/>
                    <a:pt x="39" y="10"/>
                  </a:cubicBezTo>
                  <a:cubicBezTo>
                    <a:pt x="34" y="10"/>
                    <a:pt x="25" y="10"/>
                    <a:pt x="14" y="11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7" y="11"/>
                    <a:pt x="5" y="11"/>
                    <a:pt x="5" y="9"/>
                  </a:cubicBezTo>
                  <a:cubicBezTo>
                    <a:pt x="5" y="9"/>
                    <a:pt x="4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6" y="3"/>
                    <a:pt x="9" y="3"/>
                  </a:cubicBezTo>
                  <a:close/>
                  <a:moveTo>
                    <a:pt x="33" y="26"/>
                  </a:moveTo>
                  <a:cubicBezTo>
                    <a:pt x="28" y="26"/>
                    <a:pt x="23" y="26"/>
                    <a:pt x="17" y="26"/>
                  </a:cubicBezTo>
                  <a:cubicBezTo>
                    <a:pt x="18" y="32"/>
                    <a:pt x="20" y="38"/>
                    <a:pt x="24" y="42"/>
                  </a:cubicBezTo>
                  <a:cubicBezTo>
                    <a:pt x="25" y="44"/>
                    <a:pt x="26" y="45"/>
                    <a:pt x="27" y="45"/>
                  </a:cubicBezTo>
                  <a:cubicBezTo>
                    <a:pt x="28" y="45"/>
                    <a:pt x="29" y="44"/>
                    <a:pt x="29" y="42"/>
                  </a:cubicBezTo>
                  <a:cubicBezTo>
                    <a:pt x="32" y="38"/>
                    <a:pt x="33" y="33"/>
                    <a:pt x="33" y="26"/>
                  </a:cubicBezTo>
                  <a:close/>
                  <a:moveTo>
                    <a:pt x="54" y="2"/>
                  </a:moveTo>
                  <a:cubicBezTo>
                    <a:pt x="55" y="0"/>
                    <a:pt x="57" y="0"/>
                    <a:pt x="58" y="1"/>
                  </a:cubicBezTo>
                  <a:cubicBezTo>
                    <a:pt x="59" y="2"/>
                    <a:pt x="60" y="4"/>
                    <a:pt x="59" y="6"/>
                  </a:cubicBezTo>
                  <a:cubicBezTo>
                    <a:pt x="57" y="8"/>
                    <a:pt x="57" y="9"/>
                    <a:pt x="58" y="10"/>
                  </a:cubicBezTo>
                  <a:cubicBezTo>
                    <a:pt x="59" y="11"/>
                    <a:pt x="61" y="12"/>
                    <a:pt x="63" y="11"/>
                  </a:cubicBezTo>
                  <a:cubicBezTo>
                    <a:pt x="67" y="9"/>
                    <a:pt x="73" y="9"/>
                    <a:pt x="80" y="11"/>
                  </a:cubicBezTo>
                  <a:cubicBezTo>
                    <a:pt x="84" y="13"/>
                    <a:pt x="87" y="16"/>
                    <a:pt x="88" y="22"/>
                  </a:cubicBezTo>
                  <a:cubicBezTo>
                    <a:pt x="89" y="27"/>
                    <a:pt x="88" y="32"/>
                    <a:pt x="85" y="35"/>
                  </a:cubicBezTo>
                  <a:cubicBezTo>
                    <a:pt x="84" y="38"/>
                    <a:pt x="81" y="39"/>
                    <a:pt x="75" y="37"/>
                  </a:cubicBezTo>
                  <a:cubicBezTo>
                    <a:pt x="75" y="37"/>
                    <a:pt x="74" y="37"/>
                    <a:pt x="74" y="37"/>
                  </a:cubicBezTo>
                  <a:cubicBezTo>
                    <a:pt x="69" y="37"/>
                    <a:pt x="66" y="37"/>
                    <a:pt x="63" y="38"/>
                  </a:cubicBezTo>
                  <a:cubicBezTo>
                    <a:pt x="62" y="38"/>
                    <a:pt x="61" y="40"/>
                    <a:pt x="61" y="43"/>
                  </a:cubicBezTo>
                  <a:cubicBezTo>
                    <a:pt x="62" y="48"/>
                    <a:pt x="62" y="56"/>
                    <a:pt x="62" y="66"/>
                  </a:cubicBezTo>
                  <a:cubicBezTo>
                    <a:pt x="62" y="70"/>
                    <a:pt x="61" y="76"/>
                    <a:pt x="61" y="84"/>
                  </a:cubicBezTo>
                  <a:cubicBezTo>
                    <a:pt x="59" y="99"/>
                    <a:pt x="58" y="110"/>
                    <a:pt x="57" y="116"/>
                  </a:cubicBezTo>
                  <a:cubicBezTo>
                    <a:pt x="57" y="122"/>
                    <a:pt x="55" y="128"/>
                    <a:pt x="53" y="136"/>
                  </a:cubicBezTo>
                  <a:cubicBezTo>
                    <a:pt x="52" y="137"/>
                    <a:pt x="51" y="138"/>
                    <a:pt x="50" y="138"/>
                  </a:cubicBezTo>
                  <a:cubicBezTo>
                    <a:pt x="48" y="138"/>
                    <a:pt x="48" y="137"/>
                    <a:pt x="48" y="136"/>
                  </a:cubicBezTo>
                  <a:cubicBezTo>
                    <a:pt x="48" y="135"/>
                    <a:pt x="48" y="133"/>
                    <a:pt x="48" y="130"/>
                  </a:cubicBezTo>
                  <a:cubicBezTo>
                    <a:pt x="49" y="127"/>
                    <a:pt x="49" y="126"/>
                    <a:pt x="49" y="125"/>
                  </a:cubicBezTo>
                  <a:cubicBezTo>
                    <a:pt x="53" y="104"/>
                    <a:pt x="55" y="85"/>
                    <a:pt x="55" y="68"/>
                  </a:cubicBezTo>
                  <a:cubicBezTo>
                    <a:pt x="56" y="60"/>
                    <a:pt x="56" y="54"/>
                    <a:pt x="55" y="48"/>
                  </a:cubicBezTo>
                  <a:cubicBezTo>
                    <a:pt x="54" y="45"/>
                    <a:pt x="53" y="42"/>
                    <a:pt x="52" y="40"/>
                  </a:cubicBezTo>
                  <a:cubicBezTo>
                    <a:pt x="50" y="38"/>
                    <a:pt x="51" y="36"/>
                    <a:pt x="54" y="34"/>
                  </a:cubicBezTo>
                  <a:cubicBezTo>
                    <a:pt x="58" y="30"/>
                    <a:pt x="66" y="29"/>
                    <a:pt x="76" y="31"/>
                  </a:cubicBezTo>
                  <a:cubicBezTo>
                    <a:pt x="81" y="32"/>
                    <a:pt x="83" y="30"/>
                    <a:pt x="83" y="25"/>
                  </a:cubicBezTo>
                  <a:cubicBezTo>
                    <a:pt x="83" y="21"/>
                    <a:pt x="81" y="18"/>
                    <a:pt x="77" y="18"/>
                  </a:cubicBezTo>
                  <a:cubicBezTo>
                    <a:pt x="70" y="17"/>
                    <a:pt x="66" y="17"/>
                    <a:pt x="65" y="18"/>
                  </a:cubicBezTo>
                  <a:cubicBezTo>
                    <a:pt x="63" y="19"/>
                    <a:pt x="60" y="19"/>
                    <a:pt x="57" y="19"/>
                  </a:cubicBezTo>
                  <a:cubicBezTo>
                    <a:pt x="57" y="18"/>
                    <a:pt x="55" y="17"/>
                    <a:pt x="53" y="15"/>
                  </a:cubicBezTo>
                  <a:cubicBezTo>
                    <a:pt x="53" y="14"/>
                    <a:pt x="52" y="14"/>
                    <a:pt x="52" y="13"/>
                  </a:cubicBezTo>
                  <a:cubicBezTo>
                    <a:pt x="50" y="10"/>
                    <a:pt x="51" y="6"/>
                    <a:pt x="54" y="2"/>
                  </a:cubicBezTo>
                  <a:close/>
                  <a:moveTo>
                    <a:pt x="95" y="70"/>
                  </a:moveTo>
                  <a:cubicBezTo>
                    <a:pt x="96" y="72"/>
                    <a:pt x="95" y="73"/>
                    <a:pt x="94" y="74"/>
                  </a:cubicBezTo>
                  <a:cubicBezTo>
                    <a:pt x="92" y="74"/>
                    <a:pt x="91" y="74"/>
                    <a:pt x="90" y="72"/>
                  </a:cubicBezTo>
                  <a:cubicBezTo>
                    <a:pt x="88" y="67"/>
                    <a:pt x="84" y="62"/>
                    <a:pt x="78" y="56"/>
                  </a:cubicBezTo>
                  <a:cubicBezTo>
                    <a:pt x="77" y="55"/>
                    <a:pt x="76" y="54"/>
                    <a:pt x="76" y="54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61"/>
                    <a:pt x="75" y="73"/>
                    <a:pt x="77" y="93"/>
                  </a:cubicBezTo>
                  <a:cubicBezTo>
                    <a:pt x="78" y="99"/>
                    <a:pt x="80" y="107"/>
                    <a:pt x="83" y="119"/>
                  </a:cubicBezTo>
                  <a:cubicBezTo>
                    <a:pt x="84" y="122"/>
                    <a:pt x="85" y="124"/>
                    <a:pt x="85" y="124"/>
                  </a:cubicBezTo>
                  <a:cubicBezTo>
                    <a:pt x="86" y="126"/>
                    <a:pt x="86" y="128"/>
                    <a:pt x="87" y="131"/>
                  </a:cubicBezTo>
                  <a:cubicBezTo>
                    <a:pt x="88" y="132"/>
                    <a:pt x="88" y="133"/>
                    <a:pt x="88" y="133"/>
                  </a:cubicBezTo>
                  <a:cubicBezTo>
                    <a:pt x="88" y="135"/>
                    <a:pt x="88" y="136"/>
                    <a:pt x="86" y="136"/>
                  </a:cubicBezTo>
                  <a:cubicBezTo>
                    <a:pt x="84" y="136"/>
                    <a:pt x="83" y="135"/>
                    <a:pt x="82" y="133"/>
                  </a:cubicBezTo>
                  <a:cubicBezTo>
                    <a:pt x="77" y="123"/>
                    <a:pt x="73" y="110"/>
                    <a:pt x="70" y="93"/>
                  </a:cubicBezTo>
                  <a:cubicBezTo>
                    <a:pt x="69" y="79"/>
                    <a:pt x="68" y="68"/>
                    <a:pt x="68" y="58"/>
                  </a:cubicBezTo>
                  <a:cubicBezTo>
                    <a:pt x="68" y="51"/>
                    <a:pt x="68" y="46"/>
                    <a:pt x="68" y="44"/>
                  </a:cubicBezTo>
                  <a:cubicBezTo>
                    <a:pt x="68" y="43"/>
                    <a:pt x="69" y="42"/>
                    <a:pt x="70" y="42"/>
                  </a:cubicBezTo>
                  <a:cubicBezTo>
                    <a:pt x="71" y="41"/>
                    <a:pt x="71" y="41"/>
                    <a:pt x="72" y="42"/>
                  </a:cubicBezTo>
                  <a:cubicBezTo>
                    <a:pt x="76" y="45"/>
                    <a:pt x="78" y="48"/>
                    <a:pt x="80" y="49"/>
                  </a:cubicBezTo>
                  <a:cubicBezTo>
                    <a:pt x="86" y="54"/>
                    <a:pt x="91" y="61"/>
                    <a:pt x="9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6" name="íṣ1ïḑe"/>
            <p:cNvSpPr/>
            <p:nvPr/>
          </p:nvSpPr>
          <p:spPr bwMode="auto">
            <a:xfrm>
              <a:off x="1750909" y="4905965"/>
              <a:ext cx="93663" cy="87313"/>
            </a:xfrm>
            <a:custGeom>
              <a:avLst/>
              <a:gdLst>
                <a:gd name="T0" fmla="*/ 51 w 51"/>
                <a:gd name="T1" fmla="*/ 17 h 47"/>
                <a:gd name="T2" fmla="*/ 46 w 51"/>
                <a:gd name="T3" fmla="*/ 25 h 47"/>
                <a:gd name="T4" fmla="*/ 26 w 51"/>
                <a:gd name="T5" fmla="*/ 13 h 47"/>
                <a:gd name="T6" fmla="*/ 20 w 51"/>
                <a:gd name="T7" fmla="*/ 9 h 47"/>
                <a:gd name="T8" fmla="*/ 14 w 51"/>
                <a:gd name="T9" fmla="*/ 9 h 47"/>
                <a:gd name="T10" fmla="*/ 10 w 51"/>
                <a:gd name="T11" fmla="*/ 13 h 47"/>
                <a:gd name="T12" fmla="*/ 8 w 51"/>
                <a:gd name="T13" fmla="*/ 19 h 47"/>
                <a:gd name="T14" fmla="*/ 10 w 51"/>
                <a:gd name="T15" fmla="*/ 23 h 47"/>
                <a:gd name="T16" fmla="*/ 17 w 51"/>
                <a:gd name="T17" fmla="*/ 27 h 47"/>
                <a:gd name="T18" fmla="*/ 37 w 51"/>
                <a:gd name="T19" fmla="*/ 40 h 47"/>
                <a:gd name="T20" fmla="*/ 33 w 51"/>
                <a:gd name="T21" fmla="*/ 47 h 47"/>
                <a:gd name="T22" fmla="*/ 13 w 51"/>
                <a:gd name="T23" fmla="*/ 35 h 47"/>
                <a:gd name="T24" fmla="*/ 4 w 51"/>
                <a:gd name="T25" fmla="*/ 29 h 47"/>
                <a:gd name="T26" fmla="*/ 1 w 51"/>
                <a:gd name="T27" fmla="*/ 24 h 47"/>
                <a:gd name="T28" fmla="*/ 0 w 51"/>
                <a:gd name="T29" fmla="*/ 18 h 47"/>
                <a:gd name="T30" fmla="*/ 3 w 51"/>
                <a:gd name="T31" fmla="*/ 10 h 47"/>
                <a:gd name="T32" fmla="*/ 10 w 51"/>
                <a:gd name="T33" fmla="*/ 2 h 47"/>
                <a:gd name="T34" fmla="*/ 15 w 51"/>
                <a:gd name="T35" fmla="*/ 0 h 47"/>
                <a:gd name="T36" fmla="*/ 21 w 51"/>
                <a:gd name="T37" fmla="*/ 0 h 47"/>
                <a:gd name="T38" fmla="*/ 31 w 51"/>
                <a:gd name="T39" fmla="*/ 5 h 47"/>
                <a:gd name="T40" fmla="*/ 51 w 51"/>
                <a:gd name="T41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51" y="17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1"/>
                    <a:pt x="21" y="10"/>
                    <a:pt x="20" y="9"/>
                  </a:cubicBezTo>
                  <a:cubicBezTo>
                    <a:pt x="18" y="9"/>
                    <a:pt x="16" y="9"/>
                    <a:pt x="14" y="9"/>
                  </a:cubicBezTo>
                  <a:cubicBezTo>
                    <a:pt x="13" y="10"/>
                    <a:pt x="11" y="11"/>
                    <a:pt x="10" y="13"/>
                  </a:cubicBezTo>
                  <a:cubicBezTo>
                    <a:pt x="9" y="16"/>
                    <a:pt x="8" y="17"/>
                    <a:pt x="8" y="19"/>
                  </a:cubicBezTo>
                  <a:cubicBezTo>
                    <a:pt x="9" y="21"/>
                    <a:pt x="9" y="22"/>
                    <a:pt x="10" y="23"/>
                  </a:cubicBezTo>
                  <a:cubicBezTo>
                    <a:pt x="12" y="24"/>
                    <a:pt x="14" y="25"/>
                    <a:pt x="17" y="2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3"/>
                    <a:pt x="6" y="31"/>
                    <a:pt x="4" y="29"/>
                  </a:cubicBezTo>
                  <a:cubicBezTo>
                    <a:pt x="2" y="28"/>
                    <a:pt x="1" y="26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0" y="15"/>
                    <a:pt x="2" y="13"/>
                    <a:pt x="3" y="10"/>
                  </a:cubicBezTo>
                  <a:cubicBezTo>
                    <a:pt x="6" y="6"/>
                    <a:pt x="8" y="4"/>
                    <a:pt x="10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7" y="0"/>
                    <a:pt x="19" y="0"/>
                    <a:pt x="21" y="0"/>
                  </a:cubicBezTo>
                  <a:cubicBezTo>
                    <a:pt x="23" y="1"/>
                    <a:pt x="27" y="3"/>
                    <a:pt x="31" y="5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7" name="íṧḷîde"/>
            <p:cNvSpPr/>
            <p:nvPr/>
          </p:nvSpPr>
          <p:spPr bwMode="auto">
            <a:xfrm>
              <a:off x="1704872" y="4971053"/>
              <a:ext cx="100013" cy="92075"/>
            </a:xfrm>
            <a:custGeom>
              <a:avLst/>
              <a:gdLst>
                <a:gd name="T0" fmla="*/ 17 w 63"/>
                <a:gd name="T1" fmla="*/ 0 h 58"/>
                <a:gd name="T2" fmla="*/ 63 w 63"/>
                <a:gd name="T3" fmla="*/ 21 h 58"/>
                <a:gd name="T4" fmla="*/ 59 w 63"/>
                <a:gd name="T5" fmla="*/ 30 h 58"/>
                <a:gd name="T6" fmla="*/ 19 w 63"/>
                <a:gd name="T7" fmla="*/ 35 h 58"/>
                <a:gd name="T8" fmla="*/ 50 w 63"/>
                <a:gd name="T9" fmla="*/ 50 h 58"/>
                <a:gd name="T10" fmla="*/ 46 w 63"/>
                <a:gd name="T11" fmla="*/ 58 h 58"/>
                <a:gd name="T12" fmla="*/ 0 w 63"/>
                <a:gd name="T13" fmla="*/ 37 h 58"/>
                <a:gd name="T14" fmla="*/ 4 w 63"/>
                <a:gd name="T15" fmla="*/ 26 h 58"/>
                <a:gd name="T16" fmla="*/ 43 w 63"/>
                <a:gd name="T17" fmla="*/ 22 h 58"/>
                <a:gd name="T18" fmla="*/ 12 w 63"/>
                <a:gd name="T19" fmla="*/ 8 h 58"/>
                <a:gd name="T20" fmla="*/ 17 w 63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8">
                  <a:moveTo>
                    <a:pt x="17" y="0"/>
                  </a:moveTo>
                  <a:lnTo>
                    <a:pt x="63" y="21"/>
                  </a:lnTo>
                  <a:lnTo>
                    <a:pt x="59" y="30"/>
                  </a:lnTo>
                  <a:lnTo>
                    <a:pt x="19" y="35"/>
                  </a:lnTo>
                  <a:lnTo>
                    <a:pt x="50" y="50"/>
                  </a:lnTo>
                  <a:lnTo>
                    <a:pt x="46" y="58"/>
                  </a:lnTo>
                  <a:lnTo>
                    <a:pt x="0" y="37"/>
                  </a:lnTo>
                  <a:lnTo>
                    <a:pt x="4" y="26"/>
                  </a:lnTo>
                  <a:lnTo>
                    <a:pt x="43" y="22"/>
                  </a:lnTo>
                  <a:lnTo>
                    <a:pt x="12" y="8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8" name="íS1îḍé"/>
            <p:cNvSpPr/>
            <p:nvPr/>
          </p:nvSpPr>
          <p:spPr bwMode="auto">
            <a:xfrm>
              <a:off x="1690584" y="5045665"/>
              <a:ext cx="84138" cy="44450"/>
            </a:xfrm>
            <a:custGeom>
              <a:avLst/>
              <a:gdLst>
                <a:gd name="T0" fmla="*/ 5 w 53"/>
                <a:gd name="T1" fmla="*/ 0 h 28"/>
                <a:gd name="T2" fmla="*/ 53 w 53"/>
                <a:gd name="T3" fmla="*/ 19 h 28"/>
                <a:gd name="T4" fmla="*/ 49 w 53"/>
                <a:gd name="T5" fmla="*/ 28 h 28"/>
                <a:gd name="T6" fmla="*/ 0 w 53"/>
                <a:gd name="T7" fmla="*/ 10 h 28"/>
                <a:gd name="T8" fmla="*/ 5 w 5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8">
                  <a:moveTo>
                    <a:pt x="5" y="0"/>
                  </a:moveTo>
                  <a:lnTo>
                    <a:pt x="53" y="19"/>
                  </a:lnTo>
                  <a:lnTo>
                    <a:pt x="49" y="28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9" name="íṧļïḋè"/>
            <p:cNvSpPr/>
            <p:nvPr/>
          </p:nvSpPr>
          <p:spPr bwMode="auto">
            <a:xfrm>
              <a:off x="1674709" y="5091703"/>
              <a:ext cx="92075" cy="73025"/>
            </a:xfrm>
            <a:custGeom>
              <a:avLst/>
              <a:gdLst>
                <a:gd name="T0" fmla="*/ 4 w 58"/>
                <a:gd name="T1" fmla="*/ 3 h 46"/>
                <a:gd name="T2" fmla="*/ 58 w 58"/>
                <a:gd name="T3" fmla="*/ 0 h 46"/>
                <a:gd name="T4" fmla="*/ 55 w 58"/>
                <a:gd name="T5" fmla="*/ 11 h 46"/>
                <a:gd name="T6" fmla="*/ 14 w 58"/>
                <a:gd name="T7" fmla="*/ 13 h 46"/>
                <a:gd name="T8" fmla="*/ 46 w 58"/>
                <a:gd name="T9" fmla="*/ 35 h 46"/>
                <a:gd name="T10" fmla="*/ 44 w 58"/>
                <a:gd name="T11" fmla="*/ 46 h 46"/>
                <a:gd name="T12" fmla="*/ 0 w 58"/>
                <a:gd name="T13" fmla="*/ 14 h 46"/>
                <a:gd name="T14" fmla="*/ 4 w 58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6">
                  <a:moveTo>
                    <a:pt x="4" y="3"/>
                  </a:moveTo>
                  <a:lnTo>
                    <a:pt x="58" y="0"/>
                  </a:lnTo>
                  <a:lnTo>
                    <a:pt x="55" y="11"/>
                  </a:lnTo>
                  <a:lnTo>
                    <a:pt x="14" y="13"/>
                  </a:lnTo>
                  <a:lnTo>
                    <a:pt x="46" y="35"/>
                  </a:lnTo>
                  <a:lnTo>
                    <a:pt x="44" y="46"/>
                  </a:lnTo>
                  <a:lnTo>
                    <a:pt x="0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" name="ïṡḷiḋé"/>
            <p:cNvSpPr/>
            <p:nvPr/>
          </p:nvSpPr>
          <p:spPr bwMode="auto">
            <a:xfrm>
              <a:off x="1652484" y="5153615"/>
              <a:ext cx="90488" cy="73025"/>
            </a:xfrm>
            <a:custGeom>
              <a:avLst/>
              <a:gdLst>
                <a:gd name="T0" fmla="*/ 7 w 57"/>
                <a:gd name="T1" fmla="*/ 0 h 46"/>
                <a:gd name="T2" fmla="*/ 57 w 57"/>
                <a:gd name="T3" fmla="*/ 10 h 46"/>
                <a:gd name="T4" fmla="*/ 50 w 57"/>
                <a:gd name="T5" fmla="*/ 46 h 46"/>
                <a:gd name="T6" fmla="*/ 42 w 57"/>
                <a:gd name="T7" fmla="*/ 45 h 46"/>
                <a:gd name="T8" fmla="*/ 47 w 57"/>
                <a:gd name="T9" fmla="*/ 18 h 46"/>
                <a:gd name="T10" fmla="*/ 36 w 57"/>
                <a:gd name="T11" fmla="*/ 16 h 46"/>
                <a:gd name="T12" fmla="*/ 30 w 57"/>
                <a:gd name="T13" fmla="*/ 40 h 46"/>
                <a:gd name="T14" fmla="*/ 22 w 57"/>
                <a:gd name="T15" fmla="*/ 39 h 46"/>
                <a:gd name="T16" fmla="*/ 27 w 57"/>
                <a:gd name="T17" fmla="*/ 14 h 46"/>
                <a:gd name="T18" fmla="*/ 14 w 57"/>
                <a:gd name="T19" fmla="*/ 11 h 46"/>
                <a:gd name="T20" fmla="*/ 8 w 57"/>
                <a:gd name="T21" fmla="*/ 39 h 46"/>
                <a:gd name="T22" fmla="*/ 0 w 57"/>
                <a:gd name="T23" fmla="*/ 38 h 46"/>
                <a:gd name="T24" fmla="*/ 7 w 57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46">
                  <a:moveTo>
                    <a:pt x="7" y="0"/>
                  </a:moveTo>
                  <a:lnTo>
                    <a:pt x="57" y="10"/>
                  </a:lnTo>
                  <a:lnTo>
                    <a:pt x="50" y="46"/>
                  </a:lnTo>
                  <a:lnTo>
                    <a:pt x="42" y="45"/>
                  </a:lnTo>
                  <a:lnTo>
                    <a:pt x="47" y="18"/>
                  </a:lnTo>
                  <a:lnTo>
                    <a:pt x="36" y="16"/>
                  </a:lnTo>
                  <a:lnTo>
                    <a:pt x="30" y="40"/>
                  </a:lnTo>
                  <a:lnTo>
                    <a:pt x="22" y="39"/>
                  </a:lnTo>
                  <a:lnTo>
                    <a:pt x="27" y="14"/>
                  </a:lnTo>
                  <a:lnTo>
                    <a:pt x="14" y="11"/>
                  </a:lnTo>
                  <a:lnTo>
                    <a:pt x="8" y="39"/>
                  </a:lnTo>
                  <a:lnTo>
                    <a:pt x="0" y="38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" name="ïşļiḋe"/>
            <p:cNvSpPr/>
            <p:nvPr/>
          </p:nvSpPr>
          <p:spPr bwMode="auto">
            <a:xfrm>
              <a:off x="1641372" y="5231403"/>
              <a:ext cx="88900" cy="71438"/>
            </a:xfrm>
            <a:custGeom>
              <a:avLst/>
              <a:gdLst>
                <a:gd name="T0" fmla="*/ 4 w 48"/>
                <a:gd name="T1" fmla="*/ 0 h 39"/>
                <a:gd name="T2" fmla="*/ 48 w 48"/>
                <a:gd name="T3" fmla="*/ 4 h 39"/>
                <a:gd name="T4" fmla="*/ 46 w 48"/>
                <a:gd name="T5" fmla="*/ 23 h 39"/>
                <a:gd name="T6" fmla="*/ 44 w 48"/>
                <a:gd name="T7" fmla="*/ 33 h 39"/>
                <a:gd name="T8" fmla="*/ 39 w 48"/>
                <a:gd name="T9" fmla="*/ 38 h 39"/>
                <a:gd name="T10" fmla="*/ 32 w 48"/>
                <a:gd name="T11" fmla="*/ 39 h 39"/>
                <a:gd name="T12" fmla="*/ 24 w 48"/>
                <a:gd name="T13" fmla="*/ 35 h 39"/>
                <a:gd name="T14" fmla="*/ 21 w 48"/>
                <a:gd name="T15" fmla="*/ 26 h 39"/>
                <a:gd name="T16" fmla="*/ 17 w 48"/>
                <a:gd name="T17" fmla="*/ 30 h 39"/>
                <a:gd name="T18" fmla="*/ 9 w 48"/>
                <a:gd name="T19" fmla="*/ 35 h 39"/>
                <a:gd name="T20" fmla="*/ 0 w 48"/>
                <a:gd name="T21" fmla="*/ 39 h 39"/>
                <a:gd name="T22" fmla="*/ 1 w 48"/>
                <a:gd name="T23" fmla="*/ 29 h 39"/>
                <a:gd name="T24" fmla="*/ 12 w 48"/>
                <a:gd name="T25" fmla="*/ 23 h 39"/>
                <a:gd name="T26" fmla="*/ 18 w 48"/>
                <a:gd name="T27" fmla="*/ 19 h 39"/>
                <a:gd name="T28" fmla="*/ 20 w 48"/>
                <a:gd name="T29" fmla="*/ 17 h 39"/>
                <a:gd name="T30" fmla="*/ 21 w 48"/>
                <a:gd name="T31" fmla="*/ 12 h 39"/>
                <a:gd name="T32" fmla="*/ 22 w 48"/>
                <a:gd name="T33" fmla="*/ 11 h 39"/>
                <a:gd name="T34" fmla="*/ 3 w 48"/>
                <a:gd name="T35" fmla="*/ 9 h 39"/>
                <a:gd name="T36" fmla="*/ 4 w 48"/>
                <a:gd name="T37" fmla="*/ 0 h 39"/>
                <a:gd name="T38" fmla="*/ 29 w 48"/>
                <a:gd name="T39" fmla="*/ 11 h 39"/>
                <a:gd name="T40" fmla="*/ 28 w 48"/>
                <a:gd name="T41" fmla="*/ 18 h 39"/>
                <a:gd name="T42" fmla="*/ 28 w 48"/>
                <a:gd name="T43" fmla="*/ 26 h 39"/>
                <a:gd name="T44" fmla="*/ 29 w 48"/>
                <a:gd name="T45" fmla="*/ 28 h 39"/>
                <a:gd name="T46" fmla="*/ 32 w 48"/>
                <a:gd name="T47" fmla="*/ 30 h 39"/>
                <a:gd name="T48" fmla="*/ 36 w 48"/>
                <a:gd name="T49" fmla="*/ 29 h 39"/>
                <a:gd name="T50" fmla="*/ 38 w 48"/>
                <a:gd name="T51" fmla="*/ 26 h 39"/>
                <a:gd name="T52" fmla="*/ 39 w 48"/>
                <a:gd name="T53" fmla="*/ 19 h 39"/>
                <a:gd name="T54" fmla="*/ 40 w 48"/>
                <a:gd name="T55" fmla="*/ 12 h 39"/>
                <a:gd name="T56" fmla="*/ 29 w 48"/>
                <a:gd name="T5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39">
                  <a:moveTo>
                    <a:pt x="4" y="0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7"/>
                    <a:pt x="45" y="31"/>
                    <a:pt x="44" y="33"/>
                  </a:cubicBezTo>
                  <a:cubicBezTo>
                    <a:pt x="43" y="35"/>
                    <a:pt x="41" y="36"/>
                    <a:pt x="39" y="38"/>
                  </a:cubicBezTo>
                  <a:cubicBezTo>
                    <a:pt x="37" y="39"/>
                    <a:pt x="35" y="39"/>
                    <a:pt x="32" y="39"/>
                  </a:cubicBezTo>
                  <a:cubicBezTo>
                    <a:pt x="29" y="38"/>
                    <a:pt x="26" y="37"/>
                    <a:pt x="24" y="35"/>
                  </a:cubicBezTo>
                  <a:cubicBezTo>
                    <a:pt x="22" y="33"/>
                    <a:pt x="21" y="30"/>
                    <a:pt x="21" y="26"/>
                  </a:cubicBezTo>
                  <a:cubicBezTo>
                    <a:pt x="20" y="28"/>
                    <a:pt x="18" y="29"/>
                    <a:pt x="17" y="30"/>
                  </a:cubicBezTo>
                  <a:cubicBezTo>
                    <a:pt x="16" y="32"/>
                    <a:pt x="13" y="33"/>
                    <a:pt x="9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1"/>
                    <a:pt x="17" y="20"/>
                    <a:pt x="18" y="19"/>
                  </a:cubicBezTo>
                  <a:cubicBezTo>
                    <a:pt x="19" y="18"/>
                    <a:pt x="20" y="18"/>
                    <a:pt x="20" y="17"/>
                  </a:cubicBezTo>
                  <a:cubicBezTo>
                    <a:pt x="21" y="16"/>
                    <a:pt x="21" y="14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4" y="0"/>
                  </a:lnTo>
                  <a:close/>
                  <a:moveTo>
                    <a:pt x="29" y="11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22"/>
                    <a:pt x="27" y="25"/>
                    <a:pt x="28" y="26"/>
                  </a:cubicBezTo>
                  <a:cubicBezTo>
                    <a:pt x="28" y="27"/>
                    <a:pt x="28" y="28"/>
                    <a:pt x="29" y="28"/>
                  </a:cubicBezTo>
                  <a:cubicBezTo>
                    <a:pt x="30" y="29"/>
                    <a:pt x="31" y="30"/>
                    <a:pt x="32" y="30"/>
                  </a:cubicBezTo>
                  <a:cubicBezTo>
                    <a:pt x="34" y="30"/>
                    <a:pt x="35" y="30"/>
                    <a:pt x="36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8" y="25"/>
                    <a:pt x="39" y="23"/>
                    <a:pt x="39" y="19"/>
                  </a:cubicBezTo>
                  <a:cubicBezTo>
                    <a:pt x="40" y="12"/>
                    <a:pt x="40" y="12"/>
                    <a:pt x="40" y="12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" name="îś1iḓê"/>
            <p:cNvSpPr/>
            <p:nvPr/>
          </p:nvSpPr>
          <p:spPr bwMode="auto">
            <a:xfrm>
              <a:off x="1641372" y="5312365"/>
              <a:ext cx="82550" cy="66675"/>
            </a:xfrm>
            <a:custGeom>
              <a:avLst/>
              <a:gdLst>
                <a:gd name="T0" fmla="*/ 15 w 45"/>
                <a:gd name="T1" fmla="*/ 0 h 36"/>
                <a:gd name="T2" fmla="*/ 16 w 45"/>
                <a:gd name="T3" fmla="*/ 8 h 36"/>
                <a:gd name="T4" fmla="*/ 9 w 45"/>
                <a:gd name="T5" fmla="*/ 12 h 36"/>
                <a:gd name="T6" fmla="*/ 7 w 45"/>
                <a:gd name="T7" fmla="*/ 18 h 36"/>
                <a:gd name="T8" fmla="*/ 9 w 45"/>
                <a:gd name="T9" fmla="*/ 25 h 36"/>
                <a:gd name="T10" fmla="*/ 13 w 45"/>
                <a:gd name="T11" fmla="*/ 27 h 36"/>
                <a:gd name="T12" fmla="*/ 16 w 45"/>
                <a:gd name="T13" fmla="*/ 26 h 36"/>
                <a:gd name="T14" fmla="*/ 18 w 45"/>
                <a:gd name="T15" fmla="*/ 23 h 36"/>
                <a:gd name="T16" fmla="*/ 20 w 45"/>
                <a:gd name="T17" fmla="*/ 15 h 36"/>
                <a:gd name="T18" fmla="*/ 24 w 45"/>
                <a:gd name="T19" fmla="*/ 5 h 36"/>
                <a:gd name="T20" fmla="*/ 33 w 45"/>
                <a:gd name="T21" fmla="*/ 1 h 36"/>
                <a:gd name="T22" fmla="*/ 39 w 45"/>
                <a:gd name="T23" fmla="*/ 3 h 36"/>
                <a:gd name="T24" fmla="*/ 44 w 45"/>
                <a:gd name="T25" fmla="*/ 9 h 36"/>
                <a:gd name="T26" fmla="*/ 45 w 45"/>
                <a:gd name="T27" fmla="*/ 17 h 36"/>
                <a:gd name="T28" fmla="*/ 42 w 45"/>
                <a:gd name="T29" fmla="*/ 30 h 36"/>
                <a:gd name="T30" fmla="*/ 32 w 45"/>
                <a:gd name="T31" fmla="*/ 34 h 36"/>
                <a:gd name="T32" fmla="*/ 31 w 45"/>
                <a:gd name="T33" fmla="*/ 25 h 36"/>
                <a:gd name="T34" fmla="*/ 36 w 45"/>
                <a:gd name="T35" fmla="*/ 23 h 36"/>
                <a:gd name="T36" fmla="*/ 38 w 45"/>
                <a:gd name="T37" fmla="*/ 17 h 36"/>
                <a:gd name="T38" fmla="*/ 36 w 45"/>
                <a:gd name="T39" fmla="*/ 11 h 36"/>
                <a:gd name="T40" fmla="*/ 33 w 45"/>
                <a:gd name="T41" fmla="*/ 10 h 36"/>
                <a:gd name="T42" fmla="*/ 31 w 45"/>
                <a:gd name="T43" fmla="*/ 11 h 36"/>
                <a:gd name="T44" fmla="*/ 28 w 45"/>
                <a:gd name="T45" fmla="*/ 19 h 36"/>
                <a:gd name="T46" fmla="*/ 25 w 45"/>
                <a:gd name="T47" fmla="*/ 29 h 36"/>
                <a:gd name="T48" fmla="*/ 20 w 45"/>
                <a:gd name="T49" fmla="*/ 34 h 36"/>
                <a:gd name="T50" fmla="*/ 13 w 45"/>
                <a:gd name="T51" fmla="*/ 36 h 36"/>
                <a:gd name="T52" fmla="*/ 6 w 45"/>
                <a:gd name="T53" fmla="*/ 33 h 36"/>
                <a:gd name="T54" fmla="*/ 1 w 45"/>
                <a:gd name="T55" fmla="*/ 28 h 36"/>
                <a:gd name="T56" fmla="*/ 0 w 45"/>
                <a:gd name="T57" fmla="*/ 18 h 36"/>
                <a:gd name="T58" fmla="*/ 3 w 45"/>
                <a:gd name="T59" fmla="*/ 5 h 36"/>
                <a:gd name="T60" fmla="*/ 15 w 45"/>
                <a:gd name="T6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6">
                  <a:moveTo>
                    <a:pt x="15" y="0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3" y="9"/>
                    <a:pt x="10" y="10"/>
                    <a:pt x="9" y="12"/>
                  </a:cubicBezTo>
                  <a:cubicBezTo>
                    <a:pt x="8" y="13"/>
                    <a:pt x="7" y="15"/>
                    <a:pt x="7" y="18"/>
                  </a:cubicBezTo>
                  <a:cubicBezTo>
                    <a:pt x="7" y="21"/>
                    <a:pt x="8" y="23"/>
                    <a:pt x="9" y="25"/>
                  </a:cubicBezTo>
                  <a:cubicBezTo>
                    <a:pt x="10" y="26"/>
                    <a:pt x="12" y="27"/>
                    <a:pt x="13" y="27"/>
                  </a:cubicBezTo>
                  <a:cubicBezTo>
                    <a:pt x="14" y="27"/>
                    <a:pt x="15" y="26"/>
                    <a:pt x="16" y="26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18" y="22"/>
                    <a:pt x="19" y="19"/>
                    <a:pt x="20" y="15"/>
                  </a:cubicBezTo>
                  <a:cubicBezTo>
                    <a:pt x="21" y="11"/>
                    <a:pt x="22" y="7"/>
                    <a:pt x="24" y="5"/>
                  </a:cubicBezTo>
                  <a:cubicBezTo>
                    <a:pt x="26" y="3"/>
                    <a:pt x="29" y="1"/>
                    <a:pt x="33" y="1"/>
                  </a:cubicBezTo>
                  <a:cubicBezTo>
                    <a:pt x="35" y="1"/>
                    <a:pt x="37" y="2"/>
                    <a:pt x="39" y="3"/>
                  </a:cubicBezTo>
                  <a:cubicBezTo>
                    <a:pt x="41" y="4"/>
                    <a:pt x="43" y="6"/>
                    <a:pt x="44" y="9"/>
                  </a:cubicBezTo>
                  <a:cubicBezTo>
                    <a:pt x="45" y="11"/>
                    <a:pt x="45" y="14"/>
                    <a:pt x="45" y="17"/>
                  </a:cubicBezTo>
                  <a:cubicBezTo>
                    <a:pt x="45" y="23"/>
                    <a:pt x="44" y="27"/>
                    <a:pt x="42" y="30"/>
                  </a:cubicBezTo>
                  <a:cubicBezTo>
                    <a:pt x="39" y="33"/>
                    <a:pt x="36" y="34"/>
                    <a:pt x="32" y="3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4" y="25"/>
                    <a:pt x="35" y="24"/>
                    <a:pt x="36" y="23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5"/>
                    <a:pt x="37" y="13"/>
                    <a:pt x="36" y="11"/>
                  </a:cubicBezTo>
                  <a:cubicBezTo>
                    <a:pt x="35" y="10"/>
                    <a:pt x="35" y="10"/>
                    <a:pt x="33" y="10"/>
                  </a:cubicBezTo>
                  <a:cubicBezTo>
                    <a:pt x="32" y="10"/>
                    <a:pt x="31" y="10"/>
                    <a:pt x="31" y="11"/>
                  </a:cubicBezTo>
                  <a:cubicBezTo>
                    <a:pt x="30" y="12"/>
                    <a:pt x="29" y="15"/>
                    <a:pt x="28" y="19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4" y="31"/>
                    <a:pt x="22" y="33"/>
                    <a:pt x="20" y="34"/>
                  </a:cubicBezTo>
                  <a:cubicBezTo>
                    <a:pt x="18" y="35"/>
                    <a:pt x="16" y="36"/>
                    <a:pt x="13" y="36"/>
                  </a:cubicBezTo>
                  <a:cubicBezTo>
                    <a:pt x="11" y="36"/>
                    <a:pt x="8" y="35"/>
                    <a:pt x="6" y="33"/>
                  </a:cubicBezTo>
                  <a:cubicBezTo>
                    <a:pt x="4" y="32"/>
                    <a:pt x="2" y="30"/>
                    <a:pt x="1" y="28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2"/>
                    <a:pt x="1" y="8"/>
                    <a:pt x="3" y="5"/>
                  </a:cubicBezTo>
                  <a:cubicBezTo>
                    <a:pt x="6" y="2"/>
                    <a:pt x="1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ş1ïḓe"/>
            <p:cNvSpPr/>
            <p:nvPr/>
          </p:nvSpPr>
          <p:spPr bwMode="auto">
            <a:xfrm>
              <a:off x="1642959" y="5385390"/>
              <a:ext cx="84138" cy="22225"/>
            </a:xfrm>
            <a:custGeom>
              <a:avLst/>
              <a:gdLst>
                <a:gd name="T0" fmla="*/ 0 w 53"/>
                <a:gd name="T1" fmla="*/ 5 h 14"/>
                <a:gd name="T2" fmla="*/ 51 w 53"/>
                <a:gd name="T3" fmla="*/ 0 h 14"/>
                <a:gd name="T4" fmla="*/ 53 w 53"/>
                <a:gd name="T5" fmla="*/ 11 h 14"/>
                <a:gd name="T6" fmla="*/ 1 w 53"/>
                <a:gd name="T7" fmla="*/ 14 h 14"/>
                <a:gd name="T8" fmla="*/ 0 w 53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4">
                  <a:moveTo>
                    <a:pt x="0" y="5"/>
                  </a:moveTo>
                  <a:lnTo>
                    <a:pt x="51" y="0"/>
                  </a:lnTo>
                  <a:lnTo>
                    <a:pt x="53" y="11"/>
                  </a:lnTo>
                  <a:lnTo>
                    <a:pt x="1" y="14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ṩlîḋè"/>
            <p:cNvSpPr/>
            <p:nvPr/>
          </p:nvSpPr>
          <p:spPr bwMode="auto">
            <a:xfrm>
              <a:off x="1649309" y="5407615"/>
              <a:ext cx="84138" cy="66675"/>
            </a:xfrm>
            <a:custGeom>
              <a:avLst/>
              <a:gdLst>
                <a:gd name="T0" fmla="*/ 0 w 53"/>
                <a:gd name="T1" fmla="*/ 22 h 42"/>
                <a:gd name="T2" fmla="*/ 42 w 53"/>
                <a:gd name="T3" fmla="*/ 17 h 42"/>
                <a:gd name="T4" fmla="*/ 39 w 53"/>
                <a:gd name="T5" fmla="*/ 1 h 42"/>
                <a:gd name="T6" fmla="*/ 49 w 53"/>
                <a:gd name="T7" fmla="*/ 0 h 42"/>
                <a:gd name="T8" fmla="*/ 53 w 53"/>
                <a:gd name="T9" fmla="*/ 41 h 42"/>
                <a:gd name="T10" fmla="*/ 45 w 53"/>
                <a:gd name="T11" fmla="*/ 42 h 42"/>
                <a:gd name="T12" fmla="*/ 43 w 53"/>
                <a:gd name="T13" fmla="*/ 27 h 42"/>
                <a:gd name="T14" fmla="*/ 1 w 53"/>
                <a:gd name="T15" fmla="*/ 33 h 42"/>
                <a:gd name="T16" fmla="*/ 0 w 53"/>
                <a:gd name="T17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0" y="22"/>
                  </a:moveTo>
                  <a:lnTo>
                    <a:pt x="42" y="17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3" y="41"/>
                  </a:lnTo>
                  <a:lnTo>
                    <a:pt x="45" y="42"/>
                  </a:lnTo>
                  <a:lnTo>
                    <a:pt x="43" y="27"/>
                  </a:lnTo>
                  <a:lnTo>
                    <a:pt x="1" y="33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ïṣľîďe"/>
            <p:cNvSpPr/>
            <p:nvPr/>
          </p:nvSpPr>
          <p:spPr bwMode="auto">
            <a:xfrm>
              <a:off x="1662009" y="5471115"/>
              <a:ext cx="90488" cy="73025"/>
            </a:xfrm>
            <a:custGeom>
              <a:avLst/>
              <a:gdLst>
                <a:gd name="T0" fmla="*/ 0 w 57"/>
                <a:gd name="T1" fmla="*/ 29 h 46"/>
                <a:gd name="T2" fmla="*/ 21 w 57"/>
                <a:gd name="T3" fmla="*/ 24 h 46"/>
                <a:gd name="T4" fmla="*/ 45 w 57"/>
                <a:gd name="T5" fmla="*/ 0 h 46"/>
                <a:gd name="T6" fmla="*/ 49 w 57"/>
                <a:gd name="T7" fmla="*/ 11 h 46"/>
                <a:gd name="T8" fmla="*/ 31 w 57"/>
                <a:gd name="T9" fmla="*/ 28 h 46"/>
                <a:gd name="T10" fmla="*/ 53 w 57"/>
                <a:gd name="T11" fmla="*/ 35 h 46"/>
                <a:gd name="T12" fmla="*/ 57 w 57"/>
                <a:gd name="T13" fmla="*/ 46 h 46"/>
                <a:gd name="T14" fmla="*/ 23 w 57"/>
                <a:gd name="T15" fmla="*/ 35 h 46"/>
                <a:gd name="T16" fmla="*/ 2 w 57"/>
                <a:gd name="T17" fmla="*/ 39 h 46"/>
                <a:gd name="T18" fmla="*/ 0 w 57"/>
                <a:gd name="T19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6">
                  <a:moveTo>
                    <a:pt x="0" y="29"/>
                  </a:moveTo>
                  <a:lnTo>
                    <a:pt x="21" y="24"/>
                  </a:lnTo>
                  <a:lnTo>
                    <a:pt x="45" y="0"/>
                  </a:lnTo>
                  <a:lnTo>
                    <a:pt x="49" y="11"/>
                  </a:lnTo>
                  <a:lnTo>
                    <a:pt x="31" y="28"/>
                  </a:lnTo>
                  <a:lnTo>
                    <a:pt x="53" y="35"/>
                  </a:lnTo>
                  <a:lnTo>
                    <a:pt x="57" y="46"/>
                  </a:lnTo>
                  <a:lnTo>
                    <a:pt x="23" y="35"/>
                  </a:lnTo>
                  <a:lnTo>
                    <a:pt x="2" y="3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śļiḓe"/>
            <p:cNvSpPr/>
            <p:nvPr/>
          </p:nvSpPr>
          <p:spPr bwMode="auto">
            <a:xfrm>
              <a:off x="1704872" y="5609228"/>
              <a:ext cx="85725" cy="80963"/>
            </a:xfrm>
            <a:custGeom>
              <a:avLst/>
              <a:gdLst>
                <a:gd name="T0" fmla="*/ 15 w 47"/>
                <a:gd name="T1" fmla="*/ 2 h 44"/>
                <a:gd name="T2" fmla="*/ 26 w 47"/>
                <a:gd name="T3" fmla="*/ 0 h 44"/>
                <a:gd name="T4" fmla="*/ 33 w 47"/>
                <a:gd name="T5" fmla="*/ 1 h 44"/>
                <a:gd name="T6" fmla="*/ 39 w 47"/>
                <a:gd name="T7" fmla="*/ 4 h 44"/>
                <a:gd name="T8" fmla="*/ 44 w 47"/>
                <a:gd name="T9" fmla="*/ 12 h 44"/>
                <a:gd name="T10" fmla="*/ 45 w 47"/>
                <a:gd name="T11" fmla="*/ 29 h 44"/>
                <a:gd name="T12" fmla="*/ 32 w 47"/>
                <a:gd name="T13" fmla="*/ 41 h 44"/>
                <a:gd name="T14" fmla="*/ 15 w 47"/>
                <a:gd name="T15" fmla="*/ 43 h 44"/>
                <a:gd name="T16" fmla="*/ 3 w 47"/>
                <a:gd name="T17" fmla="*/ 31 h 44"/>
                <a:gd name="T18" fmla="*/ 2 w 47"/>
                <a:gd name="T19" fmla="*/ 14 h 44"/>
                <a:gd name="T20" fmla="*/ 15 w 47"/>
                <a:gd name="T21" fmla="*/ 2 h 44"/>
                <a:gd name="T22" fmla="*/ 19 w 47"/>
                <a:gd name="T23" fmla="*/ 10 h 44"/>
                <a:gd name="T24" fmla="*/ 10 w 47"/>
                <a:gd name="T25" fmla="*/ 18 h 44"/>
                <a:gd name="T26" fmla="*/ 10 w 47"/>
                <a:gd name="T27" fmla="*/ 28 h 44"/>
                <a:gd name="T28" fmla="*/ 17 w 47"/>
                <a:gd name="T29" fmla="*/ 34 h 44"/>
                <a:gd name="T30" fmla="*/ 29 w 47"/>
                <a:gd name="T31" fmla="*/ 33 h 44"/>
                <a:gd name="T32" fmla="*/ 38 w 47"/>
                <a:gd name="T33" fmla="*/ 25 h 44"/>
                <a:gd name="T34" fmla="*/ 37 w 47"/>
                <a:gd name="T35" fmla="*/ 16 h 44"/>
                <a:gd name="T36" fmla="*/ 30 w 47"/>
                <a:gd name="T37" fmla="*/ 9 h 44"/>
                <a:gd name="T38" fmla="*/ 19 w 47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15" y="2"/>
                  </a:moveTo>
                  <a:cubicBezTo>
                    <a:pt x="19" y="0"/>
                    <a:pt x="23" y="0"/>
                    <a:pt x="26" y="0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35" y="2"/>
                    <a:pt x="37" y="3"/>
                    <a:pt x="39" y="4"/>
                  </a:cubicBezTo>
                  <a:cubicBezTo>
                    <a:pt x="41" y="6"/>
                    <a:pt x="43" y="9"/>
                    <a:pt x="44" y="12"/>
                  </a:cubicBezTo>
                  <a:cubicBezTo>
                    <a:pt x="47" y="18"/>
                    <a:pt x="47" y="24"/>
                    <a:pt x="45" y="29"/>
                  </a:cubicBezTo>
                  <a:cubicBezTo>
                    <a:pt x="43" y="34"/>
                    <a:pt x="39" y="38"/>
                    <a:pt x="32" y="41"/>
                  </a:cubicBezTo>
                  <a:cubicBezTo>
                    <a:pt x="26" y="44"/>
                    <a:pt x="20" y="44"/>
                    <a:pt x="15" y="43"/>
                  </a:cubicBezTo>
                  <a:cubicBezTo>
                    <a:pt x="9" y="41"/>
                    <a:pt x="5" y="37"/>
                    <a:pt x="3" y="31"/>
                  </a:cubicBezTo>
                  <a:cubicBezTo>
                    <a:pt x="0" y="25"/>
                    <a:pt x="0" y="19"/>
                    <a:pt x="2" y="14"/>
                  </a:cubicBezTo>
                  <a:cubicBezTo>
                    <a:pt x="4" y="9"/>
                    <a:pt x="8" y="5"/>
                    <a:pt x="15" y="2"/>
                  </a:cubicBezTo>
                  <a:close/>
                  <a:moveTo>
                    <a:pt x="19" y="10"/>
                  </a:moveTo>
                  <a:cubicBezTo>
                    <a:pt x="14" y="12"/>
                    <a:pt x="11" y="15"/>
                    <a:pt x="10" y="18"/>
                  </a:cubicBezTo>
                  <a:cubicBezTo>
                    <a:pt x="8" y="21"/>
                    <a:pt x="8" y="24"/>
                    <a:pt x="10" y="28"/>
                  </a:cubicBezTo>
                  <a:cubicBezTo>
                    <a:pt x="11" y="31"/>
                    <a:pt x="13" y="33"/>
                    <a:pt x="17" y="34"/>
                  </a:cubicBezTo>
                  <a:cubicBezTo>
                    <a:pt x="20" y="35"/>
                    <a:pt x="24" y="35"/>
                    <a:pt x="29" y="33"/>
                  </a:cubicBezTo>
                  <a:cubicBezTo>
                    <a:pt x="33" y="31"/>
                    <a:pt x="36" y="28"/>
                    <a:pt x="38" y="25"/>
                  </a:cubicBezTo>
                  <a:cubicBezTo>
                    <a:pt x="39" y="22"/>
                    <a:pt x="39" y="19"/>
                    <a:pt x="37" y="16"/>
                  </a:cubicBezTo>
                  <a:cubicBezTo>
                    <a:pt x="36" y="12"/>
                    <a:pt x="34" y="10"/>
                    <a:pt x="30" y="9"/>
                  </a:cubicBezTo>
                  <a:cubicBezTo>
                    <a:pt x="27" y="8"/>
                    <a:pt x="23" y="8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î$ḷïďe"/>
            <p:cNvSpPr/>
            <p:nvPr/>
          </p:nvSpPr>
          <p:spPr bwMode="auto">
            <a:xfrm>
              <a:off x="1733447" y="5675903"/>
              <a:ext cx="98425" cy="66675"/>
            </a:xfrm>
            <a:custGeom>
              <a:avLst/>
              <a:gdLst>
                <a:gd name="T0" fmla="*/ 0 w 62"/>
                <a:gd name="T1" fmla="*/ 26 h 42"/>
                <a:gd name="T2" fmla="*/ 45 w 62"/>
                <a:gd name="T3" fmla="*/ 0 h 42"/>
                <a:gd name="T4" fmla="*/ 62 w 62"/>
                <a:gd name="T5" fmla="*/ 30 h 42"/>
                <a:gd name="T6" fmla="*/ 55 w 62"/>
                <a:gd name="T7" fmla="*/ 35 h 42"/>
                <a:gd name="T8" fmla="*/ 43 w 62"/>
                <a:gd name="T9" fmla="*/ 14 h 42"/>
                <a:gd name="T10" fmla="*/ 32 w 62"/>
                <a:gd name="T11" fmla="*/ 20 h 42"/>
                <a:gd name="T12" fmla="*/ 43 w 62"/>
                <a:gd name="T13" fmla="*/ 38 h 42"/>
                <a:gd name="T14" fmla="*/ 35 w 62"/>
                <a:gd name="T15" fmla="*/ 42 h 42"/>
                <a:gd name="T16" fmla="*/ 25 w 62"/>
                <a:gd name="T17" fmla="*/ 23 h 42"/>
                <a:gd name="T18" fmla="*/ 6 w 62"/>
                <a:gd name="T19" fmla="*/ 35 h 42"/>
                <a:gd name="T20" fmla="*/ 0 w 62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42">
                  <a:moveTo>
                    <a:pt x="0" y="26"/>
                  </a:moveTo>
                  <a:lnTo>
                    <a:pt x="45" y="0"/>
                  </a:lnTo>
                  <a:lnTo>
                    <a:pt x="62" y="30"/>
                  </a:lnTo>
                  <a:lnTo>
                    <a:pt x="55" y="35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43" y="38"/>
                  </a:lnTo>
                  <a:lnTo>
                    <a:pt x="35" y="42"/>
                  </a:lnTo>
                  <a:lnTo>
                    <a:pt x="25" y="23"/>
                  </a:lnTo>
                  <a:lnTo>
                    <a:pt x="6" y="3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îśḻîḍe"/>
            <p:cNvSpPr/>
            <p:nvPr/>
          </p:nvSpPr>
          <p:spPr bwMode="auto">
            <a:xfrm>
              <a:off x="1812822" y="5785440"/>
              <a:ext cx="85725" cy="82550"/>
            </a:xfrm>
            <a:custGeom>
              <a:avLst/>
              <a:gdLst>
                <a:gd name="T0" fmla="*/ 6 w 46"/>
                <a:gd name="T1" fmla="*/ 13 h 45"/>
                <a:gd name="T2" fmla="*/ 12 w 46"/>
                <a:gd name="T3" fmla="*/ 19 h 45"/>
                <a:gd name="T4" fmla="*/ 9 w 46"/>
                <a:gd name="T5" fmla="*/ 26 h 45"/>
                <a:gd name="T6" fmla="*/ 11 w 46"/>
                <a:gd name="T7" fmla="*/ 32 h 45"/>
                <a:gd name="T8" fmla="*/ 17 w 46"/>
                <a:gd name="T9" fmla="*/ 36 h 45"/>
                <a:gd name="T10" fmla="*/ 22 w 46"/>
                <a:gd name="T11" fmla="*/ 35 h 45"/>
                <a:gd name="T12" fmla="*/ 23 w 46"/>
                <a:gd name="T13" fmla="*/ 32 h 45"/>
                <a:gd name="T14" fmla="*/ 22 w 46"/>
                <a:gd name="T15" fmla="*/ 29 h 45"/>
                <a:gd name="T16" fmla="*/ 19 w 46"/>
                <a:gd name="T17" fmla="*/ 22 h 45"/>
                <a:gd name="T18" fmla="*/ 16 w 46"/>
                <a:gd name="T19" fmla="*/ 12 h 45"/>
                <a:gd name="T20" fmla="*/ 21 w 46"/>
                <a:gd name="T21" fmla="*/ 3 h 45"/>
                <a:gd name="T22" fmla="*/ 27 w 46"/>
                <a:gd name="T23" fmla="*/ 0 h 45"/>
                <a:gd name="T24" fmla="*/ 34 w 46"/>
                <a:gd name="T25" fmla="*/ 2 h 45"/>
                <a:gd name="T26" fmla="*/ 40 w 46"/>
                <a:gd name="T27" fmla="*/ 8 h 45"/>
                <a:gd name="T28" fmla="*/ 45 w 46"/>
                <a:gd name="T29" fmla="*/ 19 h 45"/>
                <a:gd name="T30" fmla="*/ 41 w 46"/>
                <a:gd name="T31" fmla="*/ 29 h 45"/>
                <a:gd name="T32" fmla="*/ 35 w 46"/>
                <a:gd name="T33" fmla="*/ 22 h 45"/>
                <a:gd name="T34" fmla="*/ 37 w 46"/>
                <a:gd name="T35" fmla="*/ 17 h 45"/>
                <a:gd name="T36" fmla="*/ 35 w 46"/>
                <a:gd name="T37" fmla="*/ 12 h 45"/>
                <a:gd name="T38" fmla="*/ 30 w 46"/>
                <a:gd name="T39" fmla="*/ 8 h 45"/>
                <a:gd name="T40" fmla="*/ 27 w 46"/>
                <a:gd name="T41" fmla="*/ 9 h 45"/>
                <a:gd name="T42" fmla="*/ 25 w 46"/>
                <a:gd name="T43" fmla="*/ 12 h 45"/>
                <a:gd name="T44" fmla="*/ 28 w 46"/>
                <a:gd name="T45" fmla="*/ 20 h 45"/>
                <a:gd name="T46" fmla="*/ 32 w 46"/>
                <a:gd name="T47" fmla="*/ 29 h 45"/>
                <a:gd name="T48" fmla="*/ 31 w 46"/>
                <a:gd name="T49" fmla="*/ 36 h 45"/>
                <a:gd name="T50" fmla="*/ 27 w 46"/>
                <a:gd name="T51" fmla="*/ 42 h 45"/>
                <a:gd name="T52" fmla="*/ 20 w 46"/>
                <a:gd name="T53" fmla="*/ 45 h 45"/>
                <a:gd name="T54" fmla="*/ 13 w 46"/>
                <a:gd name="T55" fmla="*/ 43 h 45"/>
                <a:gd name="T56" fmla="*/ 6 w 46"/>
                <a:gd name="T57" fmla="*/ 37 h 45"/>
                <a:gd name="T58" fmla="*/ 0 w 46"/>
                <a:gd name="T59" fmla="*/ 24 h 45"/>
                <a:gd name="T60" fmla="*/ 6 w 46"/>
                <a:gd name="T61" fmla="*/ 1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5">
                  <a:moveTo>
                    <a:pt x="6" y="1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0" y="21"/>
                    <a:pt x="9" y="24"/>
                    <a:pt x="9" y="26"/>
                  </a:cubicBezTo>
                  <a:cubicBezTo>
                    <a:pt x="9" y="28"/>
                    <a:pt x="10" y="30"/>
                    <a:pt x="11" y="32"/>
                  </a:cubicBezTo>
                  <a:cubicBezTo>
                    <a:pt x="13" y="34"/>
                    <a:pt x="15" y="35"/>
                    <a:pt x="17" y="36"/>
                  </a:cubicBezTo>
                  <a:cubicBezTo>
                    <a:pt x="19" y="36"/>
                    <a:pt x="20" y="36"/>
                    <a:pt x="22" y="35"/>
                  </a:cubicBezTo>
                  <a:cubicBezTo>
                    <a:pt x="22" y="34"/>
                    <a:pt x="23" y="33"/>
                    <a:pt x="23" y="32"/>
                  </a:cubicBezTo>
                  <a:cubicBezTo>
                    <a:pt x="23" y="32"/>
                    <a:pt x="23" y="30"/>
                    <a:pt x="22" y="29"/>
                  </a:cubicBezTo>
                  <a:cubicBezTo>
                    <a:pt x="22" y="28"/>
                    <a:pt x="21" y="26"/>
                    <a:pt x="19" y="22"/>
                  </a:cubicBezTo>
                  <a:cubicBezTo>
                    <a:pt x="17" y="18"/>
                    <a:pt x="16" y="14"/>
                    <a:pt x="16" y="12"/>
                  </a:cubicBezTo>
                  <a:cubicBezTo>
                    <a:pt x="17" y="8"/>
                    <a:pt x="18" y="5"/>
                    <a:pt x="21" y="3"/>
                  </a:cubicBezTo>
                  <a:cubicBezTo>
                    <a:pt x="23" y="1"/>
                    <a:pt x="25" y="1"/>
                    <a:pt x="27" y="0"/>
                  </a:cubicBezTo>
                  <a:cubicBezTo>
                    <a:pt x="29" y="0"/>
                    <a:pt x="31" y="1"/>
                    <a:pt x="34" y="2"/>
                  </a:cubicBezTo>
                  <a:cubicBezTo>
                    <a:pt x="36" y="3"/>
                    <a:pt x="38" y="5"/>
                    <a:pt x="40" y="8"/>
                  </a:cubicBezTo>
                  <a:cubicBezTo>
                    <a:pt x="44" y="12"/>
                    <a:pt x="46" y="16"/>
                    <a:pt x="45" y="19"/>
                  </a:cubicBezTo>
                  <a:cubicBezTo>
                    <a:pt x="45" y="23"/>
                    <a:pt x="44" y="26"/>
                    <a:pt x="41" y="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7" y="19"/>
                    <a:pt x="37" y="17"/>
                  </a:cubicBezTo>
                  <a:cubicBezTo>
                    <a:pt x="37" y="16"/>
                    <a:pt x="36" y="14"/>
                    <a:pt x="35" y="12"/>
                  </a:cubicBezTo>
                  <a:cubicBezTo>
                    <a:pt x="33" y="10"/>
                    <a:pt x="31" y="9"/>
                    <a:pt x="30" y="8"/>
                  </a:cubicBezTo>
                  <a:cubicBezTo>
                    <a:pt x="28" y="8"/>
                    <a:pt x="27" y="8"/>
                    <a:pt x="27" y="9"/>
                  </a:cubicBez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6" y="16"/>
                    <a:pt x="28" y="20"/>
                  </a:cubicBezTo>
                  <a:cubicBezTo>
                    <a:pt x="30" y="24"/>
                    <a:pt x="31" y="27"/>
                    <a:pt x="32" y="29"/>
                  </a:cubicBezTo>
                  <a:cubicBezTo>
                    <a:pt x="32" y="32"/>
                    <a:pt x="32" y="34"/>
                    <a:pt x="31" y="36"/>
                  </a:cubicBezTo>
                  <a:cubicBezTo>
                    <a:pt x="31" y="38"/>
                    <a:pt x="29" y="40"/>
                    <a:pt x="27" y="42"/>
                  </a:cubicBezTo>
                  <a:cubicBezTo>
                    <a:pt x="25" y="43"/>
                    <a:pt x="23" y="44"/>
                    <a:pt x="20" y="45"/>
                  </a:cubicBezTo>
                  <a:cubicBezTo>
                    <a:pt x="18" y="45"/>
                    <a:pt x="15" y="44"/>
                    <a:pt x="13" y="43"/>
                  </a:cubicBezTo>
                  <a:cubicBezTo>
                    <a:pt x="10" y="42"/>
                    <a:pt x="8" y="40"/>
                    <a:pt x="6" y="37"/>
                  </a:cubicBezTo>
                  <a:cubicBezTo>
                    <a:pt x="2" y="32"/>
                    <a:pt x="0" y="28"/>
                    <a:pt x="0" y="24"/>
                  </a:cubicBezTo>
                  <a:cubicBezTo>
                    <a:pt x="1" y="20"/>
                    <a:pt x="2" y="17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í$ļîḋê"/>
            <p:cNvSpPr/>
            <p:nvPr/>
          </p:nvSpPr>
          <p:spPr bwMode="auto">
            <a:xfrm>
              <a:off x="1868384" y="5844178"/>
              <a:ext cx="82550" cy="82550"/>
            </a:xfrm>
            <a:custGeom>
              <a:avLst/>
              <a:gdLst>
                <a:gd name="T0" fmla="*/ 25 w 45"/>
                <a:gd name="T1" fmla="*/ 33 h 45"/>
                <a:gd name="T2" fmla="*/ 29 w 45"/>
                <a:gd name="T3" fmla="*/ 41 h 45"/>
                <a:gd name="T4" fmla="*/ 17 w 45"/>
                <a:gd name="T5" fmla="*/ 44 h 45"/>
                <a:gd name="T6" fmla="*/ 6 w 45"/>
                <a:gd name="T7" fmla="*/ 38 h 45"/>
                <a:gd name="T8" fmla="*/ 0 w 45"/>
                <a:gd name="T9" fmla="*/ 24 h 45"/>
                <a:gd name="T10" fmla="*/ 8 w 45"/>
                <a:gd name="T11" fmla="*/ 8 h 45"/>
                <a:gd name="T12" fmla="*/ 24 w 45"/>
                <a:gd name="T13" fmla="*/ 0 h 45"/>
                <a:gd name="T14" fmla="*/ 39 w 45"/>
                <a:gd name="T15" fmla="*/ 7 h 45"/>
                <a:gd name="T16" fmla="*/ 45 w 45"/>
                <a:gd name="T17" fmla="*/ 19 h 45"/>
                <a:gd name="T18" fmla="*/ 42 w 45"/>
                <a:gd name="T19" fmla="*/ 28 h 45"/>
                <a:gd name="T20" fmla="*/ 34 w 45"/>
                <a:gd name="T21" fmla="*/ 23 h 45"/>
                <a:gd name="T22" fmla="*/ 36 w 45"/>
                <a:gd name="T23" fmla="*/ 17 h 45"/>
                <a:gd name="T24" fmla="*/ 33 w 45"/>
                <a:gd name="T25" fmla="*/ 12 h 45"/>
                <a:gd name="T26" fmla="*/ 25 w 45"/>
                <a:gd name="T27" fmla="*/ 9 h 45"/>
                <a:gd name="T28" fmla="*/ 15 w 45"/>
                <a:gd name="T29" fmla="*/ 14 h 45"/>
                <a:gd name="T30" fmla="*/ 8 w 45"/>
                <a:gd name="T31" fmla="*/ 25 h 45"/>
                <a:gd name="T32" fmla="*/ 11 w 45"/>
                <a:gd name="T33" fmla="*/ 33 h 45"/>
                <a:gd name="T34" fmla="*/ 17 w 45"/>
                <a:gd name="T35" fmla="*/ 36 h 45"/>
                <a:gd name="T36" fmla="*/ 25 w 45"/>
                <a:gd name="T37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25" y="33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5" y="44"/>
                    <a:pt x="21" y="45"/>
                    <a:pt x="17" y="44"/>
                  </a:cubicBezTo>
                  <a:cubicBezTo>
                    <a:pt x="13" y="44"/>
                    <a:pt x="9" y="42"/>
                    <a:pt x="6" y="38"/>
                  </a:cubicBezTo>
                  <a:cubicBezTo>
                    <a:pt x="2" y="34"/>
                    <a:pt x="0" y="29"/>
                    <a:pt x="0" y="24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8" y="1"/>
                    <a:pt x="24" y="0"/>
                  </a:cubicBezTo>
                  <a:cubicBezTo>
                    <a:pt x="29" y="0"/>
                    <a:pt x="34" y="2"/>
                    <a:pt x="39" y="7"/>
                  </a:cubicBezTo>
                  <a:cubicBezTo>
                    <a:pt x="42" y="10"/>
                    <a:pt x="44" y="15"/>
                    <a:pt x="45" y="19"/>
                  </a:cubicBezTo>
                  <a:cubicBezTo>
                    <a:pt x="45" y="22"/>
                    <a:pt x="44" y="25"/>
                    <a:pt x="42" y="2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1"/>
                    <a:pt x="36" y="19"/>
                    <a:pt x="36" y="17"/>
                  </a:cubicBezTo>
                  <a:cubicBezTo>
                    <a:pt x="36" y="15"/>
                    <a:pt x="35" y="13"/>
                    <a:pt x="33" y="12"/>
                  </a:cubicBezTo>
                  <a:cubicBezTo>
                    <a:pt x="31" y="9"/>
                    <a:pt x="28" y="8"/>
                    <a:pt x="25" y="9"/>
                  </a:cubicBezTo>
                  <a:cubicBezTo>
                    <a:pt x="22" y="9"/>
                    <a:pt x="18" y="11"/>
                    <a:pt x="15" y="14"/>
                  </a:cubicBezTo>
                  <a:cubicBezTo>
                    <a:pt x="11" y="18"/>
                    <a:pt x="9" y="22"/>
                    <a:pt x="8" y="25"/>
                  </a:cubicBezTo>
                  <a:cubicBezTo>
                    <a:pt x="8" y="28"/>
                    <a:pt x="9" y="31"/>
                    <a:pt x="11" y="33"/>
                  </a:cubicBezTo>
                  <a:cubicBezTo>
                    <a:pt x="13" y="35"/>
                    <a:pt x="15" y="36"/>
                    <a:pt x="17" y="36"/>
                  </a:cubicBezTo>
                  <a:cubicBezTo>
                    <a:pt x="20" y="36"/>
                    <a:pt x="22" y="35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íṩḷiḋé"/>
            <p:cNvSpPr/>
            <p:nvPr/>
          </p:nvSpPr>
          <p:spPr bwMode="auto">
            <a:xfrm>
              <a:off x="1916009" y="5887040"/>
              <a:ext cx="65088" cy="71438"/>
            </a:xfrm>
            <a:custGeom>
              <a:avLst/>
              <a:gdLst>
                <a:gd name="T0" fmla="*/ 0 w 41"/>
                <a:gd name="T1" fmla="*/ 38 h 45"/>
                <a:gd name="T2" fmla="*/ 34 w 41"/>
                <a:gd name="T3" fmla="*/ 0 h 45"/>
                <a:gd name="T4" fmla="*/ 41 w 41"/>
                <a:gd name="T5" fmla="*/ 6 h 45"/>
                <a:gd name="T6" fmla="*/ 8 w 41"/>
                <a:gd name="T7" fmla="*/ 45 h 45"/>
                <a:gd name="T8" fmla="*/ 0 w 41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5">
                  <a:moveTo>
                    <a:pt x="0" y="38"/>
                  </a:moveTo>
                  <a:lnTo>
                    <a:pt x="34" y="0"/>
                  </a:lnTo>
                  <a:lnTo>
                    <a:pt x="41" y="6"/>
                  </a:lnTo>
                  <a:lnTo>
                    <a:pt x="8" y="45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îsľïďé"/>
            <p:cNvSpPr/>
            <p:nvPr/>
          </p:nvSpPr>
          <p:spPr bwMode="auto">
            <a:xfrm>
              <a:off x="1941409" y="5904503"/>
              <a:ext cx="96838" cy="101600"/>
            </a:xfrm>
            <a:custGeom>
              <a:avLst/>
              <a:gdLst>
                <a:gd name="T0" fmla="*/ 0 w 61"/>
                <a:gd name="T1" fmla="*/ 41 h 64"/>
                <a:gd name="T2" fmla="*/ 31 w 61"/>
                <a:gd name="T3" fmla="*/ 0 h 64"/>
                <a:gd name="T4" fmla="*/ 61 w 61"/>
                <a:gd name="T5" fmla="*/ 22 h 64"/>
                <a:gd name="T6" fmla="*/ 56 w 61"/>
                <a:gd name="T7" fmla="*/ 29 h 64"/>
                <a:gd name="T8" fmla="*/ 34 w 61"/>
                <a:gd name="T9" fmla="*/ 13 h 64"/>
                <a:gd name="T10" fmla="*/ 27 w 61"/>
                <a:gd name="T11" fmla="*/ 22 h 64"/>
                <a:gd name="T12" fmla="*/ 47 w 61"/>
                <a:gd name="T13" fmla="*/ 37 h 64"/>
                <a:gd name="T14" fmla="*/ 42 w 61"/>
                <a:gd name="T15" fmla="*/ 44 h 64"/>
                <a:gd name="T16" fmla="*/ 21 w 61"/>
                <a:gd name="T17" fmla="*/ 29 h 64"/>
                <a:gd name="T18" fmla="*/ 13 w 61"/>
                <a:gd name="T19" fmla="*/ 40 h 64"/>
                <a:gd name="T20" fmla="*/ 36 w 61"/>
                <a:gd name="T21" fmla="*/ 57 h 64"/>
                <a:gd name="T22" fmla="*/ 31 w 61"/>
                <a:gd name="T23" fmla="*/ 64 h 64"/>
                <a:gd name="T24" fmla="*/ 0 w 61"/>
                <a:gd name="T25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4">
                  <a:moveTo>
                    <a:pt x="0" y="41"/>
                  </a:moveTo>
                  <a:lnTo>
                    <a:pt x="31" y="0"/>
                  </a:lnTo>
                  <a:lnTo>
                    <a:pt x="61" y="22"/>
                  </a:lnTo>
                  <a:lnTo>
                    <a:pt x="56" y="29"/>
                  </a:lnTo>
                  <a:lnTo>
                    <a:pt x="34" y="13"/>
                  </a:lnTo>
                  <a:lnTo>
                    <a:pt x="27" y="22"/>
                  </a:lnTo>
                  <a:lnTo>
                    <a:pt x="47" y="37"/>
                  </a:lnTo>
                  <a:lnTo>
                    <a:pt x="42" y="44"/>
                  </a:lnTo>
                  <a:lnTo>
                    <a:pt x="21" y="29"/>
                  </a:lnTo>
                  <a:lnTo>
                    <a:pt x="13" y="40"/>
                  </a:lnTo>
                  <a:lnTo>
                    <a:pt x="36" y="57"/>
                  </a:lnTo>
                  <a:lnTo>
                    <a:pt x="31" y="64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śliḋé"/>
            <p:cNvSpPr/>
            <p:nvPr/>
          </p:nvSpPr>
          <p:spPr bwMode="auto">
            <a:xfrm>
              <a:off x="2004909" y="5947365"/>
              <a:ext cx="96838" cy="101600"/>
            </a:xfrm>
            <a:custGeom>
              <a:avLst/>
              <a:gdLst>
                <a:gd name="T0" fmla="*/ 0 w 61"/>
                <a:gd name="T1" fmla="*/ 43 h 64"/>
                <a:gd name="T2" fmla="*/ 27 w 61"/>
                <a:gd name="T3" fmla="*/ 0 h 64"/>
                <a:gd name="T4" fmla="*/ 35 w 61"/>
                <a:gd name="T5" fmla="*/ 5 h 64"/>
                <a:gd name="T6" fmla="*/ 36 w 61"/>
                <a:gd name="T7" fmla="*/ 45 h 64"/>
                <a:gd name="T8" fmla="*/ 53 w 61"/>
                <a:gd name="T9" fmla="*/ 15 h 64"/>
                <a:gd name="T10" fmla="*/ 61 w 61"/>
                <a:gd name="T11" fmla="*/ 21 h 64"/>
                <a:gd name="T12" fmla="*/ 35 w 61"/>
                <a:gd name="T13" fmla="*/ 64 h 64"/>
                <a:gd name="T14" fmla="*/ 27 w 61"/>
                <a:gd name="T15" fmla="*/ 59 h 64"/>
                <a:gd name="T16" fmla="*/ 25 w 61"/>
                <a:gd name="T17" fmla="*/ 20 h 64"/>
                <a:gd name="T18" fmla="*/ 8 w 61"/>
                <a:gd name="T19" fmla="*/ 49 h 64"/>
                <a:gd name="T20" fmla="*/ 0 w 61"/>
                <a:gd name="T21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43"/>
                  </a:moveTo>
                  <a:lnTo>
                    <a:pt x="27" y="0"/>
                  </a:lnTo>
                  <a:lnTo>
                    <a:pt x="35" y="5"/>
                  </a:lnTo>
                  <a:lnTo>
                    <a:pt x="36" y="45"/>
                  </a:lnTo>
                  <a:lnTo>
                    <a:pt x="53" y="15"/>
                  </a:lnTo>
                  <a:lnTo>
                    <a:pt x="61" y="21"/>
                  </a:lnTo>
                  <a:lnTo>
                    <a:pt x="35" y="64"/>
                  </a:lnTo>
                  <a:lnTo>
                    <a:pt x="27" y="59"/>
                  </a:lnTo>
                  <a:lnTo>
                    <a:pt x="25" y="20"/>
                  </a:lnTo>
                  <a:lnTo>
                    <a:pt x="8" y="49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iSļiďê"/>
            <p:cNvSpPr/>
            <p:nvPr/>
          </p:nvSpPr>
          <p:spPr bwMode="auto">
            <a:xfrm>
              <a:off x="2087459" y="5993403"/>
              <a:ext cx="79375" cy="87313"/>
            </a:xfrm>
            <a:custGeom>
              <a:avLst/>
              <a:gdLst>
                <a:gd name="T0" fmla="*/ 28 w 43"/>
                <a:gd name="T1" fmla="*/ 33 h 47"/>
                <a:gd name="T2" fmla="*/ 34 w 43"/>
                <a:gd name="T3" fmla="*/ 39 h 47"/>
                <a:gd name="T4" fmla="*/ 24 w 43"/>
                <a:gd name="T5" fmla="*/ 46 h 47"/>
                <a:gd name="T6" fmla="*/ 12 w 43"/>
                <a:gd name="T7" fmla="*/ 44 h 47"/>
                <a:gd name="T8" fmla="*/ 1 w 43"/>
                <a:gd name="T9" fmla="*/ 33 h 47"/>
                <a:gd name="T10" fmla="*/ 3 w 43"/>
                <a:gd name="T11" fmla="*/ 15 h 47"/>
                <a:gd name="T12" fmla="*/ 15 w 43"/>
                <a:gd name="T13" fmla="*/ 2 h 47"/>
                <a:gd name="T14" fmla="*/ 32 w 43"/>
                <a:gd name="T15" fmla="*/ 3 h 47"/>
                <a:gd name="T16" fmla="*/ 41 w 43"/>
                <a:gd name="T17" fmla="*/ 13 h 47"/>
                <a:gd name="T18" fmla="*/ 42 w 43"/>
                <a:gd name="T19" fmla="*/ 22 h 47"/>
                <a:gd name="T20" fmla="*/ 33 w 43"/>
                <a:gd name="T21" fmla="*/ 20 h 47"/>
                <a:gd name="T22" fmla="*/ 33 w 43"/>
                <a:gd name="T23" fmla="*/ 14 h 47"/>
                <a:gd name="T24" fmla="*/ 28 w 43"/>
                <a:gd name="T25" fmla="*/ 10 h 47"/>
                <a:gd name="T26" fmla="*/ 19 w 43"/>
                <a:gd name="T27" fmla="*/ 10 h 47"/>
                <a:gd name="T28" fmla="*/ 12 w 43"/>
                <a:gd name="T29" fmla="*/ 19 h 47"/>
                <a:gd name="T30" fmla="*/ 9 w 43"/>
                <a:gd name="T31" fmla="*/ 31 h 47"/>
                <a:gd name="T32" fmla="*/ 15 w 43"/>
                <a:gd name="T33" fmla="*/ 37 h 47"/>
                <a:gd name="T34" fmla="*/ 22 w 43"/>
                <a:gd name="T35" fmla="*/ 38 h 47"/>
                <a:gd name="T36" fmla="*/ 28 w 43"/>
                <a:gd name="T37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7">
                  <a:moveTo>
                    <a:pt x="28" y="33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1" y="43"/>
                    <a:pt x="28" y="45"/>
                    <a:pt x="24" y="46"/>
                  </a:cubicBezTo>
                  <a:cubicBezTo>
                    <a:pt x="20" y="47"/>
                    <a:pt x="16" y="46"/>
                    <a:pt x="12" y="44"/>
                  </a:cubicBezTo>
                  <a:cubicBezTo>
                    <a:pt x="7" y="42"/>
                    <a:pt x="3" y="38"/>
                    <a:pt x="1" y="33"/>
                  </a:cubicBezTo>
                  <a:cubicBezTo>
                    <a:pt x="0" y="27"/>
                    <a:pt x="0" y="22"/>
                    <a:pt x="3" y="15"/>
                  </a:cubicBezTo>
                  <a:cubicBezTo>
                    <a:pt x="6" y="9"/>
                    <a:pt x="10" y="4"/>
                    <a:pt x="15" y="2"/>
                  </a:cubicBezTo>
                  <a:cubicBezTo>
                    <a:pt x="21" y="0"/>
                    <a:pt x="26" y="1"/>
                    <a:pt x="32" y="3"/>
                  </a:cubicBezTo>
                  <a:cubicBezTo>
                    <a:pt x="36" y="5"/>
                    <a:pt x="40" y="9"/>
                    <a:pt x="41" y="13"/>
                  </a:cubicBezTo>
                  <a:cubicBezTo>
                    <a:pt x="42" y="16"/>
                    <a:pt x="43" y="19"/>
                    <a:pt x="42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18"/>
                    <a:pt x="34" y="16"/>
                    <a:pt x="33" y="14"/>
                  </a:cubicBezTo>
                  <a:cubicBezTo>
                    <a:pt x="32" y="12"/>
                    <a:pt x="30" y="11"/>
                    <a:pt x="28" y="10"/>
                  </a:cubicBezTo>
                  <a:cubicBezTo>
                    <a:pt x="25" y="8"/>
                    <a:pt x="22" y="8"/>
                    <a:pt x="19" y="10"/>
                  </a:cubicBezTo>
                  <a:cubicBezTo>
                    <a:pt x="16" y="11"/>
                    <a:pt x="14" y="14"/>
                    <a:pt x="12" y="19"/>
                  </a:cubicBezTo>
                  <a:cubicBezTo>
                    <a:pt x="9" y="24"/>
                    <a:pt x="9" y="28"/>
                    <a:pt x="9" y="31"/>
                  </a:cubicBezTo>
                  <a:cubicBezTo>
                    <a:pt x="10" y="34"/>
                    <a:pt x="12" y="36"/>
                    <a:pt x="15" y="37"/>
                  </a:cubicBezTo>
                  <a:cubicBezTo>
                    <a:pt x="17" y="38"/>
                    <a:pt x="19" y="38"/>
                    <a:pt x="22" y="38"/>
                  </a:cubicBezTo>
                  <a:cubicBezTo>
                    <a:pt x="24" y="37"/>
                    <a:pt x="26" y="35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íSliḋé"/>
            <p:cNvSpPr/>
            <p:nvPr/>
          </p:nvSpPr>
          <p:spPr bwMode="auto">
            <a:xfrm>
              <a:off x="2157309" y="6017215"/>
              <a:ext cx="82550" cy="96838"/>
            </a:xfrm>
            <a:custGeom>
              <a:avLst/>
              <a:gdLst>
                <a:gd name="T0" fmla="*/ 0 w 52"/>
                <a:gd name="T1" fmla="*/ 49 h 61"/>
                <a:gd name="T2" fmla="*/ 16 w 52"/>
                <a:gd name="T3" fmla="*/ 0 h 61"/>
                <a:gd name="T4" fmla="*/ 52 w 52"/>
                <a:gd name="T5" fmla="*/ 13 h 61"/>
                <a:gd name="T6" fmla="*/ 50 w 52"/>
                <a:gd name="T7" fmla="*/ 21 h 61"/>
                <a:gd name="T8" fmla="*/ 23 w 52"/>
                <a:gd name="T9" fmla="*/ 12 h 61"/>
                <a:gd name="T10" fmla="*/ 20 w 52"/>
                <a:gd name="T11" fmla="*/ 22 h 61"/>
                <a:gd name="T12" fmla="*/ 44 w 52"/>
                <a:gd name="T13" fmla="*/ 30 h 61"/>
                <a:gd name="T14" fmla="*/ 41 w 52"/>
                <a:gd name="T15" fmla="*/ 38 h 61"/>
                <a:gd name="T16" fmla="*/ 18 w 52"/>
                <a:gd name="T17" fmla="*/ 30 h 61"/>
                <a:gd name="T18" fmla="*/ 13 w 52"/>
                <a:gd name="T19" fmla="*/ 43 h 61"/>
                <a:gd name="T20" fmla="*/ 40 w 52"/>
                <a:gd name="T21" fmla="*/ 52 h 61"/>
                <a:gd name="T22" fmla="*/ 36 w 52"/>
                <a:gd name="T23" fmla="*/ 61 h 61"/>
                <a:gd name="T24" fmla="*/ 0 w 52"/>
                <a:gd name="T2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1">
                  <a:moveTo>
                    <a:pt x="0" y="49"/>
                  </a:moveTo>
                  <a:lnTo>
                    <a:pt x="16" y="0"/>
                  </a:lnTo>
                  <a:lnTo>
                    <a:pt x="52" y="13"/>
                  </a:lnTo>
                  <a:lnTo>
                    <a:pt x="50" y="21"/>
                  </a:lnTo>
                  <a:lnTo>
                    <a:pt x="23" y="12"/>
                  </a:lnTo>
                  <a:lnTo>
                    <a:pt x="20" y="22"/>
                  </a:lnTo>
                  <a:lnTo>
                    <a:pt x="44" y="30"/>
                  </a:lnTo>
                  <a:lnTo>
                    <a:pt x="41" y="38"/>
                  </a:lnTo>
                  <a:lnTo>
                    <a:pt x="18" y="30"/>
                  </a:lnTo>
                  <a:lnTo>
                    <a:pt x="13" y="43"/>
                  </a:lnTo>
                  <a:lnTo>
                    <a:pt x="40" y="52"/>
                  </a:lnTo>
                  <a:lnTo>
                    <a:pt x="36" y="61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îŝ1îḑè"/>
            <p:cNvSpPr/>
            <p:nvPr/>
          </p:nvSpPr>
          <p:spPr bwMode="auto">
            <a:xfrm>
              <a:off x="2663722" y="6026740"/>
              <a:ext cx="77788" cy="92075"/>
            </a:xfrm>
            <a:custGeom>
              <a:avLst/>
              <a:gdLst>
                <a:gd name="T0" fmla="*/ 49 w 49"/>
                <a:gd name="T1" fmla="*/ 42 h 58"/>
                <a:gd name="T2" fmla="*/ 39 w 49"/>
                <a:gd name="T3" fmla="*/ 45 h 58"/>
                <a:gd name="T4" fmla="*/ 31 w 49"/>
                <a:gd name="T5" fmla="*/ 36 h 58"/>
                <a:gd name="T6" fmla="*/ 11 w 49"/>
                <a:gd name="T7" fmla="*/ 43 h 58"/>
                <a:gd name="T8" fmla="*/ 11 w 49"/>
                <a:gd name="T9" fmla="*/ 55 h 58"/>
                <a:gd name="T10" fmla="*/ 0 w 49"/>
                <a:gd name="T11" fmla="*/ 58 h 58"/>
                <a:gd name="T12" fmla="*/ 3 w 49"/>
                <a:gd name="T13" fmla="*/ 3 h 58"/>
                <a:gd name="T14" fmla="*/ 13 w 49"/>
                <a:gd name="T15" fmla="*/ 0 h 58"/>
                <a:gd name="T16" fmla="*/ 49 w 49"/>
                <a:gd name="T17" fmla="*/ 42 h 58"/>
                <a:gd name="T18" fmla="*/ 25 w 49"/>
                <a:gd name="T19" fmla="*/ 29 h 58"/>
                <a:gd name="T20" fmla="*/ 12 w 49"/>
                <a:gd name="T21" fmla="*/ 14 h 58"/>
                <a:gd name="T22" fmla="*/ 11 w 49"/>
                <a:gd name="T23" fmla="*/ 34 h 58"/>
                <a:gd name="T24" fmla="*/ 25 w 49"/>
                <a:gd name="T2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8">
                  <a:moveTo>
                    <a:pt x="49" y="42"/>
                  </a:moveTo>
                  <a:lnTo>
                    <a:pt x="39" y="45"/>
                  </a:lnTo>
                  <a:lnTo>
                    <a:pt x="31" y="36"/>
                  </a:lnTo>
                  <a:lnTo>
                    <a:pt x="11" y="43"/>
                  </a:lnTo>
                  <a:lnTo>
                    <a:pt x="11" y="55"/>
                  </a:lnTo>
                  <a:lnTo>
                    <a:pt x="0" y="58"/>
                  </a:lnTo>
                  <a:lnTo>
                    <a:pt x="3" y="3"/>
                  </a:lnTo>
                  <a:lnTo>
                    <a:pt x="13" y="0"/>
                  </a:lnTo>
                  <a:lnTo>
                    <a:pt x="49" y="42"/>
                  </a:lnTo>
                  <a:close/>
                  <a:moveTo>
                    <a:pt x="25" y="29"/>
                  </a:moveTo>
                  <a:lnTo>
                    <a:pt x="12" y="14"/>
                  </a:lnTo>
                  <a:lnTo>
                    <a:pt x="11" y="34"/>
                  </a:lnTo>
                  <a:lnTo>
                    <a:pt x="2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íṩḻiḋê"/>
            <p:cNvSpPr/>
            <p:nvPr/>
          </p:nvSpPr>
          <p:spPr bwMode="auto">
            <a:xfrm>
              <a:off x="2714522" y="5990228"/>
              <a:ext cx="92075" cy="101600"/>
            </a:xfrm>
            <a:custGeom>
              <a:avLst/>
              <a:gdLst>
                <a:gd name="T0" fmla="*/ 21 w 58"/>
                <a:gd name="T1" fmla="*/ 64 h 64"/>
                <a:gd name="T2" fmla="*/ 0 w 58"/>
                <a:gd name="T3" fmla="*/ 17 h 64"/>
                <a:gd name="T4" fmla="*/ 9 w 58"/>
                <a:gd name="T5" fmla="*/ 12 h 64"/>
                <a:gd name="T6" fmla="*/ 43 w 58"/>
                <a:gd name="T7" fmla="*/ 36 h 64"/>
                <a:gd name="T8" fmla="*/ 29 w 58"/>
                <a:gd name="T9" fmla="*/ 4 h 64"/>
                <a:gd name="T10" fmla="*/ 37 w 58"/>
                <a:gd name="T11" fmla="*/ 0 h 64"/>
                <a:gd name="T12" fmla="*/ 58 w 58"/>
                <a:gd name="T13" fmla="*/ 46 h 64"/>
                <a:gd name="T14" fmla="*/ 49 w 58"/>
                <a:gd name="T15" fmla="*/ 51 h 64"/>
                <a:gd name="T16" fmla="*/ 16 w 58"/>
                <a:gd name="T17" fmla="*/ 29 h 64"/>
                <a:gd name="T18" fmla="*/ 30 w 58"/>
                <a:gd name="T19" fmla="*/ 59 h 64"/>
                <a:gd name="T20" fmla="*/ 21 w 58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64">
                  <a:moveTo>
                    <a:pt x="21" y="64"/>
                  </a:moveTo>
                  <a:lnTo>
                    <a:pt x="0" y="17"/>
                  </a:lnTo>
                  <a:lnTo>
                    <a:pt x="9" y="12"/>
                  </a:lnTo>
                  <a:lnTo>
                    <a:pt x="43" y="36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16" y="29"/>
                  </a:lnTo>
                  <a:lnTo>
                    <a:pt x="30" y="59"/>
                  </a:lnTo>
                  <a:lnTo>
                    <a:pt x="21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ṧľíḍe"/>
            <p:cNvSpPr/>
            <p:nvPr/>
          </p:nvSpPr>
          <p:spPr bwMode="auto">
            <a:xfrm>
              <a:off x="2781197" y="5963240"/>
              <a:ext cx="85725" cy="95250"/>
            </a:xfrm>
            <a:custGeom>
              <a:avLst/>
              <a:gdLst>
                <a:gd name="T0" fmla="*/ 0 w 47"/>
                <a:gd name="T1" fmla="*/ 13 h 51"/>
                <a:gd name="T2" fmla="*/ 14 w 47"/>
                <a:gd name="T3" fmla="*/ 4 h 51"/>
                <a:gd name="T4" fmla="*/ 22 w 47"/>
                <a:gd name="T5" fmla="*/ 1 h 51"/>
                <a:gd name="T6" fmla="*/ 29 w 47"/>
                <a:gd name="T7" fmla="*/ 1 h 51"/>
                <a:gd name="T8" fmla="*/ 37 w 47"/>
                <a:gd name="T9" fmla="*/ 5 h 51"/>
                <a:gd name="T10" fmla="*/ 43 w 47"/>
                <a:gd name="T11" fmla="*/ 14 h 51"/>
                <a:gd name="T12" fmla="*/ 47 w 47"/>
                <a:gd name="T13" fmla="*/ 22 h 51"/>
                <a:gd name="T14" fmla="*/ 46 w 47"/>
                <a:gd name="T15" fmla="*/ 31 h 51"/>
                <a:gd name="T16" fmla="*/ 43 w 47"/>
                <a:gd name="T17" fmla="*/ 38 h 51"/>
                <a:gd name="T18" fmla="*/ 36 w 47"/>
                <a:gd name="T19" fmla="*/ 42 h 51"/>
                <a:gd name="T20" fmla="*/ 22 w 47"/>
                <a:gd name="T21" fmla="*/ 51 h 51"/>
                <a:gd name="T22" fmla="*/ 0 w 47"/>
                <a:gd name="T23" fmla="*/ 13 h 51"/>
                <a:gd name="T24" fmla="*/ 11 w 47"/>
                <a:gd name="T25" fmla="*/ 15 h 51"/>
                <a:gd name="T26" fmla="*/ 26 w 47"/>
                <a:gd name="T27" fmla="*/ 40 h 51"/>
                <a:gd name="T28" fmla="*/ 32 w 47"/>
                <a:gd name="T29" fmla="*/ 37 h 51"/>
                <a:gd name="T30" fmla="*/ 36 w 47"/>
                <a:gd name="T31" fmla="*/ 33 h 51"/>
                <a:gd name="T32" fmla="*/ 38 w 47"/>
                <a:gd name="T33" fmla="*/ 30 h 51"/>
                <a:gd name="T34" fmla="*/ 38 w 47"/>
                <a:gd name="T35" fmla="*/ 25 h 51"/>
                <a:gd name="T36" fmla="*/ 35 w 47"/>
                <a:gd name="T37" fmla="*/ 18 h 51"/>
                <a:gd name="T38" fmla="*/ 30 w 47"/>
                <a:gd name="T39" fmla="*/ 11 h 51"/>
                <a:gd name="T40" fmla="*/ 26 w 47"/>
                <a:gd name="T41" fmla="*/ 9 h 51"/>
                <a:gd name="T42" fmla="*/ 21 w 47"/>
                <a:gd name="T43" fmla="*/ 9 h 51"/>
                <a:gd name="T44" fmla="*/ 15 w 47"/>
                <a:gd name="T45" fmla="*/ 13 h 51"/>
                <a:gd name="T46" fmla="*/ 11 w 47"/>
                <a:gd name="T4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1">
                  <a:moveTo>
                    <a:pt x="0" y="13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7" y="3"/>
                    <a:pt x="20" y="1"/>
                    <a:pt x="22" y="1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3"/>
                    <a:pt x="37" y="5"/>
                  </a:cubicBezTo>
                  <a:cubicBezTo>
                    <a:pt x="39" y="7"/>
                    <a:pt x="41" y="10"/>
                    <a:pt x="43" y="14"/>
                  </a:cubicBezTo>
                  <a:cubicBezTo>
                    <a:pt x="45" y="17"/>
                    <a:pt x="46" y="20"/>
                    <a:pt x="47" y="22"/>
                  </a:cubicBezTo>
                  <a:cubicBezTo>
                    <a:pt x="47" y="26"/>
                    <a:pt x="47" y="29"/>
                    <a:pt x="46" y="31"/>
                  </a:cubicBezTo>
                  <a:cubicBezTo>
                    <a:pt x="46" y="34"/>
                    <a:pt x="45" y="36"/>
                    <a:pt x="43" y="38"/>
                  </a:cubicBezTo>
                  <a:cubicBezTo>
                    <a:pt x="41" y="39"/>
                    <a:pt x="39" y="41"/>
                    <a:pt x="36" y="42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0" y="13"/>
                  </a:lnTo>
                  <a:close/>
                  <a:moveTo>
                    <a:pt x="11" y="15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4" y="35"/>
                    <a:pt x="35" y="34"/>
                    <a:pt x="36" y="33"/>
                  </a:cubicBezTo>
                  <a:cubicBezTo>
                    <a:pt x="37" y="32"/>
                    <a:pt x="38" y="31"/>
                    <a:pt x="38" y="30"/>
                  </a:cubicBezTo>
                  <a:cubicBezTo>
                    <a:pt x="39" y="29"/>
                    <a:pt x="39" y="27"/>
                    <a:pt x="38" y="25"/>
                  </a:cubicBezTo>
                  <a:cubicBezTo>
                    <a:pt x="38" y="23"/>
                    <a:pt x="37" y="21"/>
                    <a:pt x="35" y="18"/>
                  </a:cubicBezTo>
                  <a:cubicBezTo>
                    <a:pt x="33" y="15"/>
                    <a:pt x="32" y="13"/>
                    <a:pt x="30" y="11"/>
                  </a:cubicBezTo>
                  <a:cubicBezTo>
                    <a:pt x="29" y="10"/>
                    <a:pt x="27" y="9"/>
                    <a:pt x="26" y="9"/>
                  </a:cubicBezTo>
                  <a:cubicBezTo>
                    <a:pt x="25" y="9"/>
                    <a:pt x="23" y="9"/>
                    <a:pt x="21" y="9"/>
                  </a:cubicBezTo>
                  <a:cubicBezTo>
                    <a:pt x="20" y="10"/>
                    <a:pt x="18" y="11"/>
                    <a:pt x="15" y="13"/>
                  </a:cubicBezTo>
                  <a:lnTo>
                    <a:pt x="1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ïṩḻiḍe"/>
            <p:cNvSpPr/>
            <p:nvPr/>
          </p:nvSpPr>
          <p:spPr bwMode="auto">
            <a:xfrm>
              <a:off x="2876447" y="5888628"/>
              <a:ext cx="80963" cy="88900"/>
            </a:xfrm>
            <a:custGeom>
              <a:avLst/>
              <a:gdLst>
                <a:gd name="T0" fmla="*/ 43 w 51"/>
                <a:gd name="T1" fmla="*/ 56 h 56"/>
                <a:gd name="T2" fmla="*/ 16 w 51"/>
                <a:gd name="T3" fmla="*/ 22 h 56"/>
                <a:gd name="T4" fmla="*/ 5 w 51"/>
                <a:gd name="T5" fmla="*/ 31 h 56"/>
                <a:gd name="T6" fmla="*/ 0 w 51"/>
                <a:gd name="T7" fmla="*/ 25 h 56"/>
                <a:gd name="T8" fmla="*/ 31 w 51"/>
                <a:gd name="T9" fmla="*/ 0 h 56"/>
                <a:gd name="T10" fmla="*/ 37 w 51"/>
                <a:gd name="T11" fmla="*/ 7 h 56"/>
                <a:gd name="T12" fmla="*/ 24 w 51"/>
                <a:gd name="T13" fmla="*/ 16 h 56"/>
                <a:gd name="T14" fmla="*/ 51 w 51"/>
                <a:gd name="T15" fmla="*/ 49 h 56"/>
                <a:gd name="T16" fmla="*/ 43 w 5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56"/>
                  </a:moveTo>
                  <a:lnTo>
                    <a:pt x="16" y="22"/>
                  </a:lnTo>
                  <a:lnTo>
                    <a:pt x="5" y="31"/>
                  </a:lnTo>
                  <a:lnTo>
                    <a:pt x="0" y="25"/>
                  </a:lnTo>
                  <a:lnTo>
                    <a:pt x="31" y="0"/>
                  </a:lnTo>
                  <a:lnTo>
                    <a:pt x="37" y="7"/>
                  </a:lnTo>
                  <a:lnTo>
                    <a:pt x="24" y="16"/>
                  </a:lnTo>
                  <a:lnTo>
                    <a:pt x="51" y="49"/>
                  </a:lnTo>
                  <a:lnTo>
                    <a:pt x="4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íśļïḓè"/>
            <p:cNvSpPr/>
            <p:nvPr/>
          </p:nvSpPr>
          <p:spPr bwMode="auto">
            <a:xfrm>
              <a:off x="2925659" y="5845765"/>
              <a:ext cx="101600" cy="100013"/>
            </a:xfrm>
            <a:custGeom>
              <a:avLst/>
              <a:gdLst>
                <a:gd name="T0" fmla="*/ 36 w 64"/>
                <a:gd name="T1" fmla="*/ 63 h 63"/>
                <a:gd name="T2" fmla="*/ 0 w 64"/>
                <a:gd name="T3" fmla="*/ 26 h 63"/>
                <a:gd name="T4" fmla="*/ 28 w 64"/>
                <a:gd name="T5" fmla="*/ 0 h 63"/>
                <a:gd name="T6" fmla="*/ 34 w 64"/>
                <a:gd name="T7" fmla="*/ 6 h 63"/>
                <a:gd name="T8" fmla="*/ 14 w 64"/>
                <a:gd name="T9" fmla="*/ 26 h 63"/>
                <a:gd name="T10" fmla="*/ 22 w 64"/>
                <a:gd name="T11" fmla="*/ 34 h 63"/>
                <a:gd name="T12" fmla="*/ 41 w 64"/>
                <a:gd name="T13" fmla="*/ 16 h 63"/>
                <a:gd name="T14" fmla="*/ 47 w 64"/>
                <a:gd name="T15" fmla="*/ 22 h 63"/>
                <a:gd name="T16" fmla="*/ 28 w 64"/>
                <a:gd name="T17" fmla="*/ 39 h 63"/>
                <a:gd name="T18" fmla="*/ 38 w 64"/>
                <a:gd name="T19" fmla="*/ 50 h 63"/>
                <a:gd name="T20" fmla="*/ 58 w 64"/>
                <a:gd name="T21" fmla="*/ 30 h 63"/>
                <a:gd name="T22" fmla="*/ 64 w 64"/>
                <a:gd name="T23" fmla="*/ 36 h 63"/>
                <a:gd name="T24" fmla="*/ 36 w 6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63">
                  <a:moveTo>
                    <a:pt x="36" y="63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14" y="26"/>
                  </a:lnTo>
                  <a:lnTo>
                    <a:pt x="22" y="34"/>
                  </a:lnTo>
                  <a:lnTo>
                    <a:pt x="41" y="16"/>
                  </a:lnTo>
                  <a:lnTo>
                    <a:pt x="47" y="22"/>
                  </a:lnTo>
                  <a:lnTo>
                    <a:pt x="28" y="39"/>
                  </a:lnTo>
                  <a:lnTo>
                    <a:pt x="38" y="50"/>
                  </a:lnTo>
                  <a:lnTo>
                    <a:pt x="58" y="30"/>
                  </a:lnTo>
                  <a:lnTo>
                    <a:pt x="64" y="36"/>
                  </a:lnTo>
                  <a:lnTo>
                    <a:pt x="36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ṩḻîde"/>
            <p:cNvSpPr/>
            <p:nvPr/>
          </p:nvSpPr>
          <p:spPr bwMode="auto">
            <a:xfrm>
              <a:off x="2985984" y="5801315"/>
              <a:ext cx="82550" cy="80963"/>
            </a:xfrm>
            <a:custGeom>
              <a:avLst/>
              <a:gdLst>
                <a:gd name="T0" fmla="*/ 34 w 45"/>
                <a:gd name="T1" fmla="*/ 19 h 44"/>
                <a:gd name="T2" fmla="*/ 41 w 45"/>
                <a:gd name="T3" fmla="*/ 14 h 44"/>
                <a:gd name="T4" fmla="*/ 45 w 45"/>
                <a:gd name="T5" fmla="*/ 26 h 44"/>
                <a:gd name="T6" fmla="*/ 40 w 45"/>
                <a:gd name="T7" fmla="*/ 37 h 44"/>
                <a:gd name="T8" fmla="*/ 26 w 45"/>
                <a:gd name="T9" fmla="*/ 44 h 44"/>
                <a:gd name="T10" fmla="*/ 10 w 45"/>
                <a:gd name="T11" fmla="*/ 38 h 44"/>
                <a:gd name="T12" fmla="*/ 1 w 45"/>
                <a:gd name="T13" fmla="*/ 22 h 44"/>
                <a:gd name="T14" fmla="*/ 6 w 45"/>
                <a:gd name="T15" fmla="*/ 7 h 44"/>
                <a:gd name="T16" fmla="*/ 18 w 45"/>
                <a:gd name="T17" fmla="*/ 0 h 44"/>
                <a:gd name="T18" fmla="*/ 27 w 45"/>
                <a:gd name="T19" fmla="*/ 2 h 44"/>
                <a:gd name="T20" fmla="*/ 23 w 45"/>
                <a:gd name="T21" fmla="*/ 10 h 44"/>
                <a:gd name="T22" fmla="*/ 17 w 45"/>
                <a:gd name="T23" fmla="*/ 9 h 44"/>
                <a:gd name="T24" fmla="*/ 11 w 45"/>
                <a:gd name="T25" fmla="*/ 12 h 44"/>
                <a:gd name="T26" fmla="*/ 9 w 45"/>
                <a:gd name="T27" fmla="*/ 21 h 44"/>
                <a:gd name="T28" fmla="*/ 15 w 45"/>
                <a:gd name="T29" fmla="*/ 30 h 44"/>
                <a:gd name="T30" fmla="*/ 26 w 45"/>
                <a:gd name="T31" fmla="*/ 36 h 44"/>
                <a:gd name="T32" fmla="*/ 34 w 45"/>
                <a:gd name="T33" fmla="*/ 32 h 44"/>
                <a:gd name="T34" fmla="*/ 36 w 45"/>
                <a:gd name="T35" fmla="*/ 26 h 44"/>
                <a:gd name="T36" fmla="*/ 34 w 45"/>
                <a:gd name="T37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4">
                  <a:moveTo>
                    <a:pt x="34" y="19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4" y="18"/>
                    <a:pt x="45" y="22"/>
                    <a:pt x="45" y="26"/>
                  </a:cubicBezTo>
                  <a:cubicBezTo>
                    <a:pt x="45" y="30"/>
                    <a:pt x="43" y="34"/>
                    <a:pt x="40" y="37"/>
                  </a:cubicBezTo>
                  <a:cubicBezTo>
                    <a:pt x="36" y="42"/>
                    <a:pt x="31" y="44"/>
                    <a:pt x="26" y="44"/>
                  </a:cubicBezTo>
                  <a:cubicBezTo>
                    <a:pt x="21" y="44"/>
                    <a:pt x="15" y="42"/>
                    <a:pt x="10" y="38"/>
                  </a:cubicBezTo>
                  <a:cubicBezTo>
                    <a:pt x="4" y="33"/>
                    <a:pt x="1" y="28"/>
                    <a:pt x="1" y="22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4" y="1"/>
                    <a:pt x="18" y="0"/>
                  </a:cubicBezTo>
                  <a:cubicBezTo>
                    <a:pt x="21" y="0"/>
                    <a:pt x="24" y="1"/>
                    <a:pt x="27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9"/>
                    <a:pt x="13" y="11"/>
                    <a:pt x="11" y="12"/>
                  </a:cubicBezTo>
                  <a:cubicBezTo>
                    <a:pt x="9" y="15"/>
                    <a:pt x="8" y="18"/>
                    <a:pt x="9" y="21"/>
                  </a:cubicBezTo>
                  <a:cubicBezTo>
                    <a:pt x="9" y="24"/>
                    <a:pt x="12" y="27"/>
                    <a:pt x="15" y="30"/>
                  </a:cubicBezTo>
                  <a:cubicBezTo>
                    <a:pt x="20" y="34"/>
                    <a:pt x="23" y="36"/>
                    <a:pt x="26" y="36"/>
                  </a:cubicBezTo>
                  <a:cubicBezTo>
                    <a:pt x="29" y="36"/>
                    <a:pt x="32" y="35"/>
                    <a:pt x="34" y="32"/>
                  </a:cubicBezTo>
                  <a:cubicBezTo>
                    <a:pt x="36" y="31"/>
                    <a:pt x="36" y="29"/>
                    <a:pt x="36" y="26"/>
                  </a:cubicBezTo>
                  <a:cubicBezTo>
                    <a:pt x="36" y="24"/>
                    <a:pt x="35" y="22"/>
                    <a:pt x="3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îŝḷïḓê"/>
            <p:cNvSpPr/>
            <p:nvPr/>
          </p:nvSpPr>
          <p:spPr bwMode="auto">
            <a:xfrm>
              <a:off x="3022497" y="5733053"/>
              <a:ext cx="103188" cy="101600"/>
            </a:xfrm>
            <a:custGeom>
              <a:avLst/>
              <a:gdLst>
                <a:gd name="T0" fmla="*/ 42 w 65"/>
                <a:gd name="T1" fmla="*/ 64 h 64"/>
                <a:gd name="T2" fmla="*/ 0 w 65"/>
                <a:gd name="T3" fmla="*/ 34 h 64"/>
                <a:gd name="T4" fmla="*/ 6 w 65"/>
                <a:gd name="T5" fmla="*/ 26 h 64"/>
                <a:gd name="T6" fmla="*/ 22 w 65"/>
                <a:gd name="T7" fmla="*/ 37 h 64"/>
                <a:gd name="T8" fmla="*/ 33 w 65"/>
                <a:gd name="T9" fmla="*/ 21 h 64"/>
                <a:gd name="T10" fmla="*/ 17 w 65"/>
                <a:gd name="T11" fmla="*/ 9 h 64"/>
                <a:gd name="T12" fmla="*/ 23 w 65"/>
                <a:gd name="T13" fmla="*/ 0 h 64"/>
                <a:gd name="T14" fmla="*/ 65 w 65"/>
                <a:gd name="T15" fmla="*/ 30 h 64"/>
                <a:gd name="T16" fmla="*/ 59 w 65"/>
                <a:gd name="T17" fmla="*/ 38 h 64"/>
                <a:gd name="T18" fmla="*/ 40 w 65"/>
                <a:gd name="T19" fmla="*/ 26 h 64"/>
                <a:gd name="T20" fmla="*/ 29 w 65"/>
                <a:gd name="T21" fmla="*/ 42 h 64"/>
                <a:gd name="T22" fmla="*/ 47 w 65"/>
                <a:gd name="T23" fmla="*/ 55 h 64"/>
                <a:gd name="T24" fmla="*/ 42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42" y="64"/>
                  </a:moveTo>
                  <a:lnTo>
                    <a:pt x="0" y="34"/>
                  </a:lnTo>
                  <a:lnTo>
                    <a:pt x="6" y="26"/>
                  </a:lnTo>
                  <a:lnTo>
                    <a:pt x="22" y="37"/>
                  </a:lnTo>
                  <a:lnTo>
                    <a:pt x="33" y="21"/>
                  </a:lnTo>
                  <a:lnTo>
                    <a:pt x="17" y="9"/>
                  </a:lnTo>
                  <a:lnTo>
                    <a:pt x="23" y="0"/>
                  </a:lnTo>
                  <a:lnTo>
                    <a:pt x="65" y="30"/>
                  </a:lnTo>
                  <a:lnTo>
                    <a:pt x="59" y="38"/>
                  </a:lnTo>
                  <a:lnTo>
                    <a:pt x="40" y="26"/>
                  </a:lnTo>
                  <a:lnTo>
                    <a:pt x="29" y="42"/>
                  </a:lnTo>
                  <a:lnTo>
                    <a:pt x="47" y="55"/>
                  </a:lnTo>
                  <a:lnTo>
                    <a:pt x="42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îşḷîḑe"/>
            <p:cNvSpPr/>
            <p:nvPr/>
          </p:nvSpPr>
          <p:spPr bwMode="auto">
            <a:xfrm>
              <a:off x="3062184" y="5672728"/>
              <a:ext cx="103188" cy="95250"/>
            </a:xfrm>
            <a:custGeom>
              <a:avLst/>
              <a:gdLst>
                <a:gd name="T0" fmla="*/ 44 w 65"/>
                <a:gd name="T1" fmla="*/ 60 h 60"/>
                <a:gd name="T2" fmla="*/ 0 w 65"/>
                <a:gd name="T3" fmla="*/ 34 h 60"/>
                <a:gd name="T4" fmla="*/ 5 w 65"/>
                <a:gd name="T5" fmla="*/ 26 h 60"/>
                <a:gd name="T6" fmla="*/ 46 w 65"/>
                <a:gd name="T7" fmla="*/ 24 h 60"/>
                <a:gd name="T8" fmla="*/ 15 w 65"/>
                <a:gd name="T9" fmla="*/ 8 h 60"/>
                <a:gd name="T10" fmla="*/ 20 w 65"/>
                <a:gd name="T11" fmla="*/ 0 h 60"/>
                <a:gd name="T12" fmla="*/ 65 w 65"/>
                <a:gd name="T13" fmla="*/ 24 h 60"/>
                <a:gd name="T14" fmla="*/ 59 w 65"/>
                <a:gd name="T15" fmla="*/ 33 h 60"/>
                <a:gd name="T16" fmla="*/ 20 w 65"/>
                <a:gd name="T17" fmla="*/ 34 h 60"/>
                <a:gd name="T18" fmla="*/ 49 w 65"/>
                <a:gd name="T19" fmla="*/ 52 h 60"/>
                <a:gd name="T20" fmla="*/ 44 w 6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0">
                  <a:moveTo>
                    <a:pt x="44" y="60"/>
                  </a:moveTo>
                  <a:lnTo>
                    <a:pt x="0" y="34"/>
                  </a:lnTo>
                  <a:lnTo>
                    <a:pt x="5" y="26"/>
                  </a:lnTo>
                  <a:lnTo>
                    <a:pt x="46" y="24"/>
                  </a:lnTo>
                  <a:lnTo>
                    <a:pt x="15" y="8"/>
                  </a:lnTo>
                  <a:lnTo>
                    <a:pt x="20" y="0"/>
                  </a:lnTo>
                  <a:lnTo>
                    <a:pt x="65" y="24"/>
                  </a:lnTo>
                  <a:lnTo>
                    <a:pt x="59" y="33"/>
                  </a:lnTo>
                  <a:lnTo>
                    <a:pt x="20" y="34"/>
                  </a:lnTo>
                  <a:lnTo>
                    <a:pt x="49" y="52"/>
                  </a:lnTo>
                  <a:lnTo>
                    <a:pt x="44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îşḷïḋê"/>
            <p:cNvSpPr/>
            <p:nvPr/>
          </p:nvSpPr>
          <p:spPr bwMode="auto">
            <a:xfrm>
              <a:off x="3106634" y="5606053"/>
              <a:ext cx="87313" cy="84138"/>
            </a:xfrm>
            <a:custGeom>
              <a:avLst/>
              <a:gdLst>
                <a:gd name="T0" fmla="*/ 15 w 47"/>
                <a:gd name="T1" fmla="*/ 43 h 46"/>
                <a:gd name="T2" fmla="*/ 5 w 47"/>
                <a:gd name="T3" fmla="*/ 36 h 46"/>
                <a:gd name="T4" fmla="*/ 2 w 47"/>
                <a:gd name="T5" fmla="*/ 30 h 46"/>
                <a:gd name="T6" fmla="*/ 0 w 47"/>
                <a:gd name="T7" fmla="*/ 23 h 46"/>
                <a:gd name="T8" fmla="*/ 2 w 47"/>
                <a:gd name="T9" fmla="*/ 14 h 46"/>
                <a:gd name="T10" fmla="*/ 14 w 47"/>
                <a:gd name="T11" fmla="*/ 2 h 46"/>
                <a:gd name="T12" fmla="*/ 32 w 47"/>
                <a:gd name="T13" fmla="*/ 3 h 46"/>
                <a:gd name="T14" fmla="*/ 45 w 47"/>
                <a:gd name="T15" fmla="*/ 15 h 46"/>
                <a:gd name="T16" fmla="*/ 44 w 47"/>
                <a:gd name="T17" fmla="*/ 32 h 46"/>
                <a:gd name="T18" fmla="*/ 32 w 47"/>
                <a:gd name="T19" fmla="*/ 44 h 46"/>
                <a:gd name="T20" fmla="*/ 15 w 47"/>
                <a:gd name="T21" fmla="*/ 43 h 46"/>
                <a:gd name="T22" fmla="*/ 18 w 47"/>
                <a:gd name="T23" fmla="*/ 34 h 46"/>
                <a:gd name="T24" fmla="*/ 30 w 47"/>
                <a:gd name="T25" fmla="*/ 35 h 46"/>
                <a:gd name="T26" fmla="*/ 37 w 47"/>
                <a:gd name="T27" fmla="*/ 29 h 46"/>
                <a:gd name="T28" fmla="*/ 37 w 47"/>
                <a:gd name="T29" fmla="*/ 19 h 46"/>
                <a:gd name="T30" fmla="*/ 28 w 47"/>
                <a:gd name="T31" fmla="*/ 12 h 46"/>
                <a:gd name="T32" fmla="*/ 16 w 47"/>
                <a:gd name="T33" fmla="*/ 10 h 46"/>
                <a:gd name="T34" fmla="*/ 9 w 47"/>
                <a:gd name="T35" fmla="*/ 17 h 46"/>
                <a:gd name="T36" fmla="*/ 9 w 47"/>
                <a:gd name="T37" fmla="*/ 27 h 46"/>
                <a:gd name="T38" fmla="*/ 18 w 47"/>
                <a:gd name="T3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6">
                  <a:moveTo>
                    <a:pt x="15" y="43"/>
                  </a:moveTo>
                  <a:cubicBezTo>
                    <a:pt x="11" y="41"/>
                    <a:pt x="8" y="39"/>
                    <a:pt x="5" y="36"/>
                  </a:cubicBezTo>
                  <a:cubicBezTo>
                    <a:pt x="4" y="34"/>
                    <a:pt x="2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0"/>
                    <a:pt x="1" y="17"/>
                    <a:pt x="2" y="14"/>
                  </a:cubicBezTo>
                  <a:cubicBezTo>
                    <a:pt x="5" y="8"/>
                    <a:pt x="9" y="4"/>
                    <a:pt x="14" y="2"/>
                  </a:cubicBezTo>
                  <a:cubicBezTo>
                    <a:pt x="19" y="0"/>
                    <a:pt x="25" y="1"/>
                    <a:pt x="32" y="3"/>
                  </a:cubicBezTo>
                  <a:cubicBezTo>
                    <a:pt x="38" y="6"/>
                    <a:pt x="43" y="10"/>
                    <a:pt x="45" y="15"/>
                  </a:cubicBezTo>
                  <a:cubicBezTo>
                    <a:pt x="47" y="21"/>
                    <a:pt x="47" y="26"/>
                    <a:pt x="44" y="32"/>
                  </a:cubicBezTo>
                  <a:cubicBezTo>
                    <a:pt x="41" y="38"/>
                    <a:pt x="38" y="42"/>
                    <a:pt x="32" y="44"/>
                  </a:cubicBezTo>
                  <a:cubicBezTo>
                    <a:pt x="27" y="46"/>
                    <a:pt x="21" y="45"/>
                    <a:pt x="15" y="43"/>
                  </a:cubicBezTo>
                  <a:close/>
                  <a:moveTo>
                    <a:pt x="18" y="34"/>
                  </a:moveTo>
                  <a:cubicBezTo>
                    <a:pt x="23" y="36"/>
                    <a:pt x="27" y="37"/>
                    <a:pt x="30" y="35"/>
                  </a:cubicBezTo>
                  <a:cubicBezTo>
                    <a:pt x="33" y="34"/>
                    <a:pt x="36" y="32"/>
                    <a:pt x="37" y="29"/>
                  </a:cubicBezTo>
                  <a:cubicBezTo>
                    <a:pt x="39" y="26"/>
                    <a:pt x="39" y="23"/>
                    <a:pt x="37" y="19"/>
                  </a:cubicBezTo>
                  <a:cubicBezTo>
                    <a:pt x="36" y="16"/>
                    <a:pt x="33" y="14"/>
                    <a:pt x="28" y="12"/>
                  </a:cubicBezTo>
                  <a:cubicBezTo>
                    <a:pt x="23" y="10"/>
                    <a:pt x="19" y="9"/>
                    <a:pt x="16" y="10"/>
                  </a:cubicBezTo>
                  <a:cubicBezTo>
                    <a:pt x="13" y="11"/>
                    <a:pt x="11" y="14"/>
                    <a:pt x="9" y="17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11" y="30"/>
                    <a:pt x="14" y="32"/>
                    <a:pt x="1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îṣlïḍè"/>
            <p:cNvSpPr/>
            <p:nvPr/>
          </p:nvSpPr>
          <p:spPr bwMode="auto">
            <a:xfrm>
              <a:off x="3128859" y="5560015"/>
              <a:ext cx="93663" cy="57150"/>
            </a:xfrm>
            <a:custGeom>
              <a:avLst/>
              <a:gdLst>
                <a:gd name="T0" fmla="*/ 49 w 59"/>
                <a:gd name="T1" fmla="*/ 36 h 36"/>
                <a:gd name="T2" fmla="*/ 0 w 59"/>
                <a:gd name="T3" fmla="*/ 21 h 36"/>
                <a:gd name="T4" fmla="*/ 4 w 59"/>
                <a:gd name="T5" fmla="*/ 10 h 36"/>
                <a:gd name="T6" fmla="*/ 43 w 59"/>
                <a:gd name="T7" fmla="*/ 24 h 36"/>
                <a:gd name="T8" fmla="*/ 51 w 59"/>
                <a:gd name="T9" fmla="*/ 0 h 36"/>
                <a:gd name="T10" fmla="*/ 59 w 59"/>
                <a:gd name="T11" fmla="*/ 2 h 36"/>
                <a:gd name="T12" fmla="*/ 49 w 5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36">
                  <a:moveTo>
                    <a:pt x="49" y="36"/>
                  </a:moveTo>
                  <a:lnTo>
                    <a:pt x="0" y="21"/>
                  </a:lnTo>
                  <a:lnTo>
                    <a:pt x="4" y="10"/>
                  </a:lnTo>
                  <a:lnTo>
                    <a:pt x="43" y="24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4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ïṩḷîḓê"/>
            <p:cNvSpPr/>
            <p:nvPr/>
          </p:nvSpPr>
          <p:spPr bwMode="auto">
            <a:xfrm>
              <a:off x="3152672" y="5469528"/>
              <a:ext cx="85725" cy="80963"/>
            </a:xfrm>
            <a:custGeom>
              <a:avLst/>
              <a:gdLst>
                <a:gd name="T0" fmla="*/ 18 w 46"/>
                <a:gd name="T1" fmla="*/ 43 h 44"/>
                <a:gd name="T2" fmla="*/ 8 w 46"/>
                <a:gd name="T3" fmla="*/ 38 h 44"/>
                <a:gd name="T4" fmla="*/ 3 w 46"/>
                <a:gd name="T5" fmla="*/ 33 h 44"/>
                <a:gd name="T6" fmla="*/ 0 w 46"/>
                <a:gd name="T7" fmla="*/ 27 h 44"/>
                <a:gd name="T8" fmla="*/ 1 w 46"/>
                <a:gd name="T9" fmla="*/ 17 h 44"/>
                <a:gd name="T10" fmla="*/ 10 w 46"/>
                <a:gd name="T11" fmla="*/ 3 h 44"/>
                <a:gd name="T12" fmla="*/ 28 w 46"/>
                <a:gd name="T13" fmla="*/ 1 h 44"/>
                <a:gd name="T14" fmla="*/ 43 w 46"/>
                <a:gd name="T15" fmla="*/ 11 h 44"/>
                <a:gd name="T16" fmla="*/ 45 w 46"/>
                <a:gd name="T17" fmla="*/ 27 h 44"/>
                <a:gd name="T18" fmla="*/ 36 w 46"/>
                <a:gd name="T19" fmla="*/ 41 h 44"/>
                <a:gd name="T20" fmla="*/ 18 w 46"/>
                <a:gd name="T21" fmla="*/ 43 h 44"/>
                <a:gd name="T22" fmla="*/ 20 w 46"/>
                <a:gd name="T23" fmla="*/ 34 h 44"/>
                <a:gd name="T24" fmla="*/ 32 w 46"/>
                <a:gd name="T25" fmla="*/ 33 h 44"/>
                <a:gd name="T26" fmla="*/ 38 w 46"/>
                <a:gd name="T27" fmla="*/ 25 h 44"/>
                <a:gd name="T28" fmla="*/ 36 w 46"/>
                <a:gd name="T29" fmla="*/ 16 h 44"/>
                <a:gd name="T30" fmla="*/ 25 w 46"/>
                <a:gd name="T31" fmla="*/ 10 h 44"/>
                <a:gd name="T32" fmla="*/ 14 w 46"/>
                <a:gd name="T33" fmla="*/ 11 h 44"/>
                <a:gd name="T34" fmla="*/ 8 w 46"/>
                <a:gd name="T35" fmla="*/ 19 h 44"/>
                <a:gd name="T36" fmla="*/ 10 w 46"/>
                <a:gd name="T37" fmla="*/ 28 h 44"/>
                <a:gd name="T38" fmla="*/ 20 w 46"/>
                <a:gd name="T3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4">
                  <a:moveTo>
                    <a:pt x="18" y="43"/>
                  </a:moveTo>
                  <a:cubicBezTo>
                    <a:pt x="14" y="42"/>
                    <a:pt x="10" y="40"/>
                    <a:pt x="8" y="38"/>
                  </a:cubicBezTo>
                  <a:cubicBezTo>
                    <a:pt x="6" y="37"/>
                    <a:pt x="4" y="35"/>
                    <a:pt x="3" y="33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4"/>
                    <a:pt x="0" y="21"/>
                    <a:pt x="1" y="17"/>
                  </a:cubicBezTo>
                  <a:cubicBezTo>
                    <a:pt x="2" y="11"/>
                    <a:pt x="5" y="6"/>
                    <a:pt x="10" y="3"/>
                  </a:cubicBezTo>
                  <a:cubicBezTo>
                    <a:pt x="15" y="0"/>
                    <a:pt x="21" y="0"/>
                    <a:pt x="28" y="1"/>
                  </a:cubicBezTo>
                  <a:cubicBezTo>
                    <a:pt x="34" y="3"/>
                    <a:pt x="39" y="6"/>
                    <a:pt x="43" y="11"/>
                  </a:cubicBezTo>
                  <a:cubicBezTo>
                    <a:pt x="46" y="15"/>
                    <a:pt x="46" y="21"/>
                    <a:pt x="45" y="27"/>
                  </a:cubicBezTo>
                  <a:cubicBezTo>
                    <a:pt x="44" y="33"/>
                    <a:pt x="40" y="38"/>
                    <a:pt x="36" y="41"/>
                  </a:cubicBezTo>
                  <a:cubicBezTo>
                    <a:pt x="31" y="44"/>
                    <a:pt x="25" y="44"/>
                    <a:pt x="18" y="43"/>
                  </a:cubicBezTo>
                  <a:close/>
                  <a:moveTo>
                    <a:pt x="20" y="34"/>
                  </a:moveTo>
                  <a:cubicBezTo>
                    <a:pt x="25" y="35"/>
                    <a:pt x="29" y="35"/>
                    <a:pt x="32" y="33"/>
                  </a:cubicBezTo>
                  <a:cubicBezTo>
                    <a:pt x="35" y="31"/>
                    <a:pt x="37" y="29"/>
                    <a:pt x="38" y="25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4" y="13"/>
                    <a:pt x="30" y="11"/>
                    <a:pt x="25" y="10"/>
                  </a:cubicBezTo>
                  <a:cubicBezTo>
                    <a:pt x="20" y="9"/>
                    <a:pt x="16" y="9"/>
                    <a:pt x="14" y="11"/>
                  </a:cubicBezTo>
                  <a:cubicBezTo>
                    <a:pt x="11" y="13"/>
                    <a:pt x="9" y="15"/>
                    <a:pt x="8" y="19"/>
                  </a:cubicBezTo>
                  <a:cubicBezTo>
                    <a:pt x="7" y="22"/>
                    <a:pt x="8" y="25"/>
                    <a:pt x="10" y="28"/>
                  </a:cubicBezTo>
                  <a:cubicBezTo>
                    <a:pt x="12" y="31"/>
                    <a:pt x="15" y="33"/>
                    <a:pt x="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Sļiďé"/>
            <p:cNvSpPr/>
            <p:nvPr/>
          </p:nvSpPr>
          <p:spPr bwMode="auto">
            <a:xfrm>
              <a:off x="3165372" y="5390153"/>
              <a:ext cx="85725" cy="77788"/>
            </a:xfrm>
            <a:custGeom>
              <a:avLst/>
              <a:gdLst>
                <a:gd name="T0" fmla="*/ 29 w 46"/>
                <a:gd name="T1" fmla="*/ 21 h 42"/>
                <a:gd name="T2" fmla="*/ 22 w 46"/>
                <a:gd name="T3" fmla="*/ 20 h 42"/>
                <a:gd name="T4" fmla="*/ 24 w 46"/>
                <a:gd name="T5" fmla="*/ 1 h 42"/>
                <a:gd name="T6" fmla="*/ 41 w 46"/>
                <a:gd name="T7" fmla="*/ 3 h 42"/>
                <a:gd name="T8" fmla="*/ 45 w 46"/>
                <a:gd name="T9" fmla="*/ 11 h 42"/>
                <a:gd name="T10" fmla="*/ 46 w 46"/>
                <a:gd name="T11" fmla="*/ 22 h 42"/>
                <a:gd name="T12" fmla="*/ 42 w 46"/>
                <a:gd name="T13" fmla="*/ 34 h 42"/>
                <a:gd name="T14" fmla="*/ 33 w 46"/>
                <a:gd name="T15" fmla="*/ 41 h 42"/>
                <a:gd name="T16" fmla="*/ 21 w 46"/>
                <a:gd name="T17" fmla="*/ 42 h 42"/>
                <a:gd name="T18" fmla="*/ 9 w 46"/>
                <a:gd name="T19" fmla="*/ 38 h 42"/>
                <a:gd name="T20" fmla="*/ 2 w 46"/>
                <a:gd name="T21" fmla="*/ 28 h 42"/>
                <a:gd name="T22" fmla="*/ 1 w 46"/>
                <a:gd name="T23" fmla="*/ 18 h 42"/>
                <a:gd name="T24" fmla="*/ 6 w 46"/>
                <a:gd name="T25" fmla="*/ 5 h 42"/>
                <a:gd name="T26" fmla="*/ 16 w 46"/>
                <a:gd name="T27" fmla="*/ 0 h 42"/>
                <a:gd name="T28" fmla="*/ 16 w 46"/>
                <a:gd name="T29" fmla="*/ 9 h 42"/>
                <a:gd name="T30" fmla="*/ 11 w 46"/>
                <a:gd name="T31" fmla="*/ 12 h 42"/>
                <a:gd name="T32" fmla="*/ 8 w 46"/>
                <a:gd name="T33" fmla="*/ 18 h 42"/>
                <a:gd name="T34" fmla="*/ 11 w 46"/>
                <a:gd name="T35" fmla="*/ 28 h 42"/>
                <a:gd name="T36" fmla="*/ 21 w 46"/>
                <a:gd name="T37" fmla="*/ 33 h 42"/>
                <a:gd name="T38" fmla="*/ 34 w 46"/>
                <a:gd name="T39" fmla="*/ 31 h 42"/>
                <a:gd name="T40" fmla="*/ 38 w 46"/>
                <a:gd name="T41" fmla="*/ 22 h 42"/>
                <a:gd name="T42" fmla="*/ 38 w 46"/>
                <a:gd name="T43" fmla="*/ 16 h 42"/>
                <a:gd name="T44" fmla="*/ 36 w 46"/>
                <a:gd name="T45" fmla="*/ 11 h 42"/>
                <a:gd name="T46" fmla="*/ 30 w 46"/>
                <a:gd name="T47" fmla="*/ 11 h 42"/>
                <a:gd name="T48" fmla="*/ 29 w 46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2">
                  <a:moveTo>
                    <a:pt x="29" y="2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5"/>
                    <a:pt x="44" y="8"/>
                    <a:pt x="45" y="11"/>
                  </a:cubicBezTo>
                  <a:cubicBezTo>
                    <a:pt x="46" y="15"/>
                    <a:pt x="46" y="19"/>
                    <a:pt x="46" y="22"/>
                  </a:cubicBezTo>
                  <a:cubicBezTo>
                    <a:pt x="46" y="27"/>
                    <a:pt x="44" y="31"/>
                    <a:pt x="42" y="34"/>
                  </a:cubicBezTo>
                  <a:cubicBezTo>
                    <a:pt x="39" y="37"/>
                    <a:pt x="36" y="39"/>
                    <a:pt x="33" y="41"/>
                  </a:cubicBezTo>
                  <a:cubicBezTo>
                    <a:pt x="29" y="42"/>
                    <a:pt x="25" y="42"/>
                    <a:pt x="21" y="42"/>
                  </a:cubicBezTo>
                  <a:cubicBezTo>
                    <a:pt x="16" y="41"/>
                    <a:pt x="12" y="40"/>
                    <a:pt x="9" y="38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1" y="25"/>
                    <a:pt x="0" y="22"/>
                    <a:pt x="1" y="18"/>
                  </a:cubicBezTo>
                  <a:cubicBezTo>
                    <a:pt x="1" y="12"/>
                    <a:pt x="3" y="8"/>
                    <a:pt x="6" y="5"/>
                  </a:cubicBezTo>
                  <a:cubicBezTo>
                    <a:pt x="8" y="2"/>
                    <a:pt x="12" y="1"/>
                    <a:pt x="16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4"/>
                    <a:pt x="9" y="16"/>
                    <a:pt x="8" y="18"/>
                  </a:cubicBezTo>
                  <a:cubicBezTo>
                    <a:pt x="8" y="22"/>
                    <a:pt x="9" y="25"/>
                    <a:pt x="11" y="28"/>
                  </a:cubicBezTo>
                  <a:cubicBezTo>
                    <a:pt x="13" y="31"/>
                    <a:pt x="17" y="32"/>
                    <a:pt x="21" y="33"/>
                  </a:cubicBezTo>
                  <a:cubicBezTo>
                    <a:pt x="27" y="33"/>
                    <a:pt x="31" y="33"/>
                    <a:pt x="34" y="31"/>
                  </a:cubicBezTo>
                  <a:cubicBezTo>
                    <a:pt x="36" y="29"/>
                    <a:pt x="38" y="26"/>
                    <a:pt x="38" y="22"/>
                  </a:cubicBezTo>
                  <a:cubicBezTo>
                    <a:pt x="39" y="20"/>
                    <a:pt x="39" y="18"/>
                    <a:pt x="38" y="16"/>
                  </a:cubicBezTo>
                  <a:cubicBezTo>
                    <a:pt x="37" y="14"/>
                    <a:pt x="37" y="13"/>
                    <a:pt x="36" y="11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2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îSḷiḋè"/>
            <p:cNvSpPr/>
            <p:nvPr/>
          </p:nvSpPr>
          <p:spPr bwMode="auto">
            <a:xfrm>
              <a:off x="3173309" y="5313953"/>
              <a:ext cx="80963" cy="76200"/>
            </a:xfrm>
            <a:custGeom>
              <a:avLst/>
              <a:gdLst>
                <a:gd name="T0" fmla="*/ 51 w 51"/>
                <a:gd name="T1" fmla="*/ 30 h 48"/>
                <a:gd name="T2" fmla="*/ 29 w 51"/>
                <a:gd name="T3" fmla="*/ 29 h 48"/>
                <a:gd name="T4" fmla="*/ 0 w 51"/>
                <a:gd name="T5" fmla="*/ 48 h 48"/>
                <a:gd name="T6" fmla="*/ 0 w 51"/>
                <a:gd name="T7" fmla="*/ 36 h 48"/>
                <a:gd name="T8" fmla="*/ 20 w 51"/>
                <a:gd name="T9" fmla="*/ 24 h 48"/>
                <a:gd name="T10" fmla="*/ 0 w 51"/>
                <a:gd name="T11" fmla="*/ 12 h 48"/>
                <a:gd name="T12" fmla="*/ 0 w 51"/>
                <a:gd name="T13" fmla="*/ 0 h 48"/>
                <a:gd name="T14" fmla="*/ 30 w 51"/>
                <a:gd name="T15" fmla="*/ 20 h 48"/>
                <a:gd name="T16" fmla="*/ 51 w 51"/>
                <a:gd name="T17" fmla="*/ 20 h 48"/>
                <a:gd name="T18" fmla="*/ 51 w 51"/>
                <a:gd name="T1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51" y="30"/>
                  </a:moveTo>
                  <a:lnTo>
                    <a:pt x="29" y="29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30" y="20"/>
                  </a:lnTo>
                  <a:lnTo>
                    <a:pt x="51" y="20"/>
                  </a:ln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îṣḷíḋé"/>
            <p:cNvSpPr/>
            <p:nvPr/>
          </p:nvSpPr>
          <p:spPr bwMode="auto">
            <a:xfrm>
              <a:off x="3163784" y="5193303"/>
              <a:ext cx="87313" cy="76200"/>
            </a:xfrm>
            <a:custGeom>
              <a:avLst/>
              <a:gdLst>
                <a:gd name="T0" fmla="*/ 4 w 47"/>
                <a:gd name="T1" fmla="*/ 41 h 41"/>
                <a:gd name="T2" fmla="*/ 1 w 47"/>
                <a:gd name="T3" fmla="*/ 24 h 41"/>
                <a:gd name="T4" fmla="*/ 0 w 47"/>
                <a:gd name="T5" fmla="*/ 16 h 41"/>
                <a:gd name="T6" fmla="*/ 2 w 47"/>
                <a:gd name="T7" fmla="*/ 11 h 41"/>
                <a:gd name="T8" fmla="*/ 5 w 47"/>
                <a:gd name="T9" fmla="*/ 7 h 41"/>
                <a:gd name="T10" fmla="*/ 10 w 47"/>
                <a:gd name="T11" fmla="*/ 5 h 41"/>
                <a:gd name="T12" fmla="*/ 16 w 47"/>
                <a:gd name="T13" fmla="*/ 6 h 41"/>
                <a:gd name="T14" fmla="*/ 20 w 47"/>
                <a:gd name="T15" fmla="*/ 10 h 41"/>
                <a:gd name="T16" fmla="*/ 23 w 47"/>
                <a:gd name="T17" fmla="*/ 3 h 41"/>
                <a:gd name="T18" fmla="*/ 29 w 47"/>
                <a:gd name="T19" fmla="*/ 0 h 41"/>
                <a:gd name="T20" fmla="*/ 35 w 47"/>
                <a:gd name="T21" fmla="*/ 1 h 41"/>
                <a:gd name="T22" fmla="*/ 40 w 47"/>
                <a:gd name="T23" fmla="*/ 4 h 41"/>
                <a:gd name="T24" fmla="*/ 43 w 47"/>
                <a:gd name="T25" fmla="*/ 10 h 41"/>
                <a:gd name="T26" fmla="*/ 45 w 47"/>
                <a:gd name="T27" fmla="*/ 20 h 41"/>
                <a:gd name="T28" fmla="*/ 47 w 47"/>
                <a:gd name="T29" fmla="*/ 35 h 41"/>
                <a:gd name="T30" fmla="*/ 4 w 47"/>
                <a:gd name="T31" fmla="*/ 41 h 41"/>
                <a:gd name="T32" fmla="*/ 10 w 47"/>
                <a:gd name="T33" fmla="*/ 31 h 41"/>
                <a:gd name="T34" fmla="*/ 20 w 47"/>
                <a:gd name="T35" fmla="*/ 30 h 41"/>
                <a:gd name="T36" fmla="*/ 19 w 47"/>
                <a:gd name="T37" fmla="*/ 24 h 41"/>
                <a:gd name="T38" fmla="*/ 18 w 47"/>
                <a:gd name="T39" fmla="*/ 18 h 41"/>
                <a:gd name="T40" fmla="*/ 16 w 47"/>
                <a:gd name="T41" fmla="*/ 15 h 41"/>
                <a:gd name="T42" fmla="*/ 12 w 47"/>
                <a:gd name="T43" fmla="*/ 14 h 41"/>
                <a:gd name="T44" fmla="*/ 9 w 47"/>
                <a:gd name="T45" fmla="*/ 15 h 41"/>
                <a:gd name="T46" fmla="*/ 8 w 47"/>
                <a:gd name="T47" fmla="*/ 19 h 41"/>
                <a:gd name="T48" fmla="*/ 9 w 47"/>
                <a:gd name="T49" fmla="*/ 26 h 41"/>
                <a:gd name="T50" fmla="*/ 10 w 47"/>
                <a:gd name="T51" fmla="*/ 31 h 41"/>
                <a:gd name="T52" fmla="*/ 27 w 47"/>
                <a:gd name="T53" fmla="*/ 29 h 41"/>
                <a:gd name="T54" fmla="*/ 39 w 47"/>
                <a:gd name="T55" fmla="*/ 27 h 41"/>
                <a:gd name="T56" fmla="*/ 37 w 47"/>
                <a:gd name="T57" fmla="*/ 19 h 41"/>
                <a:gd name="T58" fmla="*/ 36 w 47"/>
                <a:gd name="T59" fmla="*/ 13 h 41"/>
                <a:gd name="T60" fmla="*/ 34 w 47"/>
                <a:gd name="T61" fmla="*/ 10 h 41"/>
                <a:gd name="T62" fmla="*/ 30 w 47"/>
                <a:gd name="T63" fmla="*/ 10 h 41"/>
                <a:gd name="T64" fmla="*/ 27 w 47"/>
                <a:gd name="T65" fmla="*/ 11 h 41"/>
                <a:gd name="T66" fmla="*/ 25 w 47"/>
                <a:gd name="T67" fmla="*/ 14 h 41"/>
                <a:gd name="T68" fmla="*/ 26 w 47"/>
                <a:gd name="T69" fmla="*/ 22 h 41"/>
                <a:gd name="T70" fmla="*/ 27 w 47"/>
                <a:gd name="T7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1">
                  <a:moveTo>
                    <a:pt x="4" y="41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1" y="14"/>
                    <a:pt x="1" y="13"/>
                    <a:pt x="2" y="11"/>
                  </a:cubicBezTo>
                  <a:cubicBezTo>
                    <a:pt x="2" y="10"/>
                    <a:pt x="3" y="9"/>
                    <a:pt x="5" y="7"/>
                  </a:cubicBezTo>
                  <a:cubicBezTo>
                    <a:pt x="6" y="6"/>
                    <a:pt x="8" y="6"/>
                    <a:pt x="10" y="5"/>
                  </a:cubicBezTo>
                  <a:cubicBezTo>
                    <a:pt x="12" y="5"/>
                    <a:pt x="14" y="5"/>
                    <a:pt x="16" y="6"/>
                  </a:cubicBezTo>
                  <a:cubicBezTo>
                    <a:pt x="17" y="7"/>
                    <a:pt x="19" y="8"/>
                    <a:pt x="20" y="10"/>
                  </a:cubicBezTo>
                  <a:cubicBezTo>
                    <a:pt x="20" y="7"/>
                    <a:pt x="21" y="5"/>
                    <a:pt x="23" y="3"/>
                  </a:cubicBezTo>
                  <a:cubicBezTo>
                    <a:pt x="25" y="2"/>
                    <a:pt x="27" y="1"/>
                    <a:pt x="29" y="0"/>
                  </a:cubicBezTo>
                  <a:cubicBezTo>
                    <a:pt x="31" y="0"/>
                    <a:pt x="33" y="0"/>
                    <a:pt x="35" y="1"/>
                  </a:cubicBezTo>
                  <a:cubicBezTo>
                    <a:pt x="37" y="2"/>
                    <a:pt x="39" y="3"/>
                    <a:pt x="40" y="4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4" y="11"/>
                    <a:pt x="44" y="15"/>
                    <a:pt x="45" y="20"/>
                  </a:cubicBezTo>
                  <a:cubicBezTo>
                    <a:pt x="47" y="35"/>
                    <a:pt x="47" y="35"/>
                    <a:pt x="47" y="35"/>
                  </a:cubicBezTo>
                  <a:lnTo>
                    <a:pt x="4" y="41"/>
                  </a:lnTo>
                  <a:close/>
                  <a:moveTo>
                    <a:pt x="10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1"/>
                    <a:pt x="18" y="19"/>
                    <a:pt x="18" y="18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4" y="14"/>
                    <a:pt x="12" y="14"/>
                  </a:cubicBezTo>
                  <a:cubicBezTo>
                    <a:pt x="11" y="14"/>
                    <a:pt x="10" y="14"/>
                    <a:pt x="9" y="15"/>
                  </a:cubicBezTo>
                  <a:cubicBezTo>
                    <a:pt x="8" y="16"/>
                    <a:pt x="8" y="17"/>
                    <a:pt x="8" y="19"/>
                  </a:cubicBezTo>
                  <a:cubicBezTo>
                    <a:pt x="8" y="20"/>
                    <a:pt x="8" y="22"/>
                    <a:pt x="9" y="26"/>
                  </a:cubicBezTo>
                  <a:lnTo>
                    <a:pt x="10" y="31"/>
                  </a:lnTo>
                  <a:close/>
                  <a:moveTo>
                    <a:pt x="27" y="29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6"/>
                    <a:pt x="37" y="14"/>
                    <a:pt x="36" y="13"/>
                  </a:cubicBezTo>
                  <a:cubicBezTo>
                    <a:pt x="36" y="12"/>
                    <a:pt x="35" y="11"/>
                    <a:pt x="34" y="10"/>
                  </a:cubicBezTo>
                  <a:cubicBezTo>
                    <a:pt x="33" y="10"/>
                    <a:pt x="32" y="9"/>
                    <a:pt x="30" y="10"/>
                  </a:cubicBezTo>
                  <a:cubicBezTo>
                    <a:pt x="29" y="10"/>
                    <a:pt x="28" y="10"/>
                    <a:pt x="27" y="11"/>
                  </a:cubicBezTo>
                  <a:cubicBezTo>
                    <a:pt x="26" y="12"/>
                    <a:pt x="26" y="13"/>
                    <a:pt x="25" y="14"/>
                  </a:cubicBezTo>
                  <a:cubicBezTo>
                    <a:pt x="25" y="15"/>
                    <a:pt x="25" y="18"/>
                    <a:pt x="26" y="22"/>
                  </a:cubicBezTo>
                  <a:lnTo>
                    <a:pt x="2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îṩliďè"/>
            <p:cNvSpPr/>
            <p:nvPr/>
          </p:nvSpPr>
          <p:spPr bwMode="auto">
            <a:xfrm>
              <a:off x="3146322" y="5120278"/>
              <a:ext cx="93663" cy="79375"/>
            </a:xfrm>
            <a:custGeom>
              <a:avLst/>
              <a:gdLst>
                <a:gd name="T0" fmla="*/ 59 w 59"/>
                <a:gd name="T1" fmla="*/ 37 h 50"/>
                <a:gd name="T2" fmla="*/ 9 w 59"/>
                <a:gd name="T3" fmla="*/ 50 h 50"/>
                <a:gd name="T4" fmla="*/ 0 w 59"/>
                <a:gd name="T5" fmla="*/ 13 h 50"/>
                <a:gd name="T6" fmla="*/ 8 w 59"/>
                <a:gd name="T7" fmla="*/ 10 h 50"/>
                <a:gd name="T8" fmla="*/ 15 w 59"/>
                <a:gd name="T9" fmla="*/ 37 h 50"/>
                <a:gd name="T10" fmla="*/ 25 w 59"/>
                <a:gd name="T11" fmla="*/ 35 h 50"/>
                <a:gd name="T12" fmla="*/ 19 w 59"/>
                <a:gd name="T13" fmla="*/ 9 h 50"/>
                <a:gd name="T14" fmla="*/ 27 w 59"/>
                <a:gd name="T15" fmla="*/ 8 h 50"/>
                <a:gd name="T16" fmla="*/ 34 w 59"/>
                <a:gd name="T17" fmla="*/ 32 h 50"/>
                <a:gd name="T18" fmla="*/ 47 w 59"/>
                <a:gd name="T19" fmla="*/ 29 h 50"/>
                <a:gd name="T20" fmla="*/ 40 w 59"/>
                <a:gd name="T21" fmla="*/ 1 h 50"/>
                <a:gd name="T22" fmla="*/ 49 w 59"/>
                <a:gd name="T23" fmla="*/ 0 h 50"/>
                <a:gd name="T24" fmla="*/ 59 w 59"/>
                <a:gd name="T25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0">
                  <a:moveTo>
                    <a:pt x="59" y="37"/>
                  </a:moveTo>
                  <a:lnTo>
                    <a:pt x="9" y="50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5" y="37"/>
                  </a:lnTo>
                  <a:lnTo>
                    <a:pt x="25" y="35"/>
                  </a:lnTo>
                  <a:lnTo>
                    <a:pt x="19" y="9"/>
                  </a:lnTo>
                  <a:lnTo>
                    <a:pt x="27" y="8"/>
                  </a:lnTo>
                  <a:lnTo>
                    <a:pt x="34" y="32"/>
                  </a:lnTo>
                  <a:lnTo>
                    <a:pt x="47" y="29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9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iṧlíḋè"/>
            <p:cNvSpPr/>
            <p:nvPr/>
          </p:nvSpPr>
          <p:spPr bwMode="auto">
            <a:xfrm>
              <a:off x="3138384" y="5096465"/>
              <a:ext cx="82550" cy="38100"/>
            </a:xfrm>
            <a:custGeom>
              <a:avLst/>
              <a:gdLst>
                <a:gd name="T0" fmla="*/ 52 w 52"/>
                <a:gd name="T1" fmla="*/ 9 h 24"/>
                <a:gd name="T2" fmla="*/ 3 w 52"/>
                <a:gd name="T3" fmla="*/ 24 h 24"/>
                <a:gd name="T4" fmla="*/ 0 w 52"/>
                <a:gd name="T5" fmla="*/ 15 h 24"/>
                <a:gd name="T6" fmla="*/ 49 w 52"/>
                <a:gd name="T7" fmla="*/ 0 h 24"/>
                <a:gd name="T8" fmla="*/ 52 w 52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4">
                  <a:moveTo>
                    <a:pt x="52" y="9"/>
                  </a:moveTo>
                  <a:lnTo>
                    <a:pt x="3" y="24"/>
                  </a:lnTo>
                  <a:lnTo>
                    <a:pt x="0" y="15"/>
                  </a:lnTo>
                  <a:lnTo>
                    <a:pt x="49" y="0"/>
                  </a:ln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islïḓè"/>
            <p:cNvSpPr/>
            <p:nvPr/>
          </p:nvSpPr>
          <p:spPr bwMode="auto">
            <a:xfrm>
              <a:off x="3120922" y="5047253"/>
              <a:ext cx="88900" cy="52388"/>
            </a:xfrm>
            <a:custGeom>
              <a:avLst/>
              <a:gdLst>
                <a:gd name="T0" fmla="*/ 3 w 48"/>
                <a:gd name="T1" fmla="*/ 20 h 28"/>
                <a:gd name="T2" fmla="*/ 0 w 48"/>
                <a:gd name="T3" fmla="*/ 12 h 28"/>
                <a:gd name="T4" fmla="*/ 26 w 48"/>
                <a:gd name="T5" fmla="*/ 2 h 28"/>
                <a:gd name="T6" fmla="*/ 34 w 48"/>
                <a:gd name="T7" fmla="*/ 0 h 28"/>
                <a:gd name="T8" fmla="*/ 42 w 48"/>
                <a:gd name="T9" fmla="*/ 3 h 28"/>
                <a:gd name="T10" fmla="*/ 47 w 48"/>
                <a:gd name="T11" fmla="*/ 10 h 28"/>
                <a:gd name="T12" fmla="*/ 47 w 48"/>
                <a:gd name="T13" fmla="*/ 21 h 28"/>
                <a:gd name="T14" fmla="*/ 38 w 48"/>
                <a:gd name="T15" fmla="*/ 28 h 28"/>
                <a:gd name="T16" fmla="*/ 34 w 48"/>
                <a:gd name="T17" fmla="*/ 20 h 28"/>
                <a:gd name="T18" fmla="*/ 39 w 48"/>
                <a:gd name="T19" fmla="*/ 17 h 28"/>
                <a:gd name="T20" fmla="*/ 40 w 48"/>
                <a:gd name="T21" fmla="*/ 13 h 28"/>
                <a:gd name="T22" fmla="*/ 37 w 48"/>
                <a:gd name="T23" fmla="*/ 9 h 28"/>
                <a:gd name="T24" fmla="*/ 30 w 48"/>
                <a:gd name="T25" fmla="*/ 10 h 28"/>
                <a:gd name="T26" fmla="*/ 3 w 48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28">
                  <a:moveTo>
                    <a:pt x="3" y="2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1"/>
                    <a:pt x="32" y="0"/>
                    <a:pt x="34" y="0"/>
                  </a:cubicBezTo>
                  <a:cubicBezTo>
                    <a:pt x="37" y="0"/>
                    <a:pt x="39" y="1"/>
                    <a:pt x="42" y="3"/>
                  </a:cubicBezTo>
                  <a:cubicBezTo>
                    <a:pt x="44" y="4"/>
                    <a:pt x="46" y="7"/>
                    <a:pt x="47" y="10"/>
                  </a:cubicBezTo>
                  <a:cubicBezTo>
                    <a:pt x="48" y="14"/>
                    <a:pt x="48" y="18"/>
                    <a:pt x="47" y="21"/>
                  </a:cubicBezTo>
                  <a:cubicBezTo>
                    <a:pt x="45" y="24"/>
                    <a:pt x="42" y="26"/>
                    <a:pt x="38" y="28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19"/>
                    <a:pt x="38" y="18"/>
                    <a:pt x="39" y="17"/>
                  </a:cubicBezTo>
                  <a:cubicBezTo>
                    <a:pt x="40" y="16"/>
                    <a:pt x="40" y="14"/>
                    <a:pt x="40" y="13"/>
                  </a:cubicBezTo>
                  <a:cubicBezTo>
                    <a:pt x="39" y="11"/>
                    <a:pt x="38" y="10"/>
                    <a:pt x="37" y="9"/>
                  </a:cubicBezTo>
                  <a:cubicBezTo>
                    <a:pt x="35" y="9"/>
                    <a:pt x="33" y="9"/>
                    <a:pt x="30" y="10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íṥ1iḍe"/>
            <p:cNvSpPr/>
            <p:nvPr/>
          </p:nvSpPr>
          <p:spPr bwMode="auto">
            <a:xfrm>
              <a:off x="3112984" y="5017090"/>
              <a:ext cx="80963" cy="46038"/>
            </a:xfrm>
            <a:custGeom>
              <a:avLst/>
              <a:gdLst>
                <a:gd name="T0" fmla="*/ 51 w 51"/>
                <a:gd name="T1" fmla="*/ 9 h 29"/>
                <a:gd name="T2" fmla="*/ 3 w 51"/>
                <a:gd name="T3" fmla="*/ 29 h 29"/>
                <a:gd name="T4" fmla="*/ 0 w 51"/>
                <a:gd name="T5" fmla="*/ 19 h 29"/>
                <a:gd name="T6" fmla="*/ 46 w 51"/>
                <a:gd name="T7" fmla="*/ 0 h 29"/>
                <a:gd name="T8" fmla="*/ 51 w 51"/>
                <a:gd name="T9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51" y="9"/>
                  </a:moveTo>
                  <a:lnTo>
                    <a:pt x="3" y="29"/>
                  </a:lnTo>
                  <a:lnTo>
                    <a:pt x="0" y="19"/>
                  </a:lnTo>
                  <a:lnTo>
                    <a:pt x="46" y="0"/>
                  </a:lnTo>
                  <a:lnTo>
                    <a:pt x="5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iṥľîḋé"/>
            <p:cNvSpPr/>
            <p:nvPr/>
          </p:nvSpPr>
          <p:spPr bwMode="auto">
            <a:xfrm>
              <a:off x="3081234" y="4948828"/>
              <a:ext cx="101600" cy="93663"/>
            </a:xfrm>
            <a:custGeom>
              <a:avLst/>
              <a:gdLst>
                <a:gd name="T0" fmla="*/ 64 w 64"/>
                <a:gd name="T1" fmla="*/ 36 h 59"/>
                <a:gd name="T2" fmla="*/ 18 w 64"/>
                <a:gd name="T3" fmla="*/ 59 h 59"/>
                <a:gd name="T4" fmla="*/ 14 w 64"/>
                <a:gd name="T5" fmla="*/ 50 h 59"/>
                <a:gd name="T6" fmla="*/ 35 w 64"/>
                <a:gd name="T7" fmla="*/ 16 h 59"/>
                <a:gd name="T8" fmla="*/ 3 w 64"/>
                <a:gd name="T9" fmla="*/ 31 h 59"/>
                <a:gd name="T10" fmla="*/ 0 w 64"/>
                <a:gd name="T11" fmla="*/ 22 h 59"/>
                <a:gd name="T12" fmla="*/ 45 w 64"/>
                <a:gd name="T13" fmla="*/ 0 h 59"/>
                <a:gd name="T14" fmla="*/ 50 w 64"/>
                <a:gd name="T15" fmla="*/ 8 h 59"/>
                <a:gd name="T16" fmla="*/ 29 w 64"/>
                <a:gd name="T17" fmla="*/ 42 h 59"/>
                <a:gd name="T18" fmla="*/ 59 w 64"/>
                <a:gd name="T19" fmla="*/ 26 h 59"/>
                <a:gd name="T20" fmla="*/ 64 w 64"/>
                <a:gd name="T21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59">
                  <a:moveTo>
                    <a:pt x="64" y="36"/>
                  </a:moveTo>
                  <a:lnTo>
                    <a:pt x="18" y="59"/>
                  </a:lnTo>
                  <a:lnTo>
                    <a:pt x="14" y="50"/>
                  </a:lnTo>
                  <a:lnTo>
                    <a:pt x="35" y="16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45" y="0"/>
                  </a:lnTo>
                  <a:lnTo>
                    <a:pt x="50" y="8"/>
                  </a:lnTo>
                  <a:lnTo>
                    <a:pt x="29" y="42"/>
                  </a:lnTo>
                  <a:lnTo>
                    <a:pt x="59" y="26"/>
                  </a:lnTo>
                  <a:lnTo>
                    <a:pt x="6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îślidè"/>
            <p:cNvSpPr/>
            <p:nvPr/>
          </p:nvSpPr>
          <p:spPr bwMode="auto">
            <a:xfrm>
              <a:off x="3047897" y="4877390"/>
              <a:ext cx="84138" cy="88900"/>
            </a:xfrm>
            <a:custGeom>
              <a:avLst/>
              <a:gdLst>
                <a:gd name="T0" fmla="*/ 28 w 46"/>
                <a:gd name="T1" fmla="*/ 21 h 48"/>
                <a:gd name="T2" fmla="*/ 22 w 46"/>
                <a:gd name="T3" fmla="*/ 25 h 48"/>
                <a:gd name="T4" fmla="*/ 11 w 46"/>
                <a:gd name="T5" fmla="*/ 9 h 48"/>
                <a:gd name="T6" fmla="*/ 26 w 46"/>
                <a:gd name="T7" fmla="*/ 0 h 48"/>
                <a:gd name="T8" fmla="*/ 35 w 46"/>
                <a:gd name="T9" fmla="*/ 4 h 48"/>
                <a:gd name="T10" fmla="*/ 42 w 46"/>
                <a:gd name="T11" fmla="*/ 12 h 48"/>
                <a:gd name="T12" fmla="*/ 46 w 46"/>
                <a:gd name="T13" fmla="*/ 24 h 48"/>
                <a:gd name="T14" fmla="*/ 43 w 46"/>
                <a:gd name="T15" fmla="*/ 35 h 48"/>
                <a:gd name="T16" fmla="*/ 35 w 46"/>
                <a:gd name="T17" fmla="*/ 43 h 48"/>
                <a:gd name="T18" fmla="*/ 23 w 46"/>
                <a:gd name="T19" fmla="*/ 47 h 48"/>
                <a:gd name="T20" fmla="*/ 12 w 46"/>
                <a:gd name="T21" fmla="*/ 45 h 48"/>
                <a:gd name="T22" fmla="*/ 4 w 46"/>
                <a:gd name="T23" fmla="*/ 37 h 48"/>
                <a:gd name="T24" fmla="*/ 0 w 46"/>
                <a:gd name="T25" fmla="*/ 24 h 48"/>
                <a:gd name="T26" fmla="*/ 5 w 46"/>
                <a:gd name="T27" fmla="*/ 14 h 48"/>
                <a:gd name="T28" fmla="*/ 11 w 46"/>
                <a:gd name="T29" fmla="*/ 21 h 48"/>
                <a:gd name="T30" fmla="*/ 9 w 46"/>
                <a:gd name="T31" fmla="*/ 27 h 48"/>
                <a:gd name="T32" fmla="*/ 11 w 46"/>
                <a:gd name="T33" fmla="*/ 33 h 48"/>
                <a:gd name="T34" fmla="*/ 19 w 46"/>
                <a:gd name="T35" fmla="*/ 39 h 48"/>
                <a:gd name="T36" fmla="*/ 30 w 46"/>
                <a:gd name="T37" fmla="*/ 36 h 48"/>
                <a:gd name="T38" fmla="*/ 38 w 46"/>
                <a:gd name="T39" fmla="*/ 26 h 48"/>
                <a:gd name="T40" fmla="*/ 36 w 46"/>
                <a:gd name="T41" fmla="*/ 17 h 48"/>
                <a:gd name="T42" fmla="*/ 32 w 46"/>
                <a:gd name="T43" fmla="*/ 13 h 48"/>
                <a:gd name="T44" fmla="*/ 27 w 46"/>
                <a:gd name="T45" fmla="*/ 10 h 48"/>
                <a:gd name="T46" fmla="*/ 23 w 46"/>
                <a:gd name="T47" fmla="*/ 13 h 48"/>
                <a:gd name="T48" fmla="*/ 28 w 46"/>
                <a:gd name="T4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8">
                  <a:moveTo>
                    <a:pt x="28" y="21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1"/>
                    <a:pt x="31" y="2"/>
                    <a:pt x="35" y="4"/>
                  </a:cubicBezTo>
                  <a:cubicBezTo>
                    <a:pt x="38" y="6"/>
                    <a:pt x="40" y="9"/>
                    <a:pt x="42" y="12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8"/>
                    <a:pt x="45" y="31"/>
                    <a:pt x="43" y="35"/>
                  </a:cubicBezTo>
                  <a:cubicBezTo>
                    <a:pt x="41" y="38"/>
                    <a:pt x="38" y="41"/>
                    <a:pt x="35" y="43"/>
                  </a:cubicBezTo>
                  <a:cubicBezTo>
                    <a:pt x="31" y="46"/>
                    <a:pt x="27" y="47"/>
                    <a:pt x="23" y="47"/>
                  </a:cubicBezTo>
                  <a:cubicBezTo>
                    <a:pt x="19" y="48"/>
                    <a:pt x="15" y="47"/>
                    <a:pt x="12" y="45"/>
                  </a:cubicBezTo>
                  <a:cubicBezTo>
                    <a:pt x="9" y="43"/>
                    <a:pt x="6" y="41"/>
                    <a:pt x="4" y="37"/>
                  </a:cubicBezTo>
                  <a:cubicBezTo>
                    <a:pt x="1" y="32"/>
                    <a:pt x="0" y="28"/>
                    <a:pt x="0" y="24"/>
                  </a:cubicBezTo>
                  <a:cubicBezTo>
                    <a:pt x="0" y="21"/>
                    <a:pt x="2" y="17"/>
                    <a:pt x="5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3"/>
                    <a:pt x="9" y="24"/>
                    <a:pt x="9" y="27"/>
                  </a:cubicBezTo>
                  <a:cubicBezTo>
                    <a:pt x="8" y="29"/>
                    <a:pt x="9" y="31"/>
                    <a:pt x="11" y="33"/>
                  </a:cubicBezTo>
                  <a:cubicBezTo>
                    <a:pt x="13" y="36"/>
                    <a:pt x="15" y="38"/>
                    <a:pt x="19" y="39"/>
                  </a:cubicBezTo>
                  <a:cubicBezTo>
                    <a:pt x="22" y="39"/>
                    <a:pt x="26" y="38"/>
                    <a:pt x="30" y="36"/>
                  </a:cubicBezTo>
                  <a:cubicBezTo>
                    <a:pt x="34" y="33"/>
                    <a:pt x="37" y="30"/>
                    <a:pt x="38" y="26"/>
                  </a:cubicBezTo>
                  <a:cubicBezTo>
                    <a:pt x="39" y="23"/>
                    <a:pt x="38" y="20"/>
                    <a:pt x="36" y="17"/>
                  </a:cubicBezTo>
                  <a:cubicBezTo>
                    <a:pt x="35" y="15"/>
                    <a:pt x="34" y="14"/>
                    <a:pt x="32" y="13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3" y="13"/>
                    <a:pt x="23" y="13"/>
                    <a:pt x="23" y="13"/>
                  </a:cubicBezTo>
                  <a:lnTo>
                    <a:pt x="28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îŝ1ide"/>
            <p:cNvSpPr/>
            <p:nvPr/>
          </p:nvSpPr>
          <p:spPr bwMode="auto">
            <a:xfrm>
              <a:off x="1981097" y="4907553"/>
              <a:ext cx="931863" cy="969963"/>
            </a:xfrm>
            <a:custGeom>
              <a:avLst/>
              <a:gdLst>
                <a:gd name="T0" fmla="*/ 488 w 506"/>
                <a:gd name="T1" fmla="*/ 144 h 525"/>
                <a:gd name="T2" fmla="*/ 449 w 506"/>
                <a:gd name="T3" fmla="*/ 161 h 525"/>
                <a:gd name="T4" fmla="*/ 473 w 506"/>
                <a:gd name="T5" fmla="*/ 361 h 525"/>
                <a:gd name="T6" fmla="*/ 434 w 506"/>
                <a:gd name="T7" fmla="*/ 382 h 525"/>
                <a:gd name="T8" fmla="*/ 463 w 506"/>
                <a:gd name="T9" fmla="*/ 392 h 525"/>
                <a:gd name="T10" fmla="*/ 434 w 506"/>
                <a:gd name="T11" fmla="*/ 455 h 525"/>
                <a:gd name="T12" fmla="*/ 418 w 506"/>
                <a:gd name="T13" fmla="*/ 525 h 525"/>
                <a:gd name="T14" fmla="*/ 328 w 506"/>
                <a:gd name="T15" fmla="*/ 392 h 525"/>
                <a:gd name="T16" fmla="*/ 200 w 506"/>
                <a:gd name="T17" fmla="*/ 376 h 525"/>
                <a:gd name="T18" fmla="*/ 179 w 506"/>
                <a:gd name="T19" fmla="*/ 525 h 525"/>
                <a:gd name="T20" fmla="*/ 72 w 506"/>
                <a:gd name="T21" fmla="*/ 510 h 525"/>
                <a:gd name="T22" fmla="*/ 44 w 506"/>
                <a:gd name="T23" fmla="*/ 439 h 525"/>
                <a:gd name="T24" fmla="*/ 72 w 506"/>
                <a:gd name="T25" fmla="*/ 392 h 525"/>
                <a:gd name="T26" fmla="*/ 57 w 506"/>
                <a:gd name="T27" fmla="*/ 382 h 525"/>
                <a:gd name="T28" fmla="*/ 18 w 506"/>
                <a:gd name="T29" fmla="*/ 161 h 525"/>
                <a:gd name="T30" fmla="*/ 56 w 506"/>
                <a:gd name="T31" fmla="*/ 144 h 525"/>
                <a:gd name="T32" fmla="*/ 0 w 506"/>
                <a:gd name="T33" fmla="*/ 21 h 525"/>
                <a:gd name="T34" fmla="*/ 92 w 506"/>
                <a:gd name="T35" fmla="*/ 21 h 525"/>
                <a:gd name="T36" fmla="*/ 403 w 506"/>
                <a:gd name="T37" fmla="*/ 82 h 525"/>
                <a:gd name="T38" fmla="*/ 457 w 506"/>
                <a:gd name="T39" fmla="*/ 0 h 525"/>
                <a:gd name="T40" fmla="*/ 461 w 506"/>
                <a:gd name="T41" fmla="*/ 82 h 525"/>
                <a:gd name="T42" fmla="*/ 455 w 506"/>
                <a:gd name="T43" fmla="*/ 24 h 525"/>
                <a:gd name="T44" fmla="*/ 435 w 506"/>
                <a:gd name="T45" fmla="*/ 82 h 525"/>
                <a:gd name="T46" fmla="*/ 454 w 506"/>
                <a:gd name="T47" fmla="*/ 127 h 525"/>
                <a:gd name="T48" fmla="*/ 49 w 506"/>
                <a:gd name="T49" fmla="*/ 112 h 525"/>
                <a:gd name="T50" fmla="*/ 78 w 506"/>
                <a:gd name="T51" fmla="*/ 127 h 525"/>
                <a:gd name="T52" fmla="*/ 81 w 506"/>
                <a:gd name="T53" fmla="*/ 161 h 525"/>
                <a:gd name="T54" fmla="*/ 426 w 506"/>
                <a:gd name="T55" fmla="*/ 145 h 525"/>
                <a:gd name="T56" fmla="*/ 454 w 506"/>
                <a:gd name="T57" fmla="*/ 127 h 525"/>
                <a:gd name="T58" fmla="*/ 450 w 506"/>
                <a:gd name="T59" fmla="*/ 178 h 525"/>
                <a:gd name="T60" fmla="*/ 65 w 506"/>
                <a:gd name="T61" fmla="*/ 335 h 525"/>
                <a:gd name="T62" fmla="*/ 421 w 506"/>
                <a:gd name="T63" fmla="*/ 349 h 525"/>
                <a:gd name="T64" fmla="*/ 398 w 506"/>
                <a:gd name="T65" fmla="*/ 490 h 525"/>
                <a:gd name="T66" fmla="*/ 356 w 506"/>
                <a:gd name="T67" fmla="*/ 371 h 525"/>
                <a:gd name="T68" fmla="*/ 389 w 506"/>
                <a:gd name="T69" fmla="*/ 496 h 525"/>
                <a:gd name="T70" fmla="*/ 150 w 506"/>
                <a:gd name="T71" fmla="*/ 496 h 525"/>
                <a:gd name="T72" fmla="*/ 108 w 506"/>
                <a:gd name="T73" fmla="*/ 371 h 525"/>
                <a:gd name="T74" fmla="*/ 117 w 506"/>
                <a:gd name="T75" fmla="*/ 496 h 525"/>
                <a:gd name="T76" fmla="*/ 71 w 506"/>
                <a:gd name="T77" fmla="*/ 82 h 525"/>
                <a:gd name="T78" fmla="*/ 51 w 506"/>
                <a:gd name="T79" fmla="*/ 24 h 525"/>
                <a:gd name="T80" fmla="*/ 45 w 506"/>
                <a:gd name="T81" fmla="*/ 8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25">
                  <a:moveTo>
                    <a:pt x="506" y="21"/>
                  </a:moveTo>
                  <a:cubicBezTo>
                    <a:pt x="488" y="144"/>
                    <a:pt x="488" y="144"/>
                    <a:pt x="488" y="144"/>
                  </a:cubicBezTo>
                  <a:cubicBezTo>
                    <a:pt x="450" y="144"/>
                    <a:pt x="450" y="144"/>
                    <a:pt x="450" y="144"/>
                  </a:cubicBezTo>
                  <a:cubicBezTo>
                    <a:pt x="449" y="161"/>
                    <a:pt x="449" y="161"/>
                    <a:pt x="449" y="161"/>
                  </a:cubicBezTo>
                  <a:cubicBezTo>
                    <a:pt x="488" y="161"/>
                    <a:pt x="488" y="161"/>
                    <a:pt x="488" y="1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72"/>
                    <a:pt x="462" y="382"/>
                    <a:pt x="450" y="382"/>
                  </a:cubicBezTo>
                  <a:cubicBezTo>
                    <a:pt x="434" y="382"/>
                    <a:pt x="434" y="382"/>
                    <a:pt x="434" y="382"/>
                  </a:cubicBezTo>
                  <a:cubicBezTo>
                    <a:pt x="434" y="392"/>
                    <a:pt x="434" y="392"/>
                    <a:pt x="434" y="392"/>
                  </a:cubicBezTo>
                  <a:cubicBezTo>
                    <a:pt x="463" y="392"/>
                    <a:pt x="463" y="392"/>
                    <a:pt x="463" y="392"/>
                  </a:cubicBezTo>
                  <a:cubicBezTo>
                    <a:pt x="463" y="439"/>
                    <a:pt x="463" y="439"/>
                    <a:pt x="463" y="439"/>
                  </a:cubicBezTo>
                  <a:cubicBezTo>
                    <a:pt x="463" y="448"/>
                    <a:pt x="450" y="455"/>
                    <a:pt x="434" y="455"/>
                  </a:cubicBezTo>
                  <a:cubicBezTo>
                    <a:pt x="434" y="510"/>
                    <a:pt x="434" y="510"/>
                    <a:pt x="434" y="510"/>
                  </a:cubicBezTo>
                  <a:cubicBezTo>
                    <a:pt x="434" y="518"/>
                    <a:pt x="427" y="525"/>
                    <a:pt x="418" y="525"/>
                  </a:cubicBezTo>
                  <a:cubicBezTo>
                    <a:pt x="328" y="525"/>
                    <a:pt x="328" y="525"/>
                    <a:pt x="328" y="525"/>
                  </a:cubicBezTo>
                  <a:cubicBezTo>
                    <a:pt x="328" y="392"/>
                    <a:pt x="328" y="392"/>
                    <a:pt x="328" y="392"/>
                  </a:cubicBezTo>
                  <a:cubicBezTo>
                    <a:pt x="328" y="383"/>
                    <a:pt x="318" y="376"/>
                    <a:pt x="307" y="376"/>
                  </a:cubicBezTo>
                  <a:cubicBezTo>
                    <a:pt x="200" y="376"/>
                    <a:pt x="200" y="376"/>
                    <a:pt x="200" y="376"/>
                  </a:cubicBezTo>
                  <a:cubicBezTo>
                    <a:pt x="188" y="376"/>
                    <a:pt x="179" y="383"/>
                    <a:pt x="179" y="392"/>
                  </a:cubicBezTo>
                  <a:cubicBezTo>
                    <a:pt x="179" y="525"/>
                    <a:pt x="179" y="525"/>
                    <a:pt x="179" y="525"/>
                  </a:cubicBezTo>
                  <a:cubicBezTo>
                    <a:pt x="89" y="525"/>
                    <a:pt x="89" y="525"/>
                    <a:pt x="89" y="525"/>
                  </a:cubicBezTo>
                  <a:cubicBezTo>
                    <a:pt x="80" y="525"/>
                    <a:pt x="72" y="518"/>
                    <a:pt x="72" y="510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56" y="455"/>
                    <a:pt x="44" y="448"/>
                    <a:pt x="44" y="439"/>
                  </a:cubicBezTo>
                  <a:cubicBezTo>
                    <a:pt x="44" y="392"/>
                    <a:pt x="44" y="392"/>
                    <a:pt x="44" y="392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72" y="382"/>
                    <a:pt x="72" y="382"/>
                    <a:pt x="72" y="382"/>
                  </a:cubicBezTo>
                  <a:cubicBezTo>
                    <a:pt x="57" y="382"/>
                    <a:pt x="57" y="382"/>
                    <a:pt x="57" y="382"/>
                  </a:cubicBezTo>
                  <a:cubicBezTo>
                    <a:pt x="44" y="382"/>
                    <a:pt x="34" y="372"/>
                    <a:pt x="34" y="3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7"/>
                    <a:pt x="31" y="0"/>
                    <a:pt x="49" y="0"/>
                  </a:cubicBezTo>
                  <a:cubicBezTo>
                    <a:pt x="73" y="0"/>
                    <a:pt x="80" y="3"/>
                    <a:pt x="92" y="21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403" y="82"/>
                    <a:pt x="403" y="82"/>
                    <a:pt x="403" y="82"/>
                  </a:cubicBezTo>
                  <a:cubicBezTo>
                    <a:pt x="415" y="21"/>
                    <a:pt x="415" y="21"/>
                    <a:pt x="415" y="21"/>
                  </a:cubicBezTo>
                  <a:cubicBezTo>
                    <a:pt x="426" y="3"/>
                    <a:pt x="433" y="0"/>
                    <a:pt x="457" y="0"/>
                  </a:cubicBezTo>
                  <a:cubicBezTo>
                    <a:pt x="475" y="0"/>
                    <a:pt x="504" y="7"/>
                    <a:pt x="506" y="21"/>
                  </a:cubicBezTo>
                  <a:close/>
                  <a:moveTo>
                    <a:pt x="461" y="82"/>
                  </a:moveTo>
                  <a:cubicBezTo>
                    <a:pt x="469" y="32"/>
                    <a:pt x="469" y="32"/>
                    <a:pt x="469" y="32"/>
                  </a:cubicBezTo>
                  <a:cubicBezTo>
                    <a:pt x="469" y="24"/>
                    <a:pt x="463" y="24"/>
                    <a:pt x="455" y="24"/>
                  </a:cubicBezTo>
                  <a:cubicBezTo>
                    <a:pt x="450" y="24"/>
                    <a:pt x="447" y="26"/>
                    <a:pt x="445" y="32"/>
                  </a:cubicBezTo>
                  <a:cubicBezTo>
                    <a:pt x="435" y="82"/>
                    <a:pt x="435" y="82"/>
                    <a:pt x="435" y="82"/>
                  </a:cubicBezTo>
                  <a:lnTo>
                    <a:pt x="461" y="82"/>
                  </a:lnTo>
                  <a:close/>
                  <a:moveTo>
                    <a:pt x="454" y="127"/>
                  </a:moveTo>
                  <a:cubicBezTo>
                    <a:pt x="457" y="112"/>
                    <a:pt x="457" y="112"/>
                    <a:pt x="457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80" y="145"/>
                    <a:pt x="80" y="145"/>
                    <a:pt x="80" y="145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425" y="161"/>
                    <a:pt x="425" y="161"/>
                    <a:pt x="425" y="161"/>
                  </a:cubicBezTo>
                  <a:cubicBezTo>
                    <a:pt x="426" y="145"/>
                    <a:pt x="426" y="145"/>
                    <a:pt x="426" y="145"/>
                  </a:cubicBezTo>
                  <a:cubicBezTo>
                    <a:pt x="428" y="127"/>
                    <a:pt x="428" y="127"/>
                    <a:pt x="428" y="127"/>
                  </a:cubicBezTo>
                  <a:lnTo>
                    <a:pt x="454" y="127"/>
                  </a:lnTo>
                  <a:close/>
                  <a:moveTo>
                    <a:pt x="441" y="335"/>
                  </a:moveTo>
                  <a:cubicBezTo>
                    <a:pt x="450" y="178"/>
                    <a:pt x="450" y="178"/>
                    <a:pt x="450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65" y="335"/>
                    <a:pt x="65" y="335"/>
                    <a:pt x="65" y="335"/>
                  </a:cubicBezTo>
                  <a:cubicBezTo>
                    <a:pt x="65" y="343"/>
                    <a:pt x="74" y="349"/>
                    <a:pt x="85" y="349"/>
                  </a:cubicBezTo>
                  <a:cubicBezTo>
                    <a:pt x="421" y="349"/>
                    <a:pt x="421" y="349"/>
                    <a:pt x="421" y="349"/>
                  </a:cubicBezTo>
                  <a:cubicBezTo>
                    <a:pt x="432" y="349"/>
                    <a:pt x="441" y="343"/>
                    <a:pt x="441" y="335"/>
                  </a:cubicBezTo>
                  <a:close/>
                  <a:moveTo>
                    <a:pt x="398" y="490"/>
                  </a:moveTo>
                  <a:cubicBezTo>
                    <a:pt x="398" y="371"/>
                    <a:pt x="398" y="371"/>
                    <a:pt x="398" y="371"/>
                  </a:cubicBezTo>
                  <a:cubicBezTo>
                    <a:pt x="356" y="371"/>
                    <a:pt x="356" y="371"/>
                    <a:pt x="356" y="371"/>
                  </a:cubicBezTo>
                  <a:cubicBezTo>
                    <a:pt x="356" y="496"/>
                    <a:pt x="356" y="496"/>
                    <a:pt x="356" y="496"/>
                  </a:cubicBezTo>
                  <a:cubicBezTo>
                    <a:pt x="389" y="496"/>
                    <a:pt x="389" y="496"/>
                    <a:pt x="389" y="496"/>
                  </a:cubicBezTo>
                  <a:cubicBezTo>
                    <a:pt x="394" y="496"/>
                    <a:pt x="398" y="496"/>
                    <a:pt x="398" y="490"/>
                  </a:cubicBezTo>
                  <a:close/>
                  <a:moveTo>
                    <a:pt x="150" y="496"/>
                  </a:moveTo>
                  <a:cubicBezTo>
                    <a:pt x="150" y="371"/>
                    <a:pt x="150" y="371"/>
                    <a:pt x="150" y="371"/>
                  </a:cubicBezTo>
                  <a:cubicBezTo>
                    <a:pt x="108" y="371"/>
                    <a:pt x="108" y="371"/>
                    <a:pt x="108" y="371"/>
                  </a:cubicBezTo>
                  <a:cubicBezTo>
                    <a:pt x="108" y="490"/>
                    <a:pt x="108" y="490"/>
                    <a:pt x="108" y="490"/>
                  </a:cubicBezTo>
                  <a:cubicBezTo>
                    <a:pt x="108" y="496"/>
                    <a:pt x="112" y="496"/>
                    <a:pt x="117" y="496"/>
                  </a:cubicBezTo>
                  <a:lnTo>
                    <a:pt x="150" y="496"/>
                  </a:lnTo>
                  <a:close/>
                  <a:moveTo>
                    <a:pt x="71" y="82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26"/>
                    <a:pt x="57" y="24"/>
                    <a:pt x="51" y="24"/>
                  </a:cubicBezTo>
                  <a:cubicBezTo>
                    <a:pt x="43" y="24"/>
                    <a:pt x="37" y="24"/>
                    <a:pt x="37" y="32"/>
                  </a:cubicBezTo>
                  <a:cubicBezTo>
                    <a:pt x="45" y="82"/>
                    <a:pt x="45" y="82"/>
                    <a:pt x="45" y="82"/>
                  </a:cubicBezTo>
                  <a:lnTo>
                    <a:pt x="7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í$ḻíde"/>
            <p:cNvSpPr/>
            <p:nvPr/>
          </p:nvSpPr>
          <p:spPr bwMode="auto">
            <a:xfrm>
              <a:off x="2144609" y="5142503"/>
              <a:ext cx="6048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pic>
        <p:nvPicPr>
          <p:cNvPr id="70" name="图片 6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7796" r="24414" b="7796"/>
          <a:stretch>
            <a:fillRect/>
          </a:stretch>
        </p:blipFill>
        <p:spPr>
          <a:xfrm>
            <a:off x="-1" y="0"/>
            <a:ext cx="4578223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9603" y="0"/>
            <a:ext cx="4595024" cy="6858000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5" b="32356"/>
          <a:stretch>
            <a:fillRect/>
          </a:stretch>
        </p:blipFill>
        <p:spPr>
          <a:xfrm>
            <a:off x="0" y="0"/>
            <a:ext cx="9144000" cy="3415570"/>
          </a:xfrm>
          <a:prstGeom prst="rect">
            <a:avLst/>
          </a:prstGeom>
        </p:spPr>
      </p:pic>
      <p:sp>
        <p:nvSpPr>
          <p:cNvPr id="72" name="矩形 71"/>
          <p:cNvSpPr/>
          <p:nvPr userDrawn="1"/>
        </p:nvSpPr>
        <p:spPr>
          <a:xfrm>
            <a:off x="1" y="0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7" name="矩形 126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1000"/>
                </a:srgbClr>
              </a:gs>
              <a:gs pos="100000">
                <a:srgbClr val="A22B17">
                  <a:alpha val="72000"/>
                  <a:lumMod val="92000"/>
                  <a:lumOff val="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138" name="组合 137"/>
          <p:cNvGrpSpPr/>
          <p:nvPr userDrawn="1"/>
        </p:nvGrpSpPr>
        <p:grpSpPr>
          <a:xfrm>
            <a:off x="488124" y="-46297"/>
            <a:ext cx="533439" cy="937548"/>
            <a:chOff x="313666" y="-185194"/>
            <a:chExt cx="921996" cy="1215342"/>
          </a:xfrm>
        </p:grpSpPr>
        <p:pic>
          <p:nvPicPr>
            <p:cNvPr id="136" name="图片 1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8" r="24746"/>
            <a:stretch>
              <a:fillRect/>
            </a:stretch>
          </p:blipFill>
          <p:spPr>
            <a:xfrm>
              <a:off x="313666" y="-185194"/>
              <a:ext cx="921996" cy="1215342"/>
            </a:xfrm>
            <a:prstGeom prst="rect">
              <a:avLst/>
            </a:prstGeom>
          </p:spPr>
        </p:pic>
        <p:sp>
          <p:nvSpPr>
            <p:cNvPr id="7" name="矩形: 圆角 6"/>
            <p:cNvSpPr/>
            <p:nvPr userDrawn="1"/>
          </p:nvSpPr>
          <p:spPr>
            <a:xfrm>
              <a:off x="313666" y="-185194"/>
              <a:ext cx="921996" cy="12153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 dirty="0"/>
            </a:p>
          </p:txBody>
        </p:sp>
      </p:grpSp>
      <p:grpSp>
        <p:nvGrpSpPr>
          <p:cNvPr id="129" name="组合 128"/>
          <p:cNvGrpSpPr/>
          <p:nvPr userDrawn="1"/>
        </p:nvGrpSpPr>
        <p:grpSpPr>
          <a:xfrm>
            <a:off x="6686550" y="225425"/>
            <a:ext cx="2231390" cy="453390"/>
            <a:chOff x="9721458" y="225521"/>
            <a:chExt cx="2169381" cy="453584"/>
          </a:xfrm>
        </p:grpSpPr>
        <p:sp>
          <p:nvSpPr>
            <p:cNvPr id="130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131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132" name="组合 131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187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8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9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0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1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2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3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4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5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6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7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8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9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0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1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2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3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4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5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6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7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8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9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0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1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2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3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4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5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6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7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8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9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0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1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2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3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4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5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6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7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8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9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0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1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2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3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4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5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6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7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8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9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0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1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2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3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133" name="组合 132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134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5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 dirty="0"/>
              </a:p>
            </p:txBody>
          </p:sp>
          <p:sp>
            <p:nvSpPr>
              <p:cNvPr id="137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9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0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1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2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3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4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5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6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7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8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9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0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1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2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3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4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5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6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7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8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9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0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1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2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3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4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5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6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7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8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9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0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1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2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3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4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5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6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7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8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9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0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1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2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3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4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5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6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  <p:sp>
        <p:nvSpPr>
          <p:cNvPr id="13" name="矩形 12"/>
          <p:cNvSpPr/>
          <p:nvPr userDrawn="1">
            <p:custDataLst>
              <p:tags r:id="rId4"/>
            </p:custDataLst>
          </p:nvPr>
        </p:nvSpPr>
        <p:spPr>
          <a:xfrm>
            <a:off x="-107950" y="6624955"/>
            <a:ext cx="9421495" cy="342265"/>
          </a:xfrm>
          <a:prstGeom prst="rect">
            <a:avLst/>
          </a:prstGeom>
          <a:solidFill>
            <a:srgbClr val="C146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5"/>
            </p:custDataLst>
          </p:nvPr>
        </p:nvSpPr>
        <p:spPr>
          <a:xfrm>
            <a:off x="3332163" y="6657658"/>
            <a:ext cx="25628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第三讲 社会实践考核与</a:t>
            </a: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赋能</a:t>
            </a:r>
            <a:endParaRPr lang="zh-CN" altLang="en-US" sz="1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 b="10440"/>
          <a:stretch>
            <a:fillRect/>
          </a:stretch>
        </p:blipFill>
        <p:spPr>
          <a:xfrm>
            <a:off x="-1" y="1721216"/>
            <a:ext cx="9144000" cy="341556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1715168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11" name="组合 10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70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3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9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2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3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0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1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2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3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4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5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6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7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8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9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0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1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2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b="35065"/>
          <a:stretch>
            <a:fillRect/>
          </a:stretch>
        </p:blipFill>
        <p:spPr>
          <a:xfrm>
            <a:off x="0" y="1"/>
            <a:ext cx="9144000" cy="3415569"/>
          </a:xfrm>
          <a:prstGeom prst="rect">
            <a:avLst/>
          </a:prstGeom>
        </p:spPr>
      </p:pic>
      <p:sp>
        <p:nvSpPr>
          <p:cNvPr id="72" name="矩形 71"/>
          <p:cNvSpPr/>
          <p:nvPr userDrawn="1"/>
        </p:nvSpPr>
        <p:spPr>
          <a:xfrm>
            <a:off x="1" y="0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8" b="3779"/>
          <a:stretch>
            <a:fillRect/>
          </a:stretch>
        </p:blipFill>
        <p:spPr>
          <a:xfrm>
            <a:off x="0" y="1"/>
            <a:ext cx="9144000" cy="3415569"/>
          </a:xfrm>
          <a:prstGeom prst="rect">
            <a:avLst/>
          </a:prstGeom>
        </p:spPr>
      </p:pic>
      <p:sp>
        <p:nvSpPr>
          <p:cNvPr id="72" name="矩形 71"/>
          <p:cNvSpPr/>
          <p:nvPr userDrawn="1"/>
        </p:nvSpPr>
        <p:spPr>
          <a:xfrm>
            <a:off x="1" y="0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04" b="6374"/>
          <a:stretch>
            <a:fillRect/>
          </a:stretch>
        </p:blipFill>
        <p:spPr>
          <a:xfrm>
            <a:off x="0" y="1"/>
            <a:ext cx="9144000" cy="3415569"/>
          </a:xfrm>
          <a:prstGeom prst="rect">
            <a:avLst/>
          </a:prstGeom>
        </p:spPr>
      </p:pic>
      <p:sp>
        <p:nvSpPr>
          <p:cNvPr id="72" name="矩形 71"/>
          <p:cNvSpPr/>
          <p:nvPr userDrawn="1"/>
        </p:nvSpPr>
        <p:spPr>
          <a:xfrm>
            <a:off x="1" y="0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0" b="26878"/>
          <a:stretch>
            <a:fillRect/>
          </a:stretch>
        </p:blipFill>
        <p:spPr>
          <a:xfrm>
            <a:off x="0" y="1"/>
            <a:ext cx="9144000" cy="3415569"/>
          </a:xfrm>
          <a:prstGeom prst="rect">
            <a:avLst/>
          </a:prstGeom>
        </p:spPr>
      </p:pic>
      <p:sp>
        <p:nvSpPr>
          <p:cNvPr id="72" name="矩形 71"/>
          <p:cNvSpPr/>
          <p:nvPr userDrawn="1"/>
        </p:nvSpPr>
        <p:spPr>
          <a:xfrm>
            <a:off x="1" y="0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3" b="14858"/>
          <a:stretch>
            <a:fillRect/>
          </a:stretch>
        </p:blipFill>
        <p:spPr>
          <a:xfrm>
            <a:off x="0" y="1721216"/>
            <a:ext cx="9144000" cy="341556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1715168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11" name="组合 10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70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3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9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2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3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0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1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2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3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4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5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6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7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8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9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0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1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2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7" name="矩形 126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1000"/>
                </a:srgbClr>
              </a:gs>
              <a:gs pos="100000">
                <a:srgbClr val="A22B17">
                  <a:alpha val="72000"/>
                  <a:lumMod val="92000"/>
                  <a:lumOff val="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138" name="组合 137"/>
          <p:cNvGrpSpPr/>
          <p:nvPr userDrawn="1"/>
        </p:nvGrpSpPr>
        <p:grpSpPr>
          <a:xfrm>
            <a:off x="488124" y="-46297"/>
            <a:ext cx="533439" cy="937548"/>
            <a:chOff x="313666" y="-185194"/>
            <a:chExt cx="921996" cy="1215342"/>
          </a:xfrm>
        </p:grpSpPr>
        <p:pic>
          <p:nvPicPr>
            <p:cNvPr id="136" name="图片 1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8" r="24746"/>
            <a:stretch>
              <a:fillRect/>
            </a:stretch>
          </p:blipFill>
          <p:spPr>
            <a:xfrm>
              <a:off x="313666" y="-185194"/>
              <a:ext cx="921996" cy="1215342"/>
            </a:xfrm>
            <a:prstGeom prst="rect">
              <a:avLst/>
            </a:prstGeom>
          </p:spPr>
        </p:pic>
        <p:sp>
          <p:nvSpPr>
            <p:cNvPr id="7" name="矩形: 圆角 6"/>
            <p:cNvSpPr/>
            <p:nvPr userDrawn="1"/>
          </p:nvSpPr>
          <p:spPr>
            <a:xfrm>
              <a:off x="313666" y="-185194"/>
              <a:ext cx="921996" cy="12153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 dirty="0"/>
            </a:p>
          </p:txBody>
        </p:sp>
      </p:grpSp>
      <p:sp>
        <p:nvSpPr>
          <p:cNvPr id="2" name="矩形 1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1000"/>
                </a:srgbClr>
              </a:gs>
              <a:gs pos="100000">
                <a:srgbClr val="A22B17">
                  <a:alpha val="72000"/>
                  <a:lumMod val="92000"/>
                  <a:lumOff val="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6686550" y="225425"/>
            <a:ext cx="2231390" cy="453390"/>
            <a:chOff x="9721458" y="225521"/>
            <a:chExt cx="2169381" cy="453584"/>
          </a:xfrm>
        </p:grpSpPr>
        <p:sp>
          <p:nvSpPr>
            <p:cNvPr id="4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5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6" name="组合 5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62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3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4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5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6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7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8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9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0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1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2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3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4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5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6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7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8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9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0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1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2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3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4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5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6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7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8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9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0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1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2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3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4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5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6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7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8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9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0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1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2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3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5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6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7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8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9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0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1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2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3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4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5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6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7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8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9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 dirty="0"/>
              </a:p>
            </p:txBody>
          </p:sp>
          <p:sp>
            <p:nvSpPr>
              <p:cNvPr id="11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6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7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8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9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0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1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2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3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4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5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6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7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8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9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0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1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2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3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4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5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6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7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8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9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0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1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09023FE0-54EA-48D5-B9DF-51B02EDFFCD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54A71E57-0578-4A23-A3CD-B1428700C92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5CCE254C-9F48-45A0-8BA6-03055BE5FC0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D1595ABF-967E-497C-9510-A74E7142EDE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C01B3F58-CA4D-4939-B8FB-135C75D2DC6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5571450D-DA25-4221-86B2-FBE23F8B94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F4350D45-2C81-4F62-900E-2CCD0CB5066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7" b="28961"/>
          <a:stretch>
            <a:fillRect/>
          </a:stretch>
        </p:blipFill>
        <p:spPr>
          <a:xfrm>
            <a:off x="0" y="1721216"/>
            <a:ext cx="9144000" cy="341556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1715168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11" name="组合 10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70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3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4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5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6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7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8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9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2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3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4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5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6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7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8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9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0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1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2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3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4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5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6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7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8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39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0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1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2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FD62AE7F-91BC-46A8-923A-2FFE59703368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345A3E52-B309-4112-95D7-74EFCDBE49F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8" name="矩形 127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242" name="组合 241"/>
          <p:cNvGrpSpPr/>
          <p:nvPr userDrawn="1"/>
        </p:nvGrpSpPr>
        <p:grpSpPr>
          <a:xfrm>
            <a:off x="6906260" y="225425"/>
            <a:ext cx="2011680" cy="453390"/>
            <a:chOff x="9721458" y="225521"/>
            <a:chExt cx="2169381" cy="453584"/>
          </a:xfrm>
        </p:grpSpPr>
        <p:sp>
          <p:nvSpPr>
            <p:cNvPr id="243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244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245" name="组合 244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298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9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0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1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2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3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4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5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6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7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8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9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0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1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2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3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4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5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6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7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8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9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0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1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2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3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4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5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6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7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8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9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0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1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2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3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4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5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6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7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8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9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0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1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2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3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4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5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6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7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8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9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0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1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2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3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4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246" name="组合 245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247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8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9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0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1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2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3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4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5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6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7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8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9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0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1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2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3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4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5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6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7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8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9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0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1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2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3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4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5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6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7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8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9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0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1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2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3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4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5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6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7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8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9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0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1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2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3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4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5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6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7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488124" y="-46297"/>
            <a:ext cx="533439" cy="937548"/>
            <a:chOff x="313666" y="-185194"/>
            <a:chExt cx="921996" cy="1215342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8" r="24746"/>
            <a:stretch>
              <a:fillRect/>
            </a:stretch>
          </p:blipFill>
          <p:spPr>
            <a:xfrm>
              <a:off x="313666" y="-185194"/>
              <a:ext cx="921996" cy="1215342"/>
            </a:xfrm>
            <a:prstGeom prst="rect">
              <a:avLst/>
            </a:prstGeom>
          </p:spPr>
        </p:pic>
        <p:sp>
          <p:nvSpPr>
            <p:cNvPr id="5" name="矩形: 圆角 4"/>
            <p:cNvSpPr/>
            <p:nvPr userDrawn="1"/>
          </p:nvSpPr>
          <p:spPr>
            <a:xfrm>
              <a:off x="313666" y="-185194"/>
              <a:ext cx="921996" cy="12153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 dirty="0"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5713BB95-DED2-41B9-B97A-FED4E0E2255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A0D8-FAE1-4E13-A973-896C4E55743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Slide Number Placeholder 7"/>
          <p:cNvSpPr/>
          <p:nvPr>
            <p:ph type="sldNum" sz="quarter" idx="11"/>
          </p:nvPr>
        </p:nvSpPr>
        <p:spPr/>
        <p:txBody>
          <a:bodyPr/>
          <a:lstStyle/>
          <a:p>
            <a:fld id="{68556690-10CF-443D-ADC5-2A328E3B7771}" type="slidenum">
              <a:rPr lang="en-US" altLang="zh-CN" smtClean="0"/>
            </a:fld>
            <a:endParaRPr lang="en-US" altLang="zh-CN"/>
          </a:p>
        </p:txBody>
      </p:sp>
      <p:sp>
        <p:nvSpPr>
          <p:cNvPr id="9" name="Footer Placeholder 8"/>
          <p:cNvSpPr/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5713BB95-DED2-41B9-B97A-FED4E0E2255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09023FE0-54EA-48D5-B9DF-51B02EDFFCD6}" type="slidenum">
              <a:rPr lang="en-US" altLang="zh-CN" smtClean="0"/>
            </a:fld>
            <a:endParaRPr lang="en-US" altLang="zh-C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54A71E57-0578-4A23-A3CD-B1428700C920}" type="slidenum">
              <a:rPr lang="en-US" altLang="zh-CN" smtClean="0"/>
            </a:fld>
            <a:endParaRPr lang="en-US" altLang="zh-CN"/>
          </a:p>
        </p:txBody>
      </p:sp>
      <p:sp>
        <p:nvSpPr>
          <p:cNvPr id="9" name="Content Placeholder 8"/>
          <p:cNvSpPr/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Text Placeholder 4"/>
          <p:cNvSpPr/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" name="Date Placeholder 6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/>
          <p:nvPr>
            <p:ph type="sldNum" sz="quarter" idx="12"/>
          </p:nvPr>
        </p:nvSpPr>
        <p:spPr/>
        <p:txBody>
          <a:bodyPr/>
          <a:lstStyle/>
          <a:p>
            <a:fld id="{5CCE254C-9F48-45A0-8BA6-03055BE5FC0F}" type="slidenum">
              <a:rPr lang="en-US" altLang="zh-CN" smtClean="0"/>
            </a:fld>
            <a:endParaRPr lang="en-US" altLang="zh-CN"/>
          </a:p>
        </p:txBody>
      </p:sp>
      <p:sp>
        <p:nvSpPr>
          <p:cNvPr id="11" name="Content Placeholder 10"/>
          <p:cNvSpPr/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/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/>
          <p:cNvSpPr txBox="1"/>
          <p:nvPr userDrawn="1"/>
        </p:nvSpPr>
        <p:spPr>
          <a:xfrm>
            <a:off x="3415360" y="1469569"/>
            <a:ext cx="780842" cy="17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您好！我是本套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模板的作者王奕博，本套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模板是特别为北京科技大学同学朋友制作，方便各位的答辩工作。本模板内使用图片来自北京科技大学官方微信公众号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,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模板文案仅供参考，官方信息以北京科技大学官网为准。恶意修改、诋毁、扭曲北京科技大学形象的行为后果自负。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最后，祝您答辩顺利，前程似锦！</a:t>
            </a:r>
            <a:endParaRPr lang="zh-CN" altLang="en-US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57825" y="-15557"/>
            <a:ext cx="5372351" cy="7169530"/>
            <a:chOff x="1560409" y="2069897"/>
            <a:chExt cx="1776413" cy="1778000"/>
          </a:xfrm>
        </p:grpSpPr>
        <p:sp>
          <p:nvSpPr>
            <p:cNvPr id="67" name="îS1îḋé"/>
            <p:cNvSpPr/>
            <p:nvPr/>
          </p:nvSpPr>
          <p:spPr bwMode="auto">
            <a:xfrm>
              <a:off x="1560409" y="2069897"/>
              <a:ext cx="1776413" cy="1778000"/>
            </a:xfrm>
            <a:prstGeom prst="ellipse">
              <a:avLst/>
            </a:prstGeom>
            <a:noFill/>
            <a:ln w="98425" cap="flat">
              <a:solidFill>
                <a:schemeClr val="bg1">
                  <a:lumMod val="95000"/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îṣḷïďé"/>
            <p:cNvSpPr/>
            <p:nvPr/>
          </p:nvSpPr>
          <p:spPr bwMode="auto">
            <a:xfrm>
              <a:off x="1779484" y="2288972"/>
              <a:ext cx="1336675" cy="1338263"/>
            </a:xfrm>
            <a:prstGeom prst="ellipse">
              <a:avLst/>
            </a:prstGeom>
            <a:noFill/>
            <a:ln w="19050" cap="flat">
              <a:solidFill>
                <a:schemeClr val="bg1">
                  <a:alpha val="21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705077" y="218094"/>
            <a:ext cx="4877843" cy="6702232"/>
            <a:chOff x="1641372" y="4491628"/>
            <a:chExt cx="1612900" cy="1662113"/>
          </a:xfrm>
          <a:solidFill>
            <a:schemeClr val="bg1">
              <a:lumMod val="95000"/>
              <a:alpha val="21000"/>
            </a:schemeClr>
          </a:solidFill>
        </p:grpSpPr>
        <p:sp>
          <p:nvSpPr>
            <p:cNvPr id="10" name="ïś1íďê"/>
            <p:cNvSpPr/>
            <p:nvPr/>
          </p:nvSpPr>
          <p:spPr bwMode="auto">
            <a:xfrm>
              <a:off x="2889147" y="4701178"/>
              <a:ext cx="153988" cy="138113"/>
            </a:xfrm>
            <a:custGeom>
              <a:avLst/>
              <a:gdLst>
                <a:gd name="T0" fmla="*/ 62 w 83"/>
                <a:gd name="T1" fmla="*/ 8 h 75"/>
                <a:gd name="T2" fmla="*/ 53 w 83"/>
                <a:gd name="T3" fmla="*/ 10 h 75"/>
                <a:gd name="T4" fmla="*/ 57 w 83"/>
                <a:gd name="T5" fmla="*/ 0 h 75"/>
                <a:gd name="T6" fmla="*/ 44 w 83"/>
                <a:gd name="T7" fmla="*/ 21 h 75"/>
                <a:gd name="T8" fmla="*/ 58 w 83"/>
                <a:gd name="T9" fmla="*/ 11 h 75"/>
                <a:gd name="T10" fmla="*/ 54 w 83"/>
                <a:gd name="T11" fmla="*/ 18 h 75"/>
                <a:gd name="T12" fmla="*/ 28 w 83"/>
                <a:gd name="T13" fmla="*/ 18 h 75"/>
                <a:gd name="T14" fmla="*/ 19 w 83"/>
                <a:gd name="T15" fmla="*/ 17 h 75"/>
                <a:gd name="T16" fmla="*/ 25 w 83"/>
                <a:gd name="T17" fmla="*/ 12 h 75"/>
                <a:gd name="T18" fmla="*/ 1 w 83"/>
                <a:gd name="T19" fmla="*/ 30 h 75"/>
                <a:gd name="T20" fmla="*/ 13 w 83"/>
                <a:gd name="T21" fmla="*/ 24 h 75"/>
                <a:gd name="T22" fmla="*/ 36 w 83"/>
                <a:gd name="T23" fmla="*/ 28 h 75"/>
                <a:gd name="T24" fmla="*/ 22 w 83"/>
                <a:gd name="T25" fmla="*/ 35 h 75"/>
                <a:gd name="T26" fmla="*/ 45 w 83"/>
                <a:gd name="T27" fmla="*/ 41 h 75"/>
                <a:gd name="T28" fmla="*/ 42 w 83"/>
                <a:gd name="T29" fmla="*/ 41 h 75"/>
                <a:gd name="T30" fmla="*/ 35 w 83"/>
                <a:gd name="T31" fmla="*/ 40 h 75"/>
                <a:gd name="T32" fmla="*/ 37 w 83"/>
                <a:gd name="T33" fmla="*/ 45 h 75"/>
                <a:gd name="T34" fmla="*/ 12 w 83"/>
                <a:gd name="T35" fmla="*/ 34 h 75"/>
                <a:gd name="T36" fmla="*/ 9 w 83"/>
                <a:gd name="T37" fmla="*/ 35 h 75"/>
                <a:gd name="T38" fmla="*/ 20 w 83"/>
                <a:gd name="T39" fmla="*/ 64 h 75"/>
                <a:gd name="T40" fmla="*/ 0 w 83"/>
                <a:gd name="T41" fmla="*/ 57 h 75"/>
                <a:gd name="T42" fmla="*/ 35 w 83"/>
                <a:gd name="T43" fmla="*/ 58 h 75"/>
                <a:gd name="T44" fmla="*/ 46 w 83"/>
                <a:gd name="T45" fmla="*/ 57 h 75"/>
                <a:gd name="T46" fmla="*/ 42 w 83"/>
                <a:gd name="T47" fmla="*/ 48 h 75"/>
                <a:gd name="T48" fmla="*/ 62 w 83"/>
                <a:gd name="T49" fmla="*/ 57 h 75"/>
                <a:gd name="T50" fmla="*/ 61 w 83"/>
                <a:gd name="T51" fmla="*/ 35 h 75"/>
                <a:gd name="T52" fmla="*/ 62 w 83"/>
                <a:gd name="T53" fmla="*/ 34 h 75"/>
                <a:gd name="T54" fmla="*/ 66 w 83"/>
                <a:gd name="T55" fmla="*/ 16 h 75"/>
                <a:gd name="T56" fmla="*/ 63 w 83"/>
                <a:gd name="T57" fmla="*/ 44 h 75"/>
                <a:gd name="T58" fmla="*/ 54 w 83"/>
                <a:gd name="T59" fmla="*/ 32 h 75"/>
                <a:gd name="T60" fmla="*/ 60 w 83"/>
                <a:gd name="T61" fmla="*/ 27 h 75"/>
                <a:gd name="T62" fmla="*/ 67 w 83"/>
                <a:gd name="T63" fmla="*/ 18 h 75"/>
                <a:gd name="T64" fmla="*/ 77 w 83"/>
                <a:gd name="T65" fmla="*/ 23 h 75"/>
                <a:gd name="T66" fmla="*/ 60 w 83"/>
                <a:gd name="T67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75">
                  <a:moveTo>
                    <a:pt x="66" y="16"/>
                  </a:moveTo>
                  <a:cubicBezTo>
                    <a:pt x="65" y="13"/>
                    <a:pt x="63" y="11"/>
                    <a:pt x="62" y="8"/>
                  </a:cubicBezTo>
                  <a:cubicBezTo>
                    <a:pt x="59" y="9"/>
                    <a:pt x="57" y="9"/>
                    <a:pt x="54" y="10"/>
                  </a:cubicBezTo>
                  <a:cubicBezTo>
                    <a:pt x="54" y="10"/>
                    <a:pt x="53" y="10"/>
                    <a:pt x="53" y="10"/>
                  </a:cubicBezTo>
                  <a:cubicBezTo>
                    <a:pt x="54" y="7"/>
                    <a:pt x="57" y="6"/>
                    <a:pt x="59" y="3"/>
                  </a:cubicBezTo>
                  <a:cubicBezTo>
                    <a:pt x="58" y="2"/>
                    <a:pt x="58" y="1"/>
                    <a:pt x="57" y="0"/>
                  </a:cubicBezTo>
                  <a:cubicBezTo>
                    <a:pt x="48" y="1"/>
                    <a:pt x="37" y="9"/>
                    <a:pt x="42" y="19"/>
                  </a:cubicBezTo>
                  <a:cubicBezTo>
                    <a:pt x="42" y="19"/>
                    <a:pt x="43" y="20"/>
                    <a:pt x="44" y="21"/>
                  </a:cubicBezTo>
                  <a:cubicBezTo>
                    <a:pt x="47" y="19"/>
                    <a:pt x="48" y="15"/>
                    <a:pt x="51" y="14"/>
                  </a:cubicBezTo>
                  <a:cubicBezTo>
                    <a:pt x="53" y="13"/>
                    <a:pt x="55" y="13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7" y="14"/>
                    <a:pt x="56" y="16"/>
                    <a:pt x="54" y="18"/>
                  </a:cubicBezTo>
                  <a:cubicBezTo>
                    <a:pt x="54" y="21"/>
                    <a:pt x="55" y="24"/>
                    <a:pt x="54" y="27"/>
                  </a:cubicBezTo>
                  <a:cubicBezTo>
                    <a:pt x="54" y="27"/>
                    <a:pt x="30" y="18"/>
                    <a:pt x="28" y="18"/>
                  </a:cubicBezTo>
                  <a:cubicBezTo>
                    <a:pt x="25" y="17"/>
                    <a:pt x="22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5"/>
                    <a:pt x="23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2"/>
                    <a:pt x="11" y="16"/>
                    <a:pt x="4" y="18"/>
                  </a:cubicBezTo>
                  <a:cubicBezTo>
                    <a:pt x="0" y="22"/>
                    <a:pt x="0" y="25"/>
                    <a:pt x="1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6" y="29"/>
                    <a:pt x="9" y="26"/>
                    <a:pt x="13" y="24"/>
                  </a:cubicBezTo>
                  <a:cubicBezTo>
                    <a:pt x="19" y="20"/>
                    <a:pt x="30" y="22"/>
                    <a:pt x="37" y="27"/>
                  </a:cubicBezTo>
                  <a:cubicBezTo>
                    <a:pt x="37" y="28"/>
                    <a:pt x="36" y="28"/>
                    <a:pt x="36" y="28"/>
                  </a:cubicBezTo>
                  <a:cubicBezTo>
                    <a:pt x="31" y="29"/>
                    <a:pt x="28" y="28"/>
                    <a:pt x="22" y="32"/>
                  </a:cubicBezTo>
                  <a:cubicBezTo>
                    <a:pt x="22" y="33"/>
                    <a:pt x="22" y="34"/>
                    <a:pt x="22" y="35"/>
                  </a:cubicBezTo>
                  <a:cubicBezTo>
                    <a:pt x="22" y="37"/>
                    <a:pt x="22" y="37"/>
                    <a:pt x="24" y="39"/>
                  </a:cubicBezTo>
                  <a:cubicBezTo>
                    <a:pt x="31" y="37"/>
                    <a:pt x="37" y="36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1" y="40"/>
                    <a:pt x="40" y="39"/>
                    <a:pt x="39" y="39"/>
                  </a:cubicBezTo>
                  <a:cubicBezTo>
                    <a:pt x="37" y="41"/>
                    <a:pt x="37" y="41"/>
                    <a:pt x="35" y="40"/>
                  </a:cubicBezTo>
                  <a:cubicBezTo>
                    <a:pt x="35" y="40"/>
                    <a:pt x="34" y="41"/>
                    <a:pt x="34" y="41"/>
                  </a:cubicBezTo>
                  <a:cubicBezTo>
                    <a:pt x="35" y="43"/>
                    <a:pt x="35" y="43"/>
                    <a:pt x="37" y="45"/>
                  </a:cubicBezTo>
                  <a:cubicBezTo>
                    <a:pt x="36" y="46"/>
                    <a:pt x="36" y="47"/>
                    <a:pt x="35" y="48"/>
                  </a:cubicBezTo>
                  <a:cubicBezTo>
                    <a:pt x="27" y="44"/>
                    <a:pt x="20" y="40"/>
                    <a:pt x="12" y="34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9" y="34"/>
                    <a:pt x="9" y="35"/>
                    <a:pt x="9" y="35"/>
                  </a:cubicBezTo>
                  <a:cubicBezTo>
                    <a:pt x="11" y="55"/>
                    <a:pt x="20" y="44"/>
                    <a:pt x="31" y="54"/>
                  </a:cubicBezTo>
                  <a:cubicBezTo>
                    <a:pt x="27" y="58"/>
                    <a:pt x="23" y="61"/>
                    <a:pt x="20" y="64"/>
                  </a:cubicBezTo>
                  <a:cubicBezTo>
                    <a:pt x="15" y="63"/>
                    <a:pt x="6" y="55"/>
                    <a:pt x="1" y="56"/>
                  </a:cubicBezTo>
                  <a:cubicBezTo>
                    <a:pt x="1" y="56"/>
                    <a:pt x="1" y="56"/>
                    <a:pt x="0" y="57"/>
                  </a:cubicBezTo>
                  <a:cubicBezTo>
                    <a:pt x="2" y="62"/>
                    <a:pt x="7" y="67"/>
                    <a:pt x="9" y="72"/>
                  </a:cubicBezTo>
                  <a:cubicBezTo>
                    <a:pt x="17" y="75"/>
                    <a:pt x="26" y="66"/>
                    <a:pt x="35" y="58"/>
                  </a:cubicBezTo>
                  <a:cubicBezTo>
                    <a:pt x="37" y="60"/>
                    <a:pt x="39" y="63"/>
                    <a:pt x="42" y="65"/>
                  </a:cubicBezTo>
                  <a:cubicBezTo>
                    <a:pt x="46" y="63"/>
                    <a:pt x="46" y="60"/>
                    <a:pt x="46" y="57"/>
                  </a:cubicBezTo>
                  <a:cubicBezTo>
                    <a:pt x="45" y="54"/>
                    <a:pt x="43" y="53"/>
                    <a:pt x="40" y="50"/>
                  </a:cubicBezTo>
                  <a:cubicBezTo>
                    <a:pt x="41" y="49"/>
                    <a:pt x="42" y="48"/>
                    <a:pt x="42" y="48"/>
                  </a:cubicBezTo>
                  <a:cubicBezTo>
                    <a:pt x="46" y="48"/>
                    <a:pt x="49" y="48"/>
                    <a:pt x="53" y="46"/>
                  </a:cubicBezTo>
                  <a:cubicBezTo>
                    <a:pt x="56" y="49"/>
                    <a:pt x="59" y="53"/>
                    <a:pt x="62" y="57"/>
                  </a:cubicBezTo>
                  <a:cubicBezTo>
                    <a:pt x="65" y="56"/>
                    <a:pt x="68" y="55"/>
                    <a:pt x="70" y="52"/>
                  </a:cubicBezTo>
                  <a:cubicBezTo>
                    <a:pt x="72" y="47"/>
                    <a:pt x="66" y="40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4"/>
                    <a:pt x="72" y="37"/>
                    <a:pt x="79" y="32"/>
                  </a:cubicBezTo>
                  <a:cubicBezTo>
                    <a:pt x="83" y="17"/>
                    <a:pt x="74" y="21"/>
                    <a:pt x="66" y="16"/>
                  </a:cubicBezTo>
                  <a:close/>
                  <a:moveTo>
                    <a:pt x="63" y="44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55" y="42"/>
                    <a:pt x="46" y="34"/>
                    <a:pt x="38" y="32"/>
                  </a:cubicBezTo>
                  <a:cubicBezTo>
                    <a:pt x="43" y="28"/>
                    <a:pt x="48" y="31"/>
                    <a:pt x="54" y="32"/>
                  </a:cubicBezTo>
                  <a:cubicBezTo>
                    <a:pt x="57" y="36"/>
                    <a:pt x="60" y="40"/>
                    <a:pt x="63" y="44"/>
                  </a:cubicBezTo>
                  <a:close/>
                  <a:moveTo>
                    <a:pt x="60" y="27"/>
                  </a:moveTo>
                  <a:cubicBezTo>
                    <a:pt x="60" y="27"/>
                    <a:pt x="60" y="26"/>
                    <a:pt x="59" y="26"/>
                  </a:cubicBezTo>
                  <a:cubicBezTo>
                    <a:pt x="61" y="23"/>
                    <a:pt x="63" y="20"/>
                    <a:pt x="67" y="18"/>
                  </a:cubicBezTo>
                  <a:cubicBezTo>
                    <a:pt x="69" y="19"/>
                    <a:pt x="71" y="19"/>
                    <a:pt x="74" y="20"/>
                  </a:cubicBezTo>
                  <a:cubicBezTo>
                    <a:pt x="75" y="21"/>
                    <a:pt x="76" y="22"/>
                    <a:pt x="77" y="23"/>
                  </a:cubicBezTo>
                  <a:cubicBezTo>
                    <a:pt x="77" y="24"/>
                    <a:pt x="77" y="24"/>
                    <a:pt x="77" y="25"/>
                  </a:cubicBezTo>
                  <a:cubicBezTo>
                    <a:pt x="72" y="29"/>
                    <a:pt x="66" y="27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" name="ïṩḻîḓé"/>
            <p:cNvSpPr/>
            <p:nvPr/>
          </p:nvSpPr>
          <p:spPr bwMode="auto">
            <a:xfrm>
              <a:off x="2728809" y="4582115"/>
              <a:ext cx="101600" cy="147638"/>
            </a:xfrm>
            <a:custGeom>
              <a:avLst/>
              <a:gdLst>
                <a:gd name="T0" fmla="*/ 47 w 55"/>
                <a:gd name="T1" fmla="*/ 0 h 80"/>
                <a:gd name="T2" fmla="*/ 49 w 55"/>
                <a:gd name="T3" fmla="*/ 20 h 80"/>
                <a:gd name="T4" fmla="*/ 51 w 55"/>
                <a:gd name="T5" fmla="*/ 34 h 80"/>
                <a:gd name="T6" fmla="*/ 28 w 55"/>
                <a:gd name="T7" fmla="*/ 38 h 80"/>
                <a:gd name="T8" fmla="*/ 41 w 55"/>
                <a:gd name="T9" fmla="*/ 68 h 80"/>
                <a:gd name="T10" fmla="*/ 25 w 55"/>
                <a:gd name="T11" fmla="*/ 74 h 80"/>
                <a:gd name="T12" fmla="*/ 26 w 55"/>
                <a:gd name="T13" fmla="*/ 39 h 80"/>
                <a:gd name="T14" fmla="*/ 23 w 55"/>
                <a:gd name="T15" fmla="*/ 40 h 80"/>
                <a:gd name="T16" fmla="*/ 7 w 55"/>
                <a:gd name="T17" fmla="*/ 54 h 80"/>
                <a:gd name="T18" fmla="*/ 0 w 55"/>
                <a:gd name="T19" fmla="*/ 43 h 80"/>
                <a:gd name="T20" fmla="*/ 14 w 55"/>
                <a:gd name="T21" fmla="*/ 28 h 80"/>
                <a:gd name="T22" fmla="*/ 6 w 55"/>
                <a:gd name="T23" fmla="*/ 15 h 80"/>
                <a:gd name="T24" fmla="*/ 7 w 55"/>
                <a:gd name="T25" fmla="*/ 15 h 80"/>
                <a:gd name="T26" fmla="*/ 26 w 55"/>
                <a:gd name="T27" fmla="*/ 18 h 80"/>
                <a:gd name="T28" fmla="*/ 47 w 55"/>
                <a:gd name="T2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80">
                  <a:moveTo>
                    <a:pt x="47" y="0"/>
                  </a:moveTo>
                  <a:cubicBezTo>
                    <a:pt x="55" y="7"/>
                    <a:pt x="49" y="11"/>
                    <a:pt x="49" y="20"/>
                  </a:cubicBezTo>
                  <a:cubicBezTo>
                    <a:pt x="49" y="25"/>
                    <a:pt x="55" y="25"/>
                    <a:pt x="51" y="34"/>
                  </a:cubicBezTo>
                  <a:cubicBezTo>
                    <a:pt x="44" y="37"/>
                    <a:pt x="34" y="32"/>
                    <a:pt x="28" y="38"/>
                  </a:cubicBezTo>
                  <a:cubicBezTo>
                    <a:pt x="38" y="44"/>
                    <a:pt x="45" y="59"/>
                    <a:pt x="41" y="68"/>
                  </a:cubicBezTo>
                  <a:cubicBezTo>
                    <a:pt x="39" y="74"/>
                    <a:pt x="28" y="80"/>
                    <a:pt x="25" y="74"/>
                  </a:cubicBezTo>
                  <a:cubicBezTo>
                    <a:pt x="19" y="62"/>
                    <a:pt x="39" y="55"/>
                    <a:pt x="26" y="39"/>
                  </a:cubicBezTo>
                  <a:cubicBezTo>
                    <a:pt x="25" y="39"/>
                    <a:pt x="25" y="39"/>
                    <a:pt x="23" y="40"/>
                  </a:cubicBezTo>
                  <a:cubicBezTo>
                    <a:pt x="17" y="44"/>
                    <a:pt x="14" y="52"/>
                    <a:pt x="7" y="54"/>
                  </a:cubicBezTo>
                  <a:cubicBezTo>
                    <a:pt x="2" y="51"/>
                    <a:pt x="2" y="48"/>
                    <a:pt x="0" y="43"/>
                  </a:cubicBezTo>
                  <a:cubicBezTo>
                    <a:pt x="3" y="39"/>
                    <a:pt x="14" y="30"/>
                    <a:pt x="14" y="28"/>
                  </a:cubicBezTo>
                  <a:cubicBezTo>
                    <a:pt x="14" y="25"/>
                    <a:pt x="7" y="19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13" y="15"/>
                    <a:pt x="20" y="18"/>
                    <a:pt x="26" y="18"/>
                  </a:cubicBezTo>
                  <a:cubicBezTo>
                    <a:pt x="34" y="17"/>
                    <a:pt x="41" y="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" name="išḷïḓe"/>
            <p:cNvSpPr/>
            <p:nvPr/>
          </p:nvSpPr>
          <p:spPr bwMode="auto">
            <a:xfrm>
              <a:off x="2490684" y="4510678"/>
              <a:ext cx="144463" cy="160338"/>
            </a:xfrm>
            <a:custGeom>
              <a:avLst/>
              <a:gdLst>
                <a:gd name="T0" fmla="*/ 55 w 78"/>
                <a:gd name="T1" fmla="*/ 64 h 87"/>
                <a:gd name="T2" fmla="*/ 62 w 78"/>
                <a:gd name="T3" fmla="*/ 50 h 87"/>
                <a:gd name="T4" fmla="*/ 54 w 78"/>
                <a:gd name="T5" fmla="*/ 43 h 87"/>
                <a:gd name="T6" fmla="*/ 69 w 78"/>
                <a:gd name="T7" fmla="*/ 29 h 87"/>
                <a:gd name="T8" fmla="*/ 67 w 78"/>
                <a:gd name="T9" fmla="*/ 21 h 87"/>
                <a:gd name="T10" fmla="*/ 70 w 78"/>
                <a:gd name="T11" fmla="*/ 11 h 87"/>
                <a:gd name="T12" fmla="*/ 69 w 78"/>
                <a:gd name="T13" fmla="*/ 3 h 87"/>
                <a:gd name="T14" fmla="*/ 64 w 78"/>
                <a:gd name="T15" fmla="*/ 0 h 87"/>
                <a:gd name="T16" fmla="*/ 63 w 78"/>
                <a:gd name="T17" fmla="*/ 0 h 87"/>
                <a:gd name="T18" fmla="*/ 63 w 78"/>
                <a:gd name="T19" fmla="*/ 12 h 87"/>
                <a:gd name="T20" fmla="*/ 42 w 78"/>
                <a:gd name="T21" fmla="*/ 25 h 87"/>
                <a:gd name="T22" fmla="*/ 42 w 78"/>
                <a:gd name="T23" fmla="*/ 33 h 87"/>
                <a:gd name="T24" fmla="*/ 33 w 78"/>
                <a:gd name="T25" fmla="*/ 36 h 87"/>
                <a:gd name="T26" fmla="*/ 39 w 78"/>
                <a:gd name="T27" fmla="*/ 33 h 87"/>
                <a:gd name="T28" fmla="*/ 39 w 78"/>
                <a:gd name="T29" fmla="*/ 23 h 87"/>
                <a:gd name="T30" fmla="*/ 36 w 78"/>
                <a:gd name="T31" fmla="*/ 0 h 87"/>
                <a:gd name="T32" fmla="*/ 36 w 78"/>
                <a:gd name="T33" fmla="*/ 0 h 87"/>
                <a:gd name="T34" fmla="*/ 36 w 78"/>
                <a:gd name="T35" fmla="*/ 8 h 87"/>
                <a:gd name="T36" fmla="*/ 30 w 78"/>
                <a:gd name="T37" fmla="*/ 24 h 87"/>
                <a:gd name="T38" fmla="*/ 1 w 78"/>
                <a:gd name="T39" fmla="*/ 29 h 87"/>
                <a:gd name="T40" fmla="*/ 0 w 78"/>
                <a:gd name="T41" fmla="*/ 31 h 87"/>
                <a:gd name="T42" fmla="*/ 18 w 78"/>
                <a:gd name="T43" fmla="*/ 39 h 87"/>
                <a:gd name="T44" fmla="*/ 25 w 78"/>
                <a:gd name="T45" fmla="*/ 36 h 87"/>
                <a:gd name="T46" fmla="*/ 25 w 78"/>
                <a:gd name="T47" fmla="*/ 36 h 87"/>
                <a:gd name="T48" fmla="*/ 3 w 78"/>
                <a:gd name="T49" fmla="*/ 62 h 87"/>
                <a:gd name="T50" fmla="*/ 5 w 78"/>
                <a:gd name="T51" fmla="*/ 67 h 87"/>
                <a:gd name="T52" fmla="*/ 12 w 78"/>
                <a:gd name="T53" fmla="*/ 66 h 87"/>
                <a:gd name="T54" fmla="*/ 22 w 78"/>
                <a:gd name="T55" fmla="*/ 74 h 87"/>
                <a:gd name="T56" fmla="*/ 25 w 78"/>
                <a:gd name="T57" fmla="*/ 61 h 87"/>
                <a:gd name="T58" fmla="*/ 30 w 78"/>
                <a:gd name="T59" fmla="*/ 49 h 87"/>
                <a:gd name="T60" fmla="*/ 48 w 78"/>
                <a:gd name="T61" fmla="*/ 63 h 87"/>
                <a:gd name="T62" fmla="*/ 24 w 78"/>
                <a:gd name="T63" fmla="*/ 71 h 87"/>
                <a:gd name="T64" fmla="*/ 48 w 78"/>
                <a:gd name="T65" fmla="*/ 71 h 87"/>
                <a:gd name="T66" fmla="*/ 51 w 78"/>
                <a:gd name="T67" fmla="*/ 69 h 87"/>
                <a:gd name="T68" fmla="*/ 77 w 78"/>
                <a:gd name="T69" fmla="*/ 87 h 87"/>
                <a:gd name="T70" fmla="*/ 78 w 78"/>
                <a:gd name="T71" fmla="*/ 86 h 87"/>
                <a:gd name="T72" fmla="*/ 55 w 78"/>
                <a:gd name="T73" fmla="*/ 64 h 87"/>
                <a:gd name="T74" fmla="*/ 15 w 78"/>
                <a:gd name="T75" fmla="*/ 64 h 87"/>
                <a:gd name="T76" fmla="*/ 15 w 78"/>
                <a:gd name="T77" fmla="*/ 65 h 87"/>
                <a:gd name="T78" fmla="*/ 11 w 78"/>
                <a:gd name="T79" fmla="*/ 63 h 87"/>
                <a:gd name="T80" fmla="*/ 12 w 78"/>
                <a:gd name="T81" fmla="*/ 60 h 87"/>
                <a:gd name="T82" fmla="*/ 15 w 78"/>
                <a:gd name="T83" fmla="*/ 57 h 87"/>
                <a:gd name="T84" fmla="*/ 17 w 78"/>
                <a:gd name="T85" fmla="*/ 58 h 87"/>
                <a:gd name="T86" fmla="*/ 15 w 78"/>
                <a:gd name="T87" fmla="*/ 64 h 87"/>
                <a:gd name="T88" fmla="*/ 32 w 78"/>
                <a:gd name="T89" fmla="*/ 46 h 87"/>
                <a:gd name="T90" fmla="*/ 44 w 78"/>
                <a:gd name="T91" fmla="*/ 34 h 87"/>
                <a:gd name="T92" fmla="*/ 52 w 78"/>
                <a:gd name="T93" fmla="*/ 35 h 87"/>
                <a:gd name="T94" fmla="*/ 46 w 78"/>
                <a:gd name="T95" fmla="*/ 50 h 87"/>
                <a:gd name="T96" fmla="*/ 48 w 78"/>
                <a:gd name="T97" fmla="*/ 52 h 87"/>
                <a:gd name="T98" fmla="*/ 56 w 78"/>
                <a:gd name="T99" fmla="*/ 50 h 87"/>
                <a:gd name="T100" fmla="*/ 52 w 78"/>
                <a:gd name="T101" fmla="*/ 61 h 87"/>
                <a:gd name="T102" fmla="*/ 32 w 78"/>
                <a:gd name="T103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87">
                  <a:moveTo>
                    <a:pt x="55" y="64"/>
                  </a:moveTo>
                  <a:cubicBezTo>
                    <a:pt x="58" y="60"/>
                    <a:pt x="60" y="55"/>
                    <a:pt x="62" y="50"/>
                  </a:cubicBezTo>
                  <a:cubicBezTo>
                    <a:pt x="61" y="47"/>
                    <a:pt x="58" y="44"/>
                    <a:pt x="54" y="43"/>
                  </a:cubicBezTo>
                  <a:cubicBezTo>
                    <a:pt x="57" y="36"/>
                    <a:pt x="64" y="33"/>
                    <a:pt x="69" y="29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8" y="18"/>
                    <a:pt x="69" y="15"/>
                    <a:pt x="70" y="11"/>
                  </a:cubicBezTo>
                  <a:cubicBezTo>
                    <a:pt x="70" y="9"/>
                    <a:pt x="69" y="6"/>
                    <a:pt x="69" y="3"/>
                  </a:cubicBezTo>
                  <a:cubicBezTo>
                    <a:pt x="68" y="2"/>
                    <a:pt x="67" y="1"/>
                    <a:pt x="64" y="0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1" y="5"/>
                    <a:pt x="63" y="8"/>
                    <a:pt x="63" y="12"/>
                  </a:cubicBezTo>
                  <a:cubicBezTo>
                    <a:pt x="63" y="24"/>
                    <a:pt x="52" y="26"/>
                    <a:pt x="42" y="25"/>
                  </a:cubicBezTo>
                  <a:cubicBezTo>
                    <a:pt x="41" y="28"/>
                    <a:pt x="41" y="31"/>
                    <a:pt x="42" y="33"/>
                  </a:cubicBezTo>
                  <a:cubicBezTo>
                    <a:pt x="39" y="34"/>
                    <a:pt x="36" y="35"/>
                    <a:pt x="33" y="36"/>
                  </a:cubicBezTo>
                  <a:cubicBezTo>
                    <a:pt x="34" y="32"/>
                    <a:pt x="36" y="32"/>
                    <a:pt x="39" y="33"/>
                  </a:cubicBezTo>
                  <a:cubicBezTo>
                    <a:pt x="41" y="29"/>
                    <a:pt x="38" y="27"/>
                    <a:pt x="39" y="23"/>
                  </a:cubicBezTo>
                  <a:cubicBezTo>
                    <a:pt x="39" y="14"/>
                    <a:pt x="53" y="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3"/>
                    <a:pt x="36" y="5"/>
                    <a:pt x="36" y="8"/>
                  </a:cubicBezTo>
                  <a:cubicBezTo>
                    <a:pt x="34" y="14"/>
                    <a:pt x="32" y="19"/>
                    <a:pt x="30" y="24"/>
                  </a:cubicBezTo>
                  <a:cubicBezTo>
                    <a:pt x="22" y="26"/>
                    <a:pt x="9" y="26"/>
                    <a:pt x="1" y="29"/>
                  </a:cubicBezTo>
                  <a:cubicBezTo>
                    <a:pt x="1" y="30"/>
                    <a:pt x="1" y="30"/>
                    <a:pt x="0" y="31"/>
                  </a:cubicBezTo>
                  <a:cubicBezTo>
                    <a:pt x="1" y="35"/>
                    <a:pt x="12" y="39"/>
                    <a:pt x="18" y="39"/>
                  </a:cubicBezTo>
                  <a:cubicBezTo>
                    <a:pt x="20" y="38"/>
                    <a:pt x="22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1" y="52"/>
                    <a:pt x="9" y="50"/>
                    <a:pt x="3" y="62"/>
                  </a:cubicBezTo>
                  <a:cubicBezTo>
                    <a:pt x="4" y="63"/>
                    <a:pt x="4" y="65"/>
                    <a:pt x="5" y="67"/>
                  </a:cubicBezTo>
                  <a:cubicBezTo>
                    <a:pt x="7" y="67"/>
                    <a:pt x="10" y="67"/>
                    <a:pt x="12" y="66"/>
                  </a:cubicBezTo>
                  <a:cubicBezTo>
                    <a:pt x="17" y="68"/>
                    <a:pt x="17" y="72"/>
                    <a:pt x="22" y="74"/>
                  </a:cubicBezTo>
                  <a:cubicBezTo>
                    <a:pt x="25" y="71"/>
                    <a:pt x="24" y="66"/>
                    <a:pt x="25" y="61"/>
                  </a:cubicBezTo>
                  <a:cubicBezTo>
                    <a:pt x="25" y="56"/>
                    <a:pt x="28" y="52"/>
                    <a:pt x="30" y="49"/>
                  </a:cubicBezTo>
                  <a:cubicBezTo>
                    <a:pt x="40" y="53"/>
                    <a:pt x="42" y="58"/>
                    <a:pt x="48" y="63"/>
                  </a:cubicBezTo>
                  <a:cubicBezTo>
                    <a:pt x="44" y="74"/>
                    <a:pt x="29" y="63"/>
                    <a:pt x="24" y="71"/>
                  </a:cubicBezTo>
                  <a:cubicBezTo>
                    <a:pt x="39" y="78"/>
                    <a:pt x="36" y="74"/>
                    <a:pt x="48" y="71"/>
                  </a:cubicBezTo>
                  <a:cubicBezTo>
                    <a:pt x="49" y="70"/>
                    <a:pt x="50" y="70"/>
                    <a:pt x="51" y="69"/>
                  </a:cubicBezTo>
                  <a:cubicBezTo>
                    <a:pt x="58" y="79"/>
                    <a:pt x="58" y="87"/>
                    <a:pt x="77" y="87"/>
                  </a:cubicBezTo>
                  <a:cubicBezTo>
                    <a:pt x="77" y="87"/>
                    <a:pt x="78" y="86"/>
                    <a:pt x="78" y="86"/>
                  </a:cubicBezTo>
                  <a:cubicBezTo>
                    <a:pt x="74" y="76"/>
                    <a:pt x="60" y="73"/>
                    <a:pt x="55" y="64"/>
                  </a:cubicBezTo>
                  <a:close/>
                  <a:moveTo>
                    <a:pt x="15" y="64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4" y="64"/>
                    <a:pt x="13" y="64"/>
                    <a:pt x="11" y="63"/>
                  </a:cubicBezTo>
                  <a:cubicBezTo>
                    <a:pt x="11" y="62"/>
                    <a:pt x="12" y="61"/>
                    <a:pt x="12" y="60"/>
                  </a:cubicBezTo>
                  <a:cubicBezTo>
                    <a:pt x="13" y="59"/>
                    <a:pt x="14" y="58"/>
                    <a:pt x="15" y="57"/>
                  </a:cubicBezTo>
                  <a:cubicBezTo>
                    <a:pt x="16" y="57"/>
                    <a:pt x="16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lose/>
                  <a:moveTo>
                    <a:pt x="32" y="46"/>
                  </a:moveTo>
                  <a:cubicBezTo>
                    <a:pt x="35" y="43"/>
                    <a:pt x="44" y="37"/>
                    <a:pt x="44" y="34"/>
                  </a:cubicBezTo>
                  <a:cubicBezTo>
                    <a:pt x="47" y="34"/>
                    <a:pt x="49" y="35"/>
                    <a:pt x="52" y="35"/>
                  </a:cubicBezTo>
                  <a:cubicBezTo>
                    <a:pt x="50" y="40"/>
                    <a:pt x="45" y="44"/>
                    <a:pt x="46" y="50"/>
                  </a:cubicBezTo>
                  <a:cubicBezTo>
                    <a:pt x="46" y="51"/>
                    <a:pt x="47" y="51"/>
                    <a:pt x="48" y="52"/>
                  </a:cubicBezTo>
                  <a:cubicBezTo>
                    <a:pt x="50" y="51"/>
                    <a:pt x="53" y="49"/>
                    <a:pt x="56" y="50"/>
                  </a:cubicBezTo>
                  <a:cubicBezTo>
                    <a:pt x="55" y="54"/>
                    <a:pt x="53" y="57"/>
                    <a:pt x="52" y="61"/>
                  </a:cubicBezTo>
                  <a:cubicBezTo>
                    <a:pt x="45" y="56"/>
                    <a:pt x="44" y="49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" name="ï$ľíḍe"/>
            <p:cNvSpPr/>
            <p:nvPr/>
          </p:nvSpPr>
          <p:spPr bwMode="auto">
            <a:xfrm>
              <a:off x="2255734" y="4491628"/>
              <a:ext cx="136525" cy="174625"/>
            </a:xfrm>
            <a:custGeom>
              <a:avLst/>
              <a:gdLst>
                <a:gd name="T0" fmla="*/ 74 w 74"/>
                <a:gd name="T1" fmla="*/ 41 h 94"/>
                <a:gd name="T2" fmla="*/ 64 w 74"/>
                <a:gd name="T3" fmla="*/ 35 h 94"/>
                <a:gd name="T4" fmla="*/ 51 w 74"/>
                <a:gd name="T5" fmla="*/ 5 h 94"/>
                <a:gd name="T6" fmla="*/ 58 w 74"/>
                <a:gd name="T7" fmla="*/ 39 h 94"/>
                <a:gd name="T8" fmla="*/ 47 w 74"/>
                <a:gd name="T9" fmla="*/ 47 h 94"/>
                <a:gd name="T10" fmla="*/ 55 w 74"/>
                <a:gd name="T11" fmla="*/ 34 h 94"/>
                <a:gd name="T12" fmla="*/ 47 w 74"/>
                <a:gd name="T13" fmla="*/ 29 h 94"/>
                <a:gd name="T14" fmla="*/ 54 w 74"/>
                <a:gd name="T15" fmla="*/ 22 h 94"/>
                <a:gd name="T16" fmla="*/ 54 w 74"/>
                <a:gd name="T17" fmla="*/ 20 h 94"/>
                <a:gd name="T18" fmla="*/ 54 w 74"/>
                <a:gd name="T19" fmla="*/ 19 h 94"/>
                <a:gd name="T20" fmla="*/ 41 w 74"/>
                <a:gd name="T21" fmla="*/ 19 h 94"/>
                <a:gd name="T22" fmla="*/ 44 w 74"/>
                <a:gd name="T23" fmla="*/ 22 h 94"/>
                <a:gd name="T24" fmla="*/ 44 w 74"/>
                <a:gd name="T25" fmla="*/ 32 h 94"/>
                <a:gd name="T26" fmla="*/ 48 w 74"/>
                <a:gd name="T27" fmla="*/ 37 h 94"/>
                <a:gd name="T28" fmla="*/ 40 w 74"/>
                <a:gd name="T29" fmla="*/ 58 h 94"/>
                <a:gd name="T30" fmla="*/ 44 w 74"/>
                <a:gd name="T31" fmla="*/ 61 h 94"/>
                <a:gd name="T32" fmla="*/ 59 w 74"/>
                <a:gd name="T33" fmla="*/ 46 h 94"/>
                <a:gd name="T34" fmla="*/ 59 w 74"/>
                <a:gd name="T35" fmla="*/ 46 h 94"/>
                <a:gd name="T36" fmla="*/ 66 w 74"/>
                <a:gd name="T37" fmla="*/ 93 h 94"/>
                <a:gd name="T38" fmla="*/ 68 w 74"/>
                <a:gd name="T39" fmla="*/ 93 h 94"/>
                <a:gd name="T40" fmla="*/ 65 w 74"/>
                <a:gd name="T41" fmla="*/ 42 h 94"/>
                <a:gd name="T42" fmla="*/ 73 w 74"/>
                <a:gd name="T43" fmla="*/ 41 h 94"/>
                <a:gd name="T44" fmla="*/ 74 w 74"/>
                <a:gd name="T45" fmla="*/ 41 h 94"/>
                <a:gd name="T46" fmla="*/ 43 w 74"/>
                <a:gd name="T47" fmla="*/ 42 h 94"/>
                <a:gd name="T48" fmla="*/ 35 w 74"/>
                <a:gd name="T49" fmla="*/ 48 h 94"/>
                <a:gd name="T50" fmla="*/ 39 w 74"/>
                <a:gd name="T51" fmla="*/ 38 h 94"/>
                <a:gd name="T52" fmla="*/ 37 w 74"/>
                <a:gd name="T53" fmla="*/ 29 h 94"/>
                <a:gd name="T54" fmla="*/ 40 w 74"/>
                <a:gd name="T55" fmla="*/ 27 h 94"/>
                <a:gd name="T56" fmla="*/ 34 w 74"/>
                <a:gd name="T57" fmla="*/ 16 h 94"/>
                <a:gd name="T58" fmla="*/ 32 w 74"/>
                <a:gd name="T59" fmla="*/ 15 h 94"/>
                <a:gd name="T60" fmla="*/ 4 w 74"/>
                <a:gd name="T61" fmla="*/ 46 h 94"/>
                <a:gd name="T62" fmla="*/ 30 w 74"/>
                <a:gd name="T63" fmla="*/ 29 h 94"/>
                <a:gd name="T64" fmla="*/ 8 w 74"/>
                <a:gd name="T65" fmla="*/ 52 h 94"/>
                <a:gd name="T66" fmla="*/ 0 w 74"/>
                <a:gd name="T67" fmla="*/ 56 h 94"/>
                <a:gd name="T68" fmla="*/ 3 w 74"/>
                <a:gd name="T69" fmla="*/ 61 h 94"/>
                <a:gd name="T70" fmla="*/ 23 w 74"/>
                <a:gd name="T71" fmla="*/ 54 h 94"/>
                <a:gd name="T72" fmla="*/ 25 w 74"/>
                <a:gd name="T73" fmla="*/ 53 h 94"/>
                <a:gd name="T74" fmla="*/ 25 w 74"/>
                <a:gd name="T75" fmla="*/ 53 h 94"/>
                <a:gd name="T76" fmla="*/ 20 w 74"/>
                <a:gd name="T77" fmla="*/ 72 h 94"/>
                <a:gd name="T78" fmla="*/ 25 w 74"/>
                <a:gd name="T79" fmla="*/ 76 h 94"/>
                <a:gd name="T80" fmla="*/ 26 w 74"/>
                <a:gd name="T81" fmla="*/ 76 h 94"/>
                <a:gd name="T82" fmla="*/ 30 w 74"/>
                <a:gd name="T83" fmla="*/ 67 h 94"/>
                <a:gd name="T84" fmla="*/ 31 w 74"/>
                <a:gd name="T85" fmla="*/ 66 h 94"/>
                <a:gd name="T86" fmla="*/ 32 w 74"/>
                <a:gd name="T87" fmla="*/ 75 h 94"/>
                <a:gd name="T88" fmla="*/ 35 w 74"/>
                <a:gd name="T89" fmla="*/ 76 h 94"/>
                <a:gd name="T90" fmla="*/ 38 w 74"/>
                <a:gd name="T91" fmla="*/ 76 h 94"/>
                <a:gd name="T92" fmla="*/ 35 w 74"/>
                <a:gd name="T93" fmla="*/ 61 h 94"/>
                <a:gd name="T94" fmla="*/ 43 w 74"/>
                <a:gd name="T95" fmla="*/ 4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94">
                  <a:moveTo>
                    <a:pt x="74" y="41"/>
                  </a:moveTo>
                  <a:cubicBezTo>
                    <a:pt x="73" y="36"/>
                    <a:pt x="70" y="34"/>
                    <a:pt x="64" y="35"/>
                  </a:cubicBezTo>
                  <a:cubicBezTo>
                    <a:pt x="63" y="24"/>
                    <a:pt x="67" y="0"/>
                    <a:pt x="51" y="5"/>
                  </a:cubicBezTo>
                  <a:cubicBezTo>
                    <a:pt x="50" y="9"/>
                    <a:pt x="61" y="31"/>
                    <a:pt x="58" y="39"/>
                  </a:cubicBezTo>
                  <a:cubicBezTo>
                    <a:pt x="58" y="39"/>
                    <a:pt x="47" y="47"/>
                    <a:pt x="47" y="47"/>
                  </a:cubicBezTo>
                  <a:cubicBezTo>
                    <a:pt x="48" y="41"/>
                    <a:pt x="53" y="39"/>
                    <a:pt x="55" y="34"/>
                  </a:cubicBezTo>
                  <a:cubicBezTo>
                    <a:pt x="56" y="30"/>
                    <a:pt x="49" y="31"/>
                    <a:pt x="47" y="29"/>
                  </a:cubicBezTo>
                  <a:cubicBezTo>
                    <a:pt x="48" y="26"/>
                    <a:pt x="51" y="23"/>
                    <a:pt x="54" y="22"/>
                  </a:cubicBezTo>
                  <a:cubicBezTo>
                    <a:pt x="54" y="21"/>
                    <a:pt x="54" y="21"/>
                    <a:pt x="54" y="20"/>
                  </a:cubicBezTo>
                  <a:cubicBezTo>
                    <a:pt x="54" y="20"/>
                    <a:pt x="54" y="19"/>
                    <a:pt x="54" y="19"/>
                  </a:cubicBezTo>
                  <a:cubicBezTo>
                    <a:pt x="50" y="17"/>
                    <a:pt x="45" y="17"/>
                    <a:pt x="41" y="19"/>
                  </a:cubicBezTo>
                  <a:cubicBezTo>
                    <a:pt x="41" y="22"/>
                    <a:pt x="42" y="22"/>
                    <a:pt x="44" y="22"/>
                  </a:cubicBezTo>
                  <a:cubicBezTo>
                    <a:pt x="44" y="26"/>
                    <a:pt x="44" y="29"/>
                    <a:pt x="44" y="32"/>
                  </a:cubicBezTo>
                  <a:cubicBezTo>
                    <a:pt x="45" y="34"/>
                    <a:pt x="47" y="35"/>
                    <a:pt x="48" y="37"/>
                  </a:cubicBezTo>
                  <a:cubicBezTo>
                    <a:pt x="46" y="41"/>
                    <a:pt x="35" y="51"/>
                    <a:pt x="40" y="58"/>
                  </a:cubicBezTo>
                  <a:cubicBezTo>
                    <a:pt x="41" y="60"/>
                    <a:pt x="42" y="60"/>
                    <a:pt x="44" y="61"/>
                  </a:cubicBezTo>
                  <a:cubicBezTo>
                    <a:pt x="49" y="55"/>
                    <a:pt x="51" y="50"/>
                    <a:pt x="59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1" y="60"/>
                    <a:pt x="59" y="83"/>
                    <a:pt x="66" y="93"/>
                  </a:cubicBezTo>
                  <a:cubicBezTo>
                    <a:pt x="67" y="94"/>
                    <a:pt x="67" y="93"/>
                    <a:pt x="68" y="93"/>
                  </a:cubicBezTo>
                  <a:cubicBezTo>
                    <a:pt x="68" y="78"/>
                    <a:pt x="67" y="60"/>
                    <a:pt x="65" y="42"/>
                  </a:cubicBezTo>
                  <a:cubicBezTo>
                    <a:pt x="68" y="42"/>
                    <a:pt x="72" y="42"/>
                    <a:pt x="73" y="41"/>
                  </a:cubicBezTo>
                  <a:cubicBezTo>
                    <a:pt x="74" y="41"/>
                    <a:pt x="74" y="41"/>
                    <a:pt x="74" y="41"/>
                  </a:cubicBezTo>
                  <a:close/>
                  <a:moveTo>
                    <a:pt x="43" y="42"/>
                  </a:moveTo>
                  <a:cubicBezTo>
                    <a:pt x="39" y="44"/>
                    <a:pt x="38" y="46"/>
                    <a:pt x="35" y="48"/>
                  </a:cubicBezTo>
                  <a:cubicBezTo>
                    <a:pt x="35" y="42"/>
                    <a:pt x="39" y="42"/>
                    <a:pt x="39" y="38"/>
                  </a:cubicBezTo>
                  <a:cubicBezTo>
                    <a:pt x="40" y="35"/>
                    <a:pt x="37" y="33"/>
                    <a:pt x="37" y="29"/>
                  </a:cubicBezTo>
                  <a:cubicBezTo>
                    <a:pt x="38" y="28"/>
                    <a:pt x="39" y="28"/>
                    <a:pt x="40" y="27"/>
                  </a:cubicBezTo>
                  <a:cubicBezTo>
                    <a:pt x="41" y="24"/>
                    <a:pt x="36" y="16"/>
                    <a:pt x="34" y="16"/>
                  </a:cubicBezTo>
                  <a:cubicBezTo>
                    <a:pt x="33" y="16"/>
                    <a:pt x="32" y="15"/>
                    <a:pt x="32" y="15"/>
                  </a:cubicBezTo>
                  <a:cubicBezTo>
                    <a:pt x="22" y="28"/>
                    <a:pt x="10" y="30"/>
                    <a:pt x="4" y="46"/>
                  </a:cubicBezTo>
                  <a:cubicBezTo>
                    <a:pt x="13" y="41"/>
                    <a:pt x="17" y="31"/>
                    <a:pt x="30" y="29"/>
                  </a:cubicBezTo>
                  <a:cubicBezTo>
                    <a:pt x="29" y="39"/>
                    <a:pt x="16" y="48"/>
                    <a:pt x="8" y="52"/>
                  </a:cubicBezTo>
                  <a:cubicBezTo>
                    <a:pt x="4" y="54"/>
                    <a:pt x="2" y="52"/>
                    <a:pt x="0" y="56"/>
                  </a:cubicBezTo>
                  <a:cubicBezTo>
                    <a:pt x="0" y="59"/>
                    <a:pt x="1" y="60"/>
                    <a:pt x="3" y="61"/>
                  </a:cubicBezTo>
                  <a:cubicBezTo>
                    <a:pt x="10" y="63"/>
                    <a:pt x="22" y="58"/>
                    <a:pt x="23" y="54"/>
                  </a:cubicBezTo>
                  <a:cubicBezTo>
                    <a:pt x="24" y="54"/>
                    <a:pt x="24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3" y="59"/>
                    <a:pt x="22" y="66"/>
                    <a:pt x="20" y="72"/>
                  </a:cubicBezTo>
                  <a:cubicBezTo>
                    <a:pt x="21" y="74"/>
                    <a:pt x="23" y="75"/>
                    <a:pt x="25" y="76"/>
                  </a:cubicBezTo>
                  <a:cubicBezTo>
                    <a:pt x="25" y="76"/>
                    <a:pt x="26" y="76"/>
                    <a:pt x="26" y="76"/>
                  </a:cubicBezTo>
                  <a:cubicBezTo>
                    <a:pt x="28" y="73"/>
                    <a:pt x="29" y="70"/>
                    <a:pt x="30" y="67"/>
                  </a:cubicBezTo>
                  <a:cubicBezTo>
                    <a:pt x="31" y="67"/>
                    <a:pt x="31" y="67"/>
                    <a:pt x="31" y="66"/>
                  </a:cubicBezTo>
                  <a:cubicBezTo>
                    <a:pt x="32" y="69"/>
                    <a:pt x="32" y="72"/>
                    <a:pt x="32" y="75"/>
                  </a:cubicBezTo>
                  <a:cubicBezTo>
                    <a:pt x="33" y="75"/>
                    <a:pt x="34" y="76"/>
                    <a:pt x="35" y="76"/>
                  </a:cubicBezTo>
                  <a:cubicBezTo>
                    <a:pt x="36" y="76"/>
                    <a:pt x="37" y="76"/>
                    <a:pt x="38" y="76"/>
                  </a:cubicBezTo>
                  <a:cubicBezTo>
                    <a:pt x="37" y="71"/>
                    <a:pt x="36" y="66"/>
                    <a:pt x="35" y="61"/>
                  </a:cubicBezTo>
                  <a:cubicBezTo>
                    <a:pt x="38" y="54"/>
                    <a:pt x="40" y="48"/>
                    <a:pt x="4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" name="î$ḻîḑe"/>
            <p:cNvSpPr/>
            <p:nvPr/>
          </p:nvSpPr>
          <p:spPr bwMode="auto">
            <a:xfrm>
              <a:off x="2055709" y="4566240"/>
              <a:ext cx="136525" cy="150813"/>
            </a:xfrm>
            <a:custGeom>
              <a:avLst/>
              <a:gdLst>
                <a:gd name="T0" fmla="*/ 55 w 74"/>
                <a:gd name="T1" fmla="*/ 53 h 82"/>
                <a:gd name="T2" fmla="*/ 54 w 74"/>
                <a:gd name="T3" fmla="*/ 51 h 82"/>
                <a:gd name="T4" fmla="*/ 57 w 74"/>
                <a:gd name="T5" fmla="*/ 49 h 82"/>
                <a:gd name="T6" fmla="*/ 56 w 74"/>
                <a:gd name="T7" fmla="*/ 45 h 82"/>
                <a:gd name="T8" fmla="*/ 52 w 74"/>
                <a:gd name="T9" fmla="*/ 45 h 82"/>
                <a:gd name="T10" fmla="*/ 51 w 74"/>
                <a:gd name="T11" fmla="*/ 44 h 82"/>
                <a:gd name="T12" fmla="*/ 60 w 74"/>
                <a:gd name="T13" fmla="*/ 32 h 82"/>
                <a:gd name="T14" fmla="*/ 60 w 74"/>
                <a:gd name="T15" fmla="*/ 30 h 82"/>
                <a:gd name="T16" fmla="*/ 34 w 74"/>
                <a:gd name="T17" fmla="*/ 38 h 82"/>
                <a:gd name="T18" fmla="*/ 33 w 74"/>
                <a:gd name="T19" fmla="*/ 38 h 82"/>
                <a:gd name="T20" fmla="*/ 60 w 74"/>
                <a:gd name="T21" fmla="*/ 16 h 82"/>
                <a:gd name="T22" fmla="*/ 61 w 74"/>
                <a:gd name="T23" fmla="*/ 10 h 82"/>
                <a:gd name="T24" fmla="*/ 42 w 74"/>
                <a:gd name="T25" fmla="*/ 11 h 82"/>
                <a:gd name="T26" fmla="*/ 27 w 74"/>
                <a:gd name="T27" fmla="*/ 0 h 82"/>
                <a:gd name="T28" fmla="*/ 24 w 74"/>
                <a:gd name="T29" fmla="*/ 0 h 82"/>
                <a:gd name="T30" fmla="*/ 29 w 74"/>
                <a:gd name="T31" fmla="*/ 21 h 82"/>
                <a:gd name="T32" fmla="*/ 11 w 74"/>
                <a:gd name="T33" fmla="*/ 39 h 82"/>
                <a:gd name="T34" fmla="*/ 1 w 74"/>
                <a:gd name="T35" fmla="*/ 44 h 82"/>
                <a:gd name="T36" fmla="*/ 0 w 74"/>
                <a:gd name="T37" fmla="*/ 47 h 82"/>
                <a:gd name="T38" fmla="*/ 35 w 74"/>
                <a:gd name="T39" fmla="*/ 26 h 82"/>
                <a:gd name="T40" fmla="*/ 35 w 74"/>
                <a:gd name="T41" fmla="*/ 26 h 82"/>
                <a:gd name="T42" fmla="*/ 30 w 74"/>
                <a:gd name="T43" fmla="*/ 48 h 82"/>
                <a:gd name="T44" fmla="*/ 40 w 74"/>
                <a:gd name="T45" fmla="*/ 57 h 82"/>
                <a:gd name="T46" fmla="*/ 35 w 74"/>
                <a:gd name="T47" fmla="*/ 78 h 82"/>
                <a:gd name="T48" fmla="*/ 45 w 74"/>
                <a:gd name="T49" fmla="*/ 82 h 82"/>
                <a:gd name="T50" fmla="*/ 47 w 74"/>
                <a:gd name="T51" fmla="*/ 80 h 82"/>
                <a:gd name="T52" fmla="*/ 46 w 74"/>
                <a:gd name="T53" fmla="*/ 67 h 82"/>
                <a:gd name="T54" fmla="*/ 47 w 74"/>
                <a:gd name="T55" fmla="*/ 66 h 82"/>
                <a:gd name="T56" fmla="*/ 50 w 74"/>
                <a:gd name="T57" fmla="*/ 73 h 82"/>
                <a:gd name="T58" fmla="*/ 58 w 74"/>
                <a:gd name="T59" fmla="*/ 79 h 82"/>
                <a:gd name="T60" fmla="*/ 59 w 74"/>
                <a:gd name="T61" fmla="*/ 79 h 82"/>
                <a:gd name="T62" fmla="*/ 53 w 74"/>
                <a:gd name="T63" fmla="*/ 57 h 82"/>
                <a:gd name="T64" fmla="*/ 56 w 74"/>
                <a:gd name="T65" fmla="*/ 55 h 82"/>
                <a:gd name="T66" fmla="*/ 56 w 74"/>
                <a:gd name="T67" fmla="*/ 55 h 82"/>
                <a:gd name="T68" fmla="*/ 69 w 74"/>
                <a:gd name="T69" fmla="*/ 69 h 82"/>
                <a:gd name="T70" fmla="*/ 74 w 74"/>
                <a:gd name="T71" fmla="*/ 64 h 82"/>
                <a:gd name="T72" fmla="*/ 55 w 74"/>
                <a:gd name="T73" fmla="*/ 53 h 82"/>
                <a:gd name="T74" fmla="*/ 40 w 74"/>
                <a:gd name="T75" fmla="*/ 46 h 82"/>
                <a:gd name="T76" fmla="*/ 39 w 74"/>
                <a:gd name="T77" fmla="*/ 46 h 82"/>
                <a:gd name="T78" fmla="*/ 38 w 74"/>
                <a:gd name="T79" fmla="*/ 46 h 82"/>
                <a:gd name="T80" fmla="*/ 37 w 74"/>
                <a:gd name="T81" fmla="*/ 44 h 82"/>
                <a:gd name="T82" fmla="*/ 44 w 74"/>
                <a:gd name="T83" fmla="*/ 36 h 82"/>
                <a:gd name="T84" fmla="*/ 46 w 74"/>
                <a:gd name="T85" fmla="*/ 35 h 82"/>
                <a:gd name="T86" fmla="*/ 46 w 74"/>
                <a:gd name="T87" fmla="*/ 35 h 82"/>
                <a:gd name="T88" fmla="*/ 40 w 74"/>
                <a:gd name="T8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82">
                  <a:moveTo>
                    <a:pt x="55" y="53"/>
                  </a:moveTo>
                  <a:cubicBezTo>
                    <a:pt x="55" y="53"/>
                    <a:pt x="54" y="52"/>
                    <a:pt x="54" y="51"/>
                  </a:cubicBezTo>
                  <a:cubicBezTo>
                    <a:pt x="55" y="51"/>
                    <a:pt x="56" y="50"/>
                    <a:pt x="57" y="49"/>
                  </a:cubicBezTo>
                  <a:cubicBezTo>
                    <a:pt x="57" y="48"/>
                    <a:pt x="56" y="47"/>
                    <a:pt x="56" y="45"/>
                  </a:cubicBezTo>
                  <a:cubicBezTo>
                    <a:pt x="54" y="45"/>
                    <a:pt x="53" y="45"/>
                    <a:pt x="52" y="45"/>
                  </a:cubicBezTo>
                  <a:cubicBezTo>
                    <a:pt x="51" y="45"/>
                    <a:pt x="51" y="44"/>
                    <a:pt x="51" y="44"/>
                  </a:cubicBezTo>
                  <a:cubicBezTo>
                    <a:pt x="53" y="40"/>
                    <a:pt x="59" y="36"/>
                    <a:pt x="60" y="32"/>
                  </a:cubicBezTo>
                  <a:cubicBezTo>
                    <a:pt x="60" y="31"/>
                    <a:pt x="60" y="31"/>
                    <a:pt x="60" y="30"/>
                  </a:cubicBezTo>
                  <a:cubicBezTo>
                    <a:pt x="50" y="21"/>
                    <a:pt x="41" y="31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0"/>
                    <a:pt x="48" y="16"/>
                    <a:pt x="60" y="16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50" y="3"/>
                    <a:pt x="52" y="11"/>
                    <a:pt x="42" y="11"/>
                  </a:cubicBezTo>
                  <a:cubicBezTo>
                    <a:pt x="38" y="10"/>
                    <a:pt x="32" y="1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1" y="5"/>
                    <a:pt x="30" y="14"/>
                    <a:pt x="29" y="21"/>
                  </a:cubicBezTo>
                  <a:cubicBezTo>
                    <a:pt x="19" y="27"/>
                    <a:pt x="17" y="33"/>
                    <a:pt x="11" y="39"/>
                  </a:cubicBezTo>
                  <a:cubicBezTo>
                    <a:pt x="8" y="42"/>
                    <a:pt x="4" y="42"/>
                    <a:pt x="1" y="44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11" y="69"/>
                    <a:pt x="23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3" y="33"/>
                    <a:pt x="28" y="39"/>
                    <a:pt x="30" y="48"/>
                  </a:cubicBezTo>
                  <a:cubicBezTo>
                    <a:pt x="30" y="51"/>
                    <a:pt x="37" y="56"/>
                    <a:pt x="40" y="57"/>
                  </a:cubicBezTo>
                  <a:cubicBezTo>
                    <a:pt x="37" y="64"/>
                    <a:pt x="32" y="69"/>
                    <a:pt x="35" y="78"/>
                  </a:cubicBezTo>
                  <a:cubicBezTo>
                    <a:pt x="39" y="79"/>
                    <a:pt x="42" y="80"/>
                    <a:pt x="45" y="82"/>
                  </a:cubicBezTo>
                  <a:cubicBezTo>
                    <a:pt x="46" y="81"/>
                    <a:pt x="46" y="81"/>
                    <a:pt x="47" y="80"/>
                  </a:cubicBezTo>
                  <a:cubicBezTo>
                    <a:pt x="49" y="77"/>
                    <a:pt x="45" y="70"/>
                    <a:pt x="46" y="67"/>
                  </a:cubicBezTo>
                  <a:cubicBezTo>
                    <a:pt x="46" y="66"/>
                    <a:pt x="46" y="66"/>
                    <a:pt x="47" y="66"/>
                  </a:cubicBezTo>
                  <a:cubicBezTo>
                    <a:pt x="48" y="67"/>
                    <a:pt x="49" y="71"/>
                    <a:pt x="50" y="73"/>
                  </a:cubicBezTo>
                  <a:cubicBezTo>
                    <a:pt x="52" y="76"/>
                    <a:pt x="55" y="77"/>
                    <a:pt x="58" y="79"/>
                  </a:cubicBezTo>
                  <a:cubicBezTo>
                    <a:pt x="58" y="79"/>
                    <a:pt x="58" y="79"/>
                    <a:pt x="59" y="79"/>
                  </a:cubicBezTo>
                  <a:cubicBezTo>
                    <a:pt x="60" y="72"/>
                    <a:pt x="53" y="64"/>
                    <a:pt x="53" y="57"/>
                  </a:cubicBezTo>
                  <a:cubicBezTo>
                    <a:pt x="54" y="56"/>
                    <a:pt x="55" y="56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63" y="60"/>
                    <a:pt x="59" y="67"/>
                    <a:pt x="69" y="69"/>
                  </a:cubicBezTo>
                  <a:cubicBezTo>
                    <a:pt x="71" y="67"/>
                    <a:pt x="72" y="66"/>
                    <a:pt x="74" y="64"/>
                  </a:cubicBezTo>
                  <a:cubicBezTo>
                    <a:pt x="71" y="56"/>
                    <a:pt x="63" y="51"/>
                    <a:pt x="55" y="53"/>
                  </a:cubicBezTo>
                  <a:close/>
                  <a:moveTo>
                    <a:pt x="40" y="46"/>
                  </a:moveTo>
                  <a:cubicBezTo>
                    <a:pt x="40" y="46"/>
                    <a:pt x="39" y="46"/>
                    <a:pt x="39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5"/>
                    <a:pt x="37" y="45"/>
                    <a:pt x="37" y="44"/>
                  </a:cubicBezTo>
                  <a:cubicBezTo>
                    <a:pt x="39" y="41"/>
                    <a:pt x="42" y="39"/>
                    <a:pt x="44" y="36"/>
                  </a:cubicBezTo>
                  <a:cubicBezTo>
                    <a:pt x="45" y="36"/>
                    <a:pt x="45" y="35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4" y="39"/>
                    <a:pt x="42" y="42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" name="ïşḻíḍe"/>
            <p:cNvSpPr/>
            <p:nvPr/>
          </p:nvSpPr>
          <p:spPr bwMode="auto">
            <a:xfrm>
              <a:off x="1882672" y="4669428"/>
              <a:ext cx="160338" cy="169863"/>
            </a:xfrm>
            <a:custGeom>
              <a:avLst/>
              <a:gdLst>
                <a:gd name="T0" fmla="*/ 29 w 87"/>
                <a:gd name="T1" fmla="*/ 8 h 92"/>
                <a:gd name="T2" fmla="*/ 52 w 87"/>
                <a:gd name="T3" fmla="*/ 17 h 92"/>
                <a:gd name="T4" fmla="*/ 61 w 87"/>
                <a:gd name="T5" fmla="*/ 16 h 92"/>
                <a:gd name="T6" fmla="*/ 62 w 87"/>
                <a:gd name="T7" fmla="*/ 17 h 92"/>
                <a:gd name="T8" fmla="*/ 69 w 87"/>
                <a:gd name="T9" fmla="*/ 42 h 92"/>
                <a:gd name="T10" fmla="*/ 86 w 87"/>
                <a:gd name="T11" fmla="*/ 35 h 92"/>
                <a:gd name="T12" fmla="*/ 87 w 87"/>
                <a:gd name="T13" fmla="*/ 39 h 92"/>
                <a:gd name="T14" fmla="*/ 76 w 87"/>
                <a:gd name="T15" fmla="*/ 55 h 92"/>
                <a:gd name="T16" fmla="*/ 67 w 87"/>
                <a:gd name="T17" fmla="*/ 76 h 92"/>
                <a:gd name="T18" fmla="*/ 65 w 87"/>
                <a:gd name="T19" fmla="*/ 74 h 92"/>
                <a:gd name="T20" fmla="*/ 69 w 87"/>
                <a:gd name="T21" fmla="*/ 53 h 92"/>
                <a:gd name="T22" fmla="*/ 55 w 87"/>
                <a:gd name="T23" fmla="*/ 40 h 92"/>
                <a:gd name="T24" fmla="*/ 45 w 87"/>
                <a:gd name="T25" fmla="*/ 44 h 92"/>
                <a:gd name="T26" fmla="*/ 46 w 87"/>
                <a:gd name="T27" fmla="*/ 89 h 92"/>
                <a:gd name="T28" fmla="*/ 38 w 87"/>
                <a:gd name="T29" fmla="*/ 92 h 92"/>
                <a:gd name="T30" fmla="*/ 27 w 87"/>
                <a:gd name="T31" fmla="*/ 68 h 92"/>
                <a:gd name="T32" fmla="*/ 14 w 87"/>
                <a:gd name="T33" fmla="*/ 70 h 92"/>
                <a:gd name="T34" fmla="*/ 12 w 87"/>
                <a:gd name="T35" fmla="*/ 65 h 92"/>
                <a:gd name="T36" fmla="*/ 18 w 87"/>
                <a:gd name="T37" fmla="*/ 58 h 92"/>
                <a:gd name="T38" fmla="*/ 0 w 87"/>
                <a:gd name="T39" fmla="*/ 42 h 92"/>
                <a:gd name="T40" fmla="*/ 0 w 87"/>
                <a:gd name="T41" fmla="*/ 42 h 92"/>
                <a:gd name="T42" fmla="*/ 21 w 87"/>
                <a:gd name="T43" fmla="*/ 39 h 92"/>
                <a:gd name="T44" fmla="*/ 27 w 87"/>
                <a:gd name="T45" fmla="*/ 48 h 92"/>
                <a:gd name="T46" fmla="*/ 34 w 87"/>
                <a:gd name="T47" fmla="*/ 52 h 92"/>
                <a:gd name="T48" fmla="*/ 36 w 87"/>
                <a:gd name="T49" fmla="*/ 62 h 92"/>
                <a:gd name="T50" fmla="*/ 39 w 87"/>
                <a:gd name="T51" fmla="*/ 44 h 92"/>
                <a:gd name="T52" fmla="*/ 46 w 87"/>
                <a:gd name="T53" fmla="*/ 28 h 92"/>
                <a:gd name="T54" fmla="*/ 29 w 87"/>
                <a:gd name="T55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92">
                  <a:moveTo>
                    <a:pt x="29" y="8"/>
                  </a:moveTo>
                  <a:cubicBezTo>
                    <a:pt x="42" y="0"/>
                    <a:pt x="43" y="12"/>
                    <a:pt x="52" y="17"/>
                  </a:cubicBezTo>
                  <a:cubicBezTo>
                    <a:pt x="55" y="15"/>
                    <a:pt x="58" y="15"/>
                    <a:pt x="61" y="16"/>
                  </a:cubicBezTo>
                  <a:cubicBezTo>
                    <a:pt x="61" y="16"/>
                    <a:pt x="62" y="17"/>
                    <a:pt x="62" y="17"/>
                  </a:cubicBezTo>
                  <a:cubicBezTo>
                    <a:pt x="62" y="26"/>
                    <a:pt x="58" y="33"/>
                    <a:pt x="69" y="42"/>
                  </a:cubicBezTo>
                  <a:cubicBezTo>
                    <a:pt x="75" y="35"/>
                    <a:pt x="80" y="33"/>
                    <a:pt x="86" y="35"/>
                  </a:cubicBezTo>
                  <a:cubicBezTo>
                    <a:pt x="87" y="36"/>
                    <a:pt x="87" y="38"/>
                    <a:pt x="87" y="39"/>
                  </a:cubicBezTo>
                  <a:cubicBezTo>
                    <a:pt x="83" y="45"/>
                    <a:pt x="80" y="50"/>
                    <a:pt x="76" y="55"/>
                  </a:cubicBezTo>
                  <a:cubicBezTo>
                    <a:pt x="71" y="62"/>
                    <a:pt x="71" y="70"/>
                    <a:pt x="67" y="76"/>
                  </a:cubicBezTo>
                  <a:cubicBezTo>
                    <a:pt x="66" y="75"/>
                    <a:pt x="66" y="75"/>
                    <a:pt x="65" y="74"/>
                  </a:cubicBezTo>
                  <a:cubicBezTo>
                    <a:pt x="63" y="66"/>
                    <a:pt x="67" y="60"/>
                    <a:pt x="69" y="53"/>
                  </a:cubicBezTo>
                  <a:cubicBezTo>
                    <a:pt x="64" y="51"/>
                    <a:pt x="60" y="46"/>
                    <a:pt x="55" y="40"/>
                  </a:cubicBezTo>
                  <a:cubicBezTo>
                    <a:pt x="52" y="42"/>
                    <a:pt x="49" y="41"/>
                    <a:pt x="45" y="44"/>
                  </a:cubicBezTo>
                  <a:cubicBezTo>
                    <a:pt x="40" y="59"/>
                    <a:pt x="48" y="75"/>
                    <a:pt x="46" y="89"/>
                  </a:cubicBezTo>
                  <a:cubicBezTo>
                    <a:pt x="43" y="92"/>
                    <a:pt x="41" y="91"/>
                    <a:pt x="38" y="92"/>
                  </a:cubicBezTo>
                  <a:cubicBezTo>
                    <a:pt x="31" y="83"/>
                    <a:pt x="33" y="76"/>
                    <a:pt x="27" y="68"/>
                  </a:cubicBezTo>
                  <a:cubicBezTo>
                    <a:pt x="23" y="71"/>
                    <a:pt x="18" y="71"/>
                    <a:pt x="14" y="70"/>
                  </a:cubicBezTo>
                  <a:cubicBezTo>
                    <a:pt x="12" y="68"/>
                    <a:pt x="12" y="67"/>
                    <a:pt x="12" y="65"/>
                  </a:cubicBezTo>
                  <a:cubicBezTo>
                    <a:pt x="14" y="63"/>
                    <a:pt x="16" y="60"/>
                    <a:pt x="18" y="58"/>
                  </a:cubicBezTo>
                  <a:cubicBezTo>
                    <a:pt x="13" y="49"/>
                    <a:pt x="3" y="48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6" y="39"/>
                    <a:pt x="15" y="35"/>
                    <a:pt x="21" y="39"/>
                  </a:cubicBezTo>
                  <a:cubicBezTo>
                    <a:pt x="23" y="42"/>
                    <a:pt x="25" y="45"/>
                    <a:pt x="27" y="48"/>
                  </a:cubicBezTo>
                  <a:cubicBezTo>
                    <a:pt x="29" y="50"/>
                    <a:pt x="31" y="51"/>
                    <a:pt x="34" y="52"/>
                  </a:cubicBezTo>
                  <a:cubicBezTo>
                    <a:pt x="34" y="55"/>
                    <a:pt x="35" y="58"/>
                    <a:pt x="36" y="62"/>
                  </a:cubicBezTo>
                  <a:cubicBezTo>
                    <a:pt x="39" y="56"/>
                    <a:pt x="38" y="50"/>
                    <a:pt x="39" y="44"/>
                  </a:cubicBezTo>
                  <a:cubicBezTo>
                    <a:pt x="42" y="39"/>
                    <a:pt x="44" y="34"/>
                    <a:pt x="46" y="28"/>
                  </a:cubicBezTo>
                  <a:cubicBezTo>
                    <a:pt x="42" y="22"/>
                    <a:pt x="31" y="15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" name="íṩľíḑè"/>
            <p:cNvSpPr/>
            <p:nvPr/>
          </p:nvSpPr>
          <p:spPr bwMode="auto">
            <a:xfrm>
              <a:off x="2243034" y="6066428"/>
              <a:ext cx="22225" cy="25400"/>
            </a:xfrm>
            <a:custGeom>
              <a:avLst/>
              <a:gdLst>
                <a:gd name="T0" fmla="*/ 0 w 14"/>
                <a:gd name="T1" fmla="*/ 12 h 16"/>
                <a:gd name="T2" fmla="*/ 2 w 14"/>
                <a:gd name="T3" fmla="*/ 0 h 16"/>
                <a:gd name="T4" fmla="*/ 14 w 14"/>
                <a:gd name="T5" fmla="*/ 4 h 16"/>
                <a:gd name="T6" fmla="*/ 11 w 14"/>
                <a:gd name="T7" fmla="*/ 16 h 16"/>
                <a:gd name="T8" fmla="*/ 0 w 1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0" y="12"/>
                  </a:moveTo>
                  <a:lnTo>
                    <a:pt x="2" y="0"/>
                  </a:lnTo>
                  <a:lnTo>
                    <a:pt x="14" y="4"/>
                  </a:lnTo>
                  <a:lnTo>
                    <a:pt x="11" y="1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" name="îṣḷïḓê"/>
            <p:cNvSpPr/>
            <p:nvPr/>
          </p:nvSpPr>
          <p:spPr bwMode="auto">
            <a:xfrm>
              <a:off x="2292247" y="6042615"/>
              <a:ext cx="49213" cy="100013"/>
            </a:xfrm>
            <a:custGeom>
              <a:avLst/>
              <a:gdLst>
                <a:gd name="T0" fmla="*/ 17 w 27"/>
                <a:gd name="T1" fmla="*/ 54 h 54"/>
                <a:gd name="T2" fmla="*/ 7 w 27"/>
                <a:gd name="T3" fmla="*/ 52 h 54"/>
                <a:gd name="T4" fmla="*/ 14 w 27"/>
                <a:gd name="T5" fmla="*/ 15 h 54"/>
                <a:gd name="T6" fmla="*/ 0 w 27"/>
                <a:gd name="T7" fmla="*/ 20 h 54"/>
                <a:gd name="T8" fmla="*/ 1 w 27"/>
                <a:gd name="T9" fmla="*/ 11 h 54"/>
                <a:gd name="T10" fmla="*/ 11 w 27"/>
                <a:gd name="T11" fmla="*/ 7 h 54"/>
                <a:gd name="T12" fmla="*/ 18 w 27"/>
                <a:gd name="T13" fmla="*/ 0 h 54"/>
                <a:gd name="T14" fmla="*/ 27 w 27"/>
                <a:gd name="T15" fmla="*/ 2 h 54"/>
                <a:gd name="T16" fmla="*/ 17 w 27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4">
                  <a:moveTo>
                    <a:pt x="17" y="54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0" y="17"/>
                    <a:pt x="5" y="19"/>
                    <a:pt x="0" y="2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11" y="7"/>
                  </a:cubicBezTo>
                  <a:cubicBezTo>
                    <a:pt x="14" y="6"/>
                    <a:pt x="17" y="3"/>
                    <a:pt x="18" y="0"/>
                  </a:cubicBezTo>
                  <a:cubicBezTo>
                    <a:pt x="27" y="2"/>
                    <a:pt x="27" y="2"/>
                    <a:pt x="27" y="2"/>
                  </a:cubicBezTo>
                  <a:lnTo>
                    <a:pt x="1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" name="i$ḻîḓé"/>
            <p:cNvSpPr/>
            <p:nvPr/>
          </p:nvSpPr>
          <p:spPr bwMode="auto">
            <a:xfrm>
              <a:off x="2363684" y="6052140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1 w 36"/>
                <a:gd name="T5" fmla="*/ 44 h 54"/>
                <a:gd name="T6" fmla="*/ 15 w 36"/>
                <a:gd name="T7" fmla="*/ 46 h 54"/>
                <a:gd name="T8" fmla="*/ 21 w 36"/>
                <a:gd name="T9" fmla="*/ 43 h 54"/>
                <a:gd name="T10" fmla="*/ 24 w 36"/>
                <a:gd name="T11" fmla="*/ 31 h 54"/>
                <a:gd name="T12" fmla="*/ 15 w 36"/>
                <a:gd name="T13" fmla="*/ 35 h 54"/>
                <a:gd name="T14" fmla="*/ 4 w 36"/>
                <a:gd name="T15" fmla="*/ 30 h 54"/>
                <a:gd name="T16" fmla="*/ 0 w 36"/>
                <a:gd name="T17" fmla="*/ 17 h 54"/>
                <a:gd name="T18" fmla="*/ 6 w 36"/>
                <a:gd name="T19" fmla="*/ 4 h 54"/>
                <a:gd name="T20" fmla="*/ 19 w 36"/>
                <a:gd name="T21" fmla="*/ 0 h 54"/>
                <a:gd name="T22" fmla="*/ 31 w 36"/>
                <a:gd name="T23" fmla="*/ 7 h 54"/>
                <a:gd name="T24" fmla="*/ 35 w 36"/>
                <a:gd name="T25" fmla="*/ 28 h 54"/>
                <a:gd name="T26" fmla="*/ 28 w 36"/>
                <a:gd name="T27" fmla="*/ 49 h 54"/>
                <a:gd name="T28" fmla="*/ 14 w 36"/>
                <a:gd name="T29" fmla="*/ 54 h 54"/>
                <a:gd name="T30" fmla="*/ 4 w 36"/>
                <a:gd name="T31" fmla="*/ 50 h 54"/>
                <a:gd name="T32" fmla="*/ 0 w 36"/>
                <a:gd name="T33" fmla="*/ 40 h 54"/>
                <a:gd name="T34" fmla="*/ 24 w 36"/>
                <a:gd name="T35" fmla="*/ 19 h 54"/>
                <a:gd name="T36" fmla="*/ 23 w 36"/>
                <a:gd name="T37" fmla="*/ 11 h 54"/>
                <a:gd name="T38" fmla="*/ 18 w 36"/>
                <a:gd name="T39" fmla="*/ 8 h 54"/>
                <a:gd name="T40" fmla="*/ 13 w 36"/>
                <a:gd name="T41" fmla="*/ 10 h 54"/>
                <a:gd name="T42" fmla="*/ 10 w 36"/>
                <a:gd name="T43" fmla="*/ 17 h 54"/>
                <a:gd name="T44" fmla="*/ 12 w 36"/>
                <a:gd name="T45" fmla="*/ 25 h 54"/>
                <a:gd name="T46" fmla="*/ 17 w 36"/>
                <a:gd name="T47" fmla="*/ 28 h 54"/>
                <a:gd name="T48" fmla="*/ 22 w 36"/>
                <a:gd name="T49" fmla="*/ 26 h 54"/>
                <a:gd name="T50" fmla="*/ 24 w 36"/>
                <a:gd name="T5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5"/>
                    <a:pt x="14" y="46"/>
                    <a:pt x="15" y="46"/>
                  </a:cubicBezTo>
                  <a:cubicBezTo>
                    <a:pt x="17" y="46"/>
                    <a:pt x="19" y="45"/>
                    <a:pt x="21" y="43"/>
                  </a:cubicBezTo>
                  <a:cubicBezTo>
                    <a:pt x="22" y="41"/>
                    <a:pt x="24" y="37"/>
                    <a:pt x="24" y="31"/>
                  </a:cubicBezTo>
                  <a:cubicBezTo>
                    <a:pt x="22" y="34"/>
                    <a:pt x="18" y="35"/>
                    <a:pt x="15" y="35"/>
                  </a:cubicBezTo>
                  <a:cubicBezTo>
                    <a:pt x="10" y="35"/>
                    <a:pt x="7" y="33"/>
                    <a:pt x="4" y="30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1" y="11"/>
                    <a:pt x="3" y="7"/>
                    <a:pt x="6" y="4"/>
                  </a:cubicBezTo>
                  <a:cubicBezTo>
                    <a:pt x="10" y="1"/>
                    <a:pt x="14" y="0"/>
                    <a:pt x="19" y="0"/>
                  </a:cubicBezTo>
                  <a:cubicBezTo>
                    <a:pt x="24" y="0"/>
                    <a:pt x="28" y="3"/>
                    <a:pt x="31" y="7"/>
                  </a:cubicBezTo>
                  <a:cubicBezTo>
                    <a:pt x="35" y="12"/>
                    <a:pt x="36" y="19"/>
                    <a:pt x="35" y="28"/>
                  </a:cubicBezTo>
                  <a:cubicBezTo>
                    <a:pt x="34" y="38"/>
                    <a:pt x="32" y="44"/>
                    <a:pt x="28" y="49"/>
                  </a:cubicBezTo>
                  <a:cubicBezTo>
                    <a:pt x="24" y="53"/>
                    <a:pt x="20" y="54"/>
                    <a:pt x="14" y="54"/>
                  </a:cubicBezTo>
                  <a:cubicBezTo>
                    <a:pt x="10" y="54"/>
                    <a:pt x="7" y="52"/>
                    <a:pt x="4" y="50"/>
                  </a:cubicBezTo>
                  <a:cubicBezTo>
                    <a:pt x="2" y="48"/>
                    <a:pt x="0" y="44"/>
                    <a:pt x="0" y="40"/>
                  </a:cubicBezTo>
                  <a:close/>
                  <a:moveTo>
                    <a:pt x="24" y="19"/>
                  </a:moveTo>
                  <a:cubicBezTo>
                    <a:pt x="25" y="16"/>
                    <a:pt x="24" y="13"/>
                    <a:pt x="23" y="11"/>
                  </a:cubicBezTo>
                  <a:cubicBezTo>
                    <a:pt x="21" y="10"/>
                    <a:pt x="20" y="9"/>
                    <a:pt x="18" y="8"/>
                  </a:cubicBezTo>
                  <a:cubicBezTo>
                    <a:pt x="16" y="8"/>
                    <a:pt x="14" y="9"/>
                    <a:pt x="13" y="10"/>
                  </a:cubicBezTo>
                  <a:cubicBezTo>
                    <a:pt x="11" y="12"/>
                    <a:pt x="11" y="14"/>
                    <a:pt x="10" y="17"/>
                  </a:cubicBezTo>
                  <a:cubicBezTo>
                    <a:pt x="10" y="21"/>
                    <a:pt x="11" y="23"/>
                    <a:pt x="12" y="25"/>
                  </a:cubicBezTo>
                  <a:cubicBezTo>
                    <a:pt x="13" y="27"/>
                    <a:pt x="15" y="28"/>
                    <a:pt x="17" y="28"/>
                  </a:cubicBezTo>
                  <a:cubicBezTo>
                    <a:pt x="19" y="28"/>
                    <a:pt x="20" y="27"/>
                    <a:pt x="22" y="26"/>
                  </a:cubicBezTo>
                  <a:cubicBezTo>
                    <a:pt x="23" y="24"/>
                    <a:pt x="24" y="22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" name="îṧľîḋé"/>
            <p:cNvSpPr/>
            <p:nvPr/>
          </p:nvSpPr>
          <p:spPr bwMode="auto">
            <a:xfrm>
              <a:off x="2446234" y="6053728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3 w 36"/>
                <a:gd name="T5" fmla="*/ 44 h 54"/>
                <a:gd name="T6" fmla="*/ 18 w 36"/>
                <a:gd name="T7" fmla="*/ 46 h 54"/>
                <a:gd name="T8" fmla="*/ 23 w 36"/>
                <a:gd name="T9" fmla="*/ 43 h 54"/>
                <a:gd name="T10" fmla="*/ 25 w 36"/>
                <a:gd name="T11" fmla="*/ 35 h 54"/>
                <a:gd name="T12" fmla="*/ 23 w 36"/>
                <a:gd name="T13" fmla="*/ 28 h 54"/>
                <a:gd name="T14" fmla="*/ 17 w 36"/>
                <a:gd name="T15" fmla="*/ 26 h 54"/>
                <a:gd name="T16" fmla="*/ 9 w 36"/>
                <a:gd name="T17" fmla="*/ 30 h 54"/>
                <a:gd name="T18" fmla="*/ 1 w 36"/>
                <a:gd name="T19" fmla="*/ 29 h 54"/>
                <a:gd name="T20" fmla="*/ 5 w 36"/>
                <a:gd name="T21" fmla="*/ 1 h 54"/>
                <a:gd name="T22" fmla="*/ 32 w 36"/>
                <a:gd name="T23" fmla="*/ 0 h 54"/>
                <a:gd name="T24" fmla="*/ 32 w 36"/>
                <a:gd name="T25" fmla="*/ 10 h 54"/>
                <a:gd name="T26" fmla="*/ 13 w 36"/>
                <a:gd name="T27" fmla="*/ 10 h 54"/>
                <a:gd name="T28" fmla="*/ 12 w 36"/>
                <a:gd name="T29" fmla="*/ 19 h 54"/>
                <a:gd name="T30" fmla="*/ 19 w 36"/>
                <a:gd name="T31" fmla="*/ 17 h 54"/>
                <a:gd name="T32" fmla="*/ 30 w 36"/>
                <a:gd name="T33" fmla="*/ 22 h 54"/>
                <a:gd name="T34" fmla="*/ 36 w 36"/>
                <a:gd name="T35" fmla="*/ 34 h 54"/>
                <a:gd name="T36" fmla="*/ 32 w 36"/>
                <a:gd name="T37" fmla="*/ 46 h 54"/>
                <a:gd name="T38" fmla="*/ 18 w 36"/>
                <a:gd name="T39" fmla="*/ 54 h 54"/>
                <a:gd name="T40" fmla="*/ 6 w 36"/>
                <a:gd name="T41" fmla="*/ 50 h 54"/>
                <a:gd name="T42" fmla="*/ 0 w 36"/>
                <a:gd name="T4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1" y="41"/>
                    <a:pt x="11" y="43"/>
                    <a:pt x="13" y="44"/>
                  </a:cubicBezTo>
                  <a:cubicBezTo>
                    <a:pt x="14" y="45"/>
                    <a:pt x="16" y="46"/>
                    <a:pt x="18" y="46"/>
                  </a:cubicBezTo>
                  <a:cubicBezTo>
                    <a:pt x="20" y="46"/>
                    <a:pt x="22" y="45"/>
                    <a:pt x="23" y="43"/>
                  </a:cubicBezTo>
                  <a:cubicBezTo>
                    <a:pt x="25" y="41"/>
                    <a:pt x="25" y="38"/>
                    <a:pt x="25" y="35"/>
                  </a:cubicBezTo>
                  <a:cubicBezTo>
                    <a:pt x="25" y="32"/>
                    <a:pt x="24" y="29"/>
                    <a:pt x="23" y="28"/>
                  </a:cubicBezTo>
                  <a:cubicBezTo>
                    <a:pt x="21" y="26"/>
                    <a:pt x="19" y="25"/>
                    <a:pt x="17" y="26"/>
                  </a:cubicBezTo>
                  <a:cubicBezTo>
                    <a:pt x="14" y="26"/>
                    <a:pt x="11" y="27"/>
                    <a:pt x="9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6" y="17"/>
                    <a:pt x="19" y="17"/>
                  </a:cubicBezTo>
                  <a:cubicBezTo>
                    <a:pt x="23" y="17"/>
                    <a:pt x="27" y="19"/>
                    <a:pt x="30" y="22"/>
                  </a:cubicBezTo>
                  <a:cubicBezTo>
                    <a:pt x="34" y="25"/>
                    <a:pt x="35" y="29"/>
                    <a:pt x="36" y="34"/>
                  </a:cubicBezTo>
                  <a:cubicBezTo>
                    <a:pt x="36" y="39"/>
                    <a:pt x="35" y="43"/>
                    <a:pt x="32" y="46"/>
                  </a:cubicBezTo>
                  <a:cubicBezTo>
                    <a:pt x="29" y="51"/>
                    <a:pt x="24" y="54"/>
                    <a:pt x="18" y="54"/>
                  </a:cubicBezTo>
                  <a:cubicBezTo>
                    <a:pt x="13" y="54"/>
                    <a:pt x="9" y="53"/>
                    <a:pt x="6" y="50"/>
                  </a:cubicBezTo>
                  <a:cubicBezTo>
                    <a:pt x="3" y="48"/>
                    <a:pt x="1" y="44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" name="i$ḻïḑê"/>
            <p:cNvSpPr/>
            <p:nvPr/>
          </p:nvSpPr>
          <p:spPr bwMode="auto">
            <a:xfrm>
              <a:off x="2522434" y="6045790"/>
              <a:ext cx="74613" cy="103188"/>
            </a:xfrm>
            <a:custGeom>
              <a:avLst/>
              <a:gdLst>
                <a:gd name="T0" fmla="*/ 39 w 40"/>
                <a:gd name="T1" fmla="*/ 42 h 56"/>
                <a:gd name="T2" fmla="*/ 40 w 40"/>
                <a:gd name="T3" fmla="*/ 51 h 56"/>
                <a:gd name="T4" fmla="*/ 5 w 40"/>
                <a:gd name="T5" fmla="*/ 56 h 56"/>
                <a:gd name="T6" fmla="*/ 7 w 40"/>
                <a:gd name="T7" fmla="*/ 46 h 56"/>
                <a:gd name="T8" fmla="*/ 16 w 40"/>
                <a:gd name="T9" fmla="*/ 32 h 56"/>
                <a:gd name="T10" fmla="*/ 23 w 40"/>
                <a:gd name="T11" fmla="*/ 22 h 56"/>
                <a:gd name="T12" fmla="*/ 24 w 40"/>
                <a:gd name="T13" fmla="*/ 15 h 56"/>
                <a:gd name="T14" fmla="*/ 22 w 40"/>
                <a:gd name="T15" fmla="*/ 10 h 56"/>
                <a:gd name="T16" fmla="*/ 17 w 40"/>
                <a:gd name="T17" fmla="*/ 9 h 56"/>
                <a:gd name="T18" fmla="*/ 12 w 40"/>
                <a:gd name="T19" fmla="*/ 12 h 56"/>
                <a:gd name="T20" fmla="*/ 11 w 40"/>
                <a:gd name="T21" fmla="*/ 19 h 56"/>
                <a:gd name="T22" fmla="*/ 1 w 40"/>
                <a:gd name="T23" fmla="*/ 19 h 56"/>
                <a:gd name="T24" fmla="*/ 4 w 40"/>
                <a:gd name="T25" fmla="*/ 6 h 56"/>
                <a:gd name="T26" fmla="*/ 16 w 40"/>
                <a:gd name="T27" fmla="*/ 1 h 56"/>
                <a:gd name="T28" fmla="*/ 28 w 40"/>
                <a:gd name="T29" fmla="*/ 3 h 56"/>
                <a:gd name="T30" fmla="*/ 34 w 40"/>
                <a:gd name="T31" fmla="*/ 13 h 56"/>
                <a:gd name="T32" fmla="*/ 34 w 40"/>
                <a:gd name="T33" fmla="*/ 20 h 56"/>
                <a:gd name="T34" fmla="*/ 31 w 40"/>
                <a:gd name="T35" fmla="*/ 27 h 56"/>
                <a:gd name="T36" fmla="*/ 26 w 40"/>
                <a:gd name="T37" fmla="*/ 35 h 56"/>
                <a:gd name="T38" fmla="*/ 20 w 40"/>
                <a:gd name="T39" fmla="*/ 42 h 56"/>
                <a:gd name="T40" fmla="*/ 19 w 40"/>
                <a:gd name="T41" fmla="*/ 45 h 56"/>
                <a:gd name="T42" fmla="*/ 39 w 40"/>
                <a:gd name="T4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6">
                  <a:moveTo>
                    <a:pt x="39" y="42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3"/>
                    <a:pt x="5" y="49"/>
                    <a:pt x="7" y="46"/>
                  </a:cubicBezTo>
                  <a:cubicBezTo>
                    <a:pt x="8" y="42"/>
                    <a:pt x="11" y="38"/>
                    <a:pt x="16" y="32"/>
                  </a:cubicBezTo>
                  <a:cubicBezTo>
                    <a:pt x="20" y="27"/>
                    <a:pt x="22" y="23"/>
                    <a:pt x="23" y="22"/>
                  </a:cubicBezTo>
                  <a:cubicBezTo>
                    <a:pt x="24" y="19"/>
                    <a:pt x="25" y="17"/>
                    <a:pt x="24" y="15"/>
                  </a:cubicBezTo>
                  <a:cubicBezTo>
                    <a:pt x="24" y="13"/>
                    <a:pt x="23" y="11"/>
                    <a:pt x="22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10"/>
                    <a:pt x="13" y="11"/>
                    <a:pt x="12" y="12"/>
                  </a:cubicBezTo>
                  <a:cubicBezTo>
                    <a:pt x="11" y="13"/>
                    <a:pt x="10" y="16"/>
                    <a:pt x="1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3"/>
                    <a:pt x="2" y="9"/>
                    <a:pt x="4" y="6"/>
                  </a:cubicBezTo>
                  <a:cubicBezTo>
                    <a:pt x="7" y="3"/>
                    <a:pt x="11" y="2"/>
                    <a:pt x="16" y="1"/>
                  </a:cubicBezTo>
                  <a:cubicBezTo>
                    <a:pt x="21" y="0"/>
                    <a:pt x="25" y="1"/>
                    <a:pt x="28" y="3"/>
                  </a:cubicBezTo>
                  <a:cubicBezTo>
                    <a:pt x="32" y="6"/>
                    <a:pt x="34" y="9"/>
                    <a:pt x="34" y="13"/>
                  </a:cubicBezTo>
                  <a:cubicBezTo>
                    <a:pt x="35" y="15"/>
                    <a:pt x="35" y="18"/>
                    <a:pt x="34" y="20"/>
                  </a:cubicBezTo>
                  <a:cubicBezTo>
                    <a:pt x="34" y="22"/>
                    <a:pt x="33" y="25"/>
                    <a:pt x="31" y="27"/>
                  </a:cubicBezTo>
                  <a:cubicBezTo>
                    <a:pt x="30" y="29"/>
                    <a:pt x="28" y="32"/>
                    <a:pt x="26" y="35"/>
                  </a:cubicBezTo>
                  <a:cubicBezTo>
                    <a:pt x="23" y="38"/>
                    <a:pt x="21" y="41"/>
                    <a:pt x="20" y="42"/>
                  </a:cubicBezTo>
                  <a:cubicBezTo>
                    <a:pt x="20" y="43"/>
                    <a:pt x="19" y="44"/>
                    <a:pt x="19" y="45"/>
                  </a:cubicBezTo>
                  <a:lnTo>
                    <a:pt x="3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" name="íṧlíḍe"/>
            <p:cNvSpPr/>
            <p:nvPr/>
          </p:nvSpPr>
          <p:spPr bwMode="auto">
            <a:xfrm>
              <a:off x="2611334" y="6072778"/>
              <a:ext cx="22225" cy="23813"/>
            </a:xfrm>
            <a:custGeom>
              <a:avLst/>
              <a:gdLst>
                <a:gd name="T0" fmla="*/ 3 w 14"/>
                <a:gd name="T1" fmla="*/ 15 h 15"/>
                <a:gd name="T2" fmla="*/ 0 w 14"/>
                <a:gd name="T3" fmla="*/ 3 h 15"/>
                <a:gd name="T4" fmla="*/ 11 w 14"/>
                <a:gd name="T5" fmla="*/ 0 h 15"/>
                <a:gd name="T6" fmla="*/ 14 w 14"/>
                <a:gd name="T7" fmla="*/ 12 h 15"/>
                <a:gd name="T8" fmla="*/ 3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3" y="15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4" y="12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" name="îŝľîḓê"/>
            <p:cNvSpPr/>
            <p:nvPr/>
          </p:nvSpPr>
          <p:spPr bwMode="auto">
            <a:xfrm>
              <a:off x="2108097" y="5261565"/>
              <a:ext cx="141288" cy="257175"/>
            </a:xfrm>
            <a:custGeom>
              <a:avLst/>
              <a:gdLst>
                <a:gd name="T0" fmla="*/ 12 w 77"/>
                <a:gd name="T1" fmla="*/ 25 h 139"/>
                <a:gd name="T2" fmla="*/ 9 w 77"/>
                <a:gd name="T3" fmla="*/ 21 h 139"/>
                <a:gd name="T4" fmla="*/ 12 w 77"/>
                <a:gd name="T5" fmla="*/ 17 h 139"/>
                <a:gd name="T6" fmla="*/ 39 w 77"/>
                <a:gd name="T7" fmla="*/ 21 h 139"/>
                <a:gd name="T8" fmla="*/ 46 w 77"/>
                <a:gd name="T9" fmla="*/ 36 h 139"/>
                <a:gd name="T10" fmla="*/ 46 w 77"/>
                <a:gd name="T11" fmla="*/ 39 h 139"/>
                <a:gd name="T12" fmla="*/ 61 w 77"/>
                <a:gd name="T13" fmla="*/ 33 h 139"/>
                <a:gd name="T14" fmla="*/ 57 w 77"/>
                <a:gd name="T15" fmla="*/ 16 h 139"/>
                <a:gd name="T16" fmla="*/ 35 w 77"/>
                <a:gd name="T17" fmla="*/ 9 h 139"/>
                <a:gd name="T18" fmla="*/ 27 w 77"/>
                <a:gd name="T19" fmla="*/ 3 h 139"/>
                <a:gd name="T20" fmla="*/ 32 w 77"/>
                <a:gd name="T21" fmla="*/ 0 h 139"/>
                <a:gd name="T22" fmla="*/ 61 w 77"/>
                <a:gd name="T23" fmla="*/ 9 h 139"/>
                <a:gd name="T24" fmla="*/ 72 w 77"/>
                <a:gd name="T25" fmla="*/ 30 h 139"/>
                <a:gd name="T26" fmla="*/ 48 w 77"/>
                <a:gd name="T27" fmla="*/ 45 h 139"/>
                <a:gd name="T28" fmla="*/ 45 w 77"/>
                <a:gd name="T29" fmla="*/ 46 h 139"/>
                <a:gd name="T30" fmla="*/ 45 w 77"/>
                <a:gd name="T31" fmla="*/ 54 h 139"/>
                <a:gd name="T32" fmla="*/ 59 w 77"/>
                <a:gd name="T33" fmla="*/ 61 h 139"/>
                <a:gd name="T34" fmla="*/ 77 w 77"/>
                <a:gd name="T35" fmla="*/ 80 h 139"/>
                <a:gd name="T36" fmla="*/ 75 w 77"/>
                <a:gd name="T37" fmla="*/ 84 h 139"/>
                <a:gd name="T38" fmla="*/ 71 w 77"/>
                <a:gd name="T39" fmla="*/ 83 h 139"/>
                <a:gd name="T40" fmla="*/ 59 w 77"/>
                <a:gd name="T41" fmla="*/ 70 h 139"/>
                <a:gd name="T42" fmla="*/ 45 w 77"/>
                <a:gd name="T43" fmla="*/ 63 h 139"/>
                <a:gd name="T44" fmla="*/ 45 w 77"/>
                <a:gd name="T45" fmla="*/ 77 h 139"/>
                <a:gd name="T46" fmla="*/ 53 w 77"/>
                <a:gd name="T47" fmla="*/ 83 h 139"/>
                <a:gd name="T48" fmla="*/ 66 w 77"/>
                <a:gd name="T49" fmla="*/ 102 h 139"/>
                <a:gd name="T50" fmla="*/ 72 w 77"/>
                <a:gd name="T51" fmla="*/ 121 h 139"/>
                <a:gd name="T52" fmla="*/ 70 w 77"/>
                <a:gd name="T53" fmla="*/ 124 h 139"/>
                <a:gd name="T54" fmla="*/ 67 w 77"/>
                <a:gd name="T55" fmla="*/ 122 h 139"/>
                <a:gd name="T56" fmla="*/ 64 w 77"/>
                <a:gd name="T57" fmla="*/ 115 h 139"/>
                <a:gd name="T58" fmla="*/ 55 w 77"/>
                <a:gd name="T59" fmla="*/ 97 h 139"/>
                <a:gd name="T60" fmla="*/ 45 w 77"/>
                <a:gd name="T61" fmla="*/ 87 h 139"/>
                <a:gd name="T62" fmla="*/ 45 w 77"/>
                <a:gd name="T63" fmla="*/ 102 h 139"/>
                <a:gd name="T64" fmla="*/ 44 w 77"/>
                <a:gd name="T65" fmla="*/ 136 h 139"/>
                <a:gd name="T66" fmla="*/ 41 w 77"/>
                <a:gd name="T67" fmla="*/ 139 h 139"/>
                <a:gd name="T68" fmla="*/ 38 w 77"/>
                <a:gd name="T69" fmla="*/ 137 h 139"/>
                <a:gd name="T70" fmla="*/ 37 w 77"/>
                <a:gd name="T71" fmla="*/ 103 h 139"/>
                <a:gd name="T72" fmla="*/ 37 w 77"/>
                <a:gd name="T73" fmla="*/ 86 h 139"/>
                <a:gd name="T74" fmla="*/ 28 w 77"/>
                <a:gd name="T75" fmla="*/ 92 h 139"/>
                <a:gd name="T76" fmla="*/ 19 w 77"/>
                <a:gd name="T77" fmla="*/ 109 h 139"/>
                <a:gd name="T78" fmla="*/ 12 w 77"/>
                <a:gd name="T79" fmla="*/ 121 h 139"/>
                <a:gd name="T80" fmla="*/ 8 w 77"/>
                <a:gd name="T81" fmla="*/ 122 h 139"/>
                <a:gd name="T82" fmla="*/ 7 w 77"/>
                <a:gd name="T83" fmla="*/ 120 h 139"/>
                <a:gd name="T84" fmla="*/ 8 w 77"/>
                <a:gd name="T85" fmla="*/ 117 h 139"/>
                <a:gd name="T86" fmla="*/ 11 w 77"/>
                <a:gd name="T87" fmla="*/ 106 h 139"/>
                <a:gd name="T88" fmla="*/ 22 w 77"/>
                <a:gd name="T89" fmla="*/ 86 h 139"/>
                <a:gd name="T90" fmla="*/ 37 w 77"/>
                <a:gd name="T91" fmla="*/ 76 h 139"/>
                <a:gd name="T92" fmla="*/ 37 w 77"/>
                <a:gd name="T93" fmla="*/ 68 h 139"/>
                <a:gd name="T94" fmla="*/ 37 w 77"/>
                <a:gd name="T95" fmla="*/ 63 h 139"/>
                <a:gd name="T96" fmla="*/ 24 w 77"/>
                <a:gd name="T97" fmla="*/ 69 h 139"/>
                <a:gd name="T98" fmla="*/ 16 w 77"/>
                <a:gd name="T99" fmla="*/ 77 h 139"/>
                <a:gd name="T100" fmla="*/ 9 w 77"/>
                <a:gd name="T101" fmla="*/ 85 h 139"/>
                <a:gd name="T102" fmla="*/ 6 w 77"/>
                <a:gd name="T103" fmla="*/ 86 h 139"/>
                <a:gd name="T104" fmla="*/ 5 w 77"/>
                <a:gd name="T105" fmla="*/ 82 h 139"/>
                <a:gd name="T106" fmla="*/ 22 w 77"/>
                <a:gd name="T107" fmla="*/ 60 h 139"/>
                <a:gd name="T108" fmla="*/ 37 w 77"/>
                <a:gd name="T109" fmla="*/ 54 h 139"/>
                <a:gd name="T110" fmla="*/ 37 w 77"/>
                <a:gd name="T111" fmla="*/ 47 h 139"/>
                <a:gd name="T112" fmla="*/ 3 w 77"/>
                <a:gd name="T113" fmla="*/ 45 h 139"/>
                <a:gd name="T114" fmla="*/ 0 w 77"/>
                <a:gd name="T115" fmla="*/ 40 h 139"/>
                <a:gd name="T116" fmla="*/ 5 w 77"/>
                <a:gd name="T117" fmla="*/ 38 h 139"/>
                <a:gd name="T118" fmla="*/ 37 w 77"/>
                <a:gd name="T119" fmla="*/ 39 h 139"/>
                <a:gd name="T120" fmla="*/ 37 w 77"/>
                <a:gd name="T121" fmla="*/ 39 h 139"/>
                <a:gd name="T122" fmla="*/ 33 w 77"/>
                <a:gd name="T123" fmla="*/ 28 h 139"/>
                <a:gd name="T124" fmla="*/ 12 w 77"/>
                <a:gd name="T125" fmla="*/ 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39">
                  <a:moveTo>
                    <a:pt x="12" y="25"/>
                  </a:moveTo>
                  <a:cubicBezTo>
                    <a:pt x="10" y="25"/>
                    <a:pt x="9" y="24"/>
                    <a:pt x="9" y="21"/>
                  </a:cubicBezTo>
                  <a:cubicBezTo>
                    <a:pt x="9" y="18"/>
                    <a:pt x="10" y="17"/>
                    <a:pt x="12" y="17"/>
                  </a:cubicBezTo>
                  <a:cubicBezTo>
                    <a:pt x="24" y="17"/>
                    <a:pt x="33" y="18"/>
                    <a:pt x="39" y="21"/>
                  </a:cubicBezTo>
                  <a:cubicBezTo>
                    <a:pt x="45" y="24"/>
                    <a:pt x="47" y="28"/>
                    <a:pt x="46" y="36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53" y="38"/>
                    <a:pt x="58" y="35"/>
                    <a:pt x="61" y="33"/>
                  </a:cubicBezTo>
                  <a:cubicBezTo>
                    <a:pt x="65" y="27"/>
                    <a:pt x="64" y="22"/>
                    <a:pt x="57" y="16"/>
                  </a:cubicBezTo>
                  <a:cubicBezTo>
                    <a:pt x="52" y="12"/>
                    <a:pt x="44" y="9"/>
                    <a:pt x="35" y="9"/>
                  </a:cubicBezTo>
                  <a:cubicBezTo>
                    <a:pt x="30" y="8"/>
                    <a:pt x="28" y="6"/>
                    <a:pt x="27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44" y="0"/>
                    <a:pt x="53" y="3"/>
                    <a:pt x="61" y="9"/>
                  </a:cubicBezTo>
                  <a:cubicBezTo>
                    <a:pt x="69" y="16"/>
                    <a:pt x="73" y="23"/>
                    <a:pt x="72" y="30"/>
                  </a:cubicBezTo>
                  <a:cubicBezTo>
                    <a:pt x="68" y="37"/>
                    <a:pt x="60" y="43"/>
                    <a:pt x="48" y="45"/>
                  </a:cubicBezTo>
                  <a:cubicBezTo>
                    <a:pt x="47" y="46"/>
                    <a:pt x="46" y="46"/>
                    <a:pt x="45" y="46"/>
                  </a:cubicBezTo>
                  <a:cubicBezTo>
                    <a:pt x="45" y="48"/>
                    <a:pt x="45" y="51"/>
                    <a:pt x="45" y="54"/>
                  </a:cubicBezTo>
                  <a:cubicBezTo>
                    <a:pt x="49" y="54"/>
                    <a:pt x="54" y="57"/>
                    <a:pt x="59" y="61"/>
                  </a:cubicBezTo>
                  <a:cubicBezTo>
                    <a:pt x="66" y="66"/>
                    <a:pt x="72" y="72"/>
                    <a:pt x="77" y="80"/>
                  </a:cubicBezTo>
                  <a:cubicBezTo>
                    <a:pt x="77" y="82"/>
                    <a:pt x="77" y="83"/>
                    <a:pt x="75" y="84"/>
                  </a:cubicBezTo>
                  <a:cubicBezTo>
                    <a:pt x="74" y="85"/>
                    <a:pt x="72" y="85"/>
                    <a:pt x="71" y="83"/>
                  </a:cubicBezTo>
                  <a:cubicBezTo>
                    <a:pt x="69" y="80"/>
                    <a:pt x="65" y="76"/>
                    <a:pt x="59" y="70"/>
                  </a:cubicBezTo>
                  <a:cubicBezTo>
                    <a:pt x="54" y="66"/>
                    <a:pt x="49" y="64"/>
                    <a:pt x="45" y="63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8" y="78"/>
                    <a:pt x="51" y="80"/>
                    <a:pt x="53" y="83"/>
                  </a:cubicBezTo>
                  <a:cubicBezTo>
                    <a:pt x="59" y="88"/>
                    <a:pt x="63" y="94"/>
                    <a:pt x="66" y="102"/>
                  </a:cubicBezTo>
                  <a:cubicBezTo>
                    <a:pt x="71" y="109"/>
                    <a:pt x="73" y="116"/>
                    <a:pt x="72" y="121"/>
                  </a:cubicBezTo>
                  <a:cubicBezTo>
                    <a:pt x="72" y="122"/>
                    <a:pt x="72" y="123"/>
                    <a:pt x="70" y="124"/>
                  </a:cubicBezTo>
                  <a:cubicBezTo>
                    <a:pt x="69" y="124"/>
                    <a:pt x="68" y="124"/>
                    <a:pt x="67" y="122"/>
                  </a:cubicBezTo>
                  <a:cubicBezTo>
                    <a:pt x="67" y="121"/>
                    <a:pt x="66" y="118"/>
                    <a:pt x="64" y="115"/>
                  </a:cubicBezTo>
                  <a:cubicBezTo>
                    <a:pt x="60" y="107"/>
                    <a:pt x="57" y="102"/>
                    <a:pt x="55" y="97"/>
                  </a:cubicBezTo>
                  <a:cubicBezTo>
                    <a:pt x="51" y="91"/>
                    <a:pt x="48" y="88"/>
                    <a:pt x="45" y="87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5" y="117"/>
                    <a:pt x="45" y="128"/>
                    <a:pt x="44" y="136"/>
                  </a:cubicBezTo>
                  <a:cubicBezTo>
                    <a:pt x="43" y="137"/>
                    <a:pt x="42" y="138"/>
                    <a:pt x="41" y="139"/>
                  </a:cubicBezTo>
                  <a:cubicBezTo>
                    <a:pt x="40" y="139"/>
                    <a:pt x="39" y="139"/>
                    <a:pt x="38" y="137"/>
                  </a:cubicBezTo>
                  <a:cubicBezTo>
                    <a:pt x="37" y="135"/>
                    <a:pt x="37" y="123"/>
                    <a:pt x="37" y="103"/>
                  </a:cubicBezTo>
                  <a:cubicBezTo>
                    <a:pt x="37" y="97"/>
                    <a:pt x="37" y="92"/>
                    <a:pt x="37" y="86"/>
                  </a:cubicBezTo>
                  <a:cubicBezTo>
                    <a:pt x="34" y="87"/>
                    <a:pt x="31" y="89"/>
                    <a:pt x="28" y="92"/>
                  </a:cubicBezTo>
                  <a:cubicBezTo>
                    <a:pt x="24" y="98"/>
                    <a:pt x="21" y="103"/>
                    <a:pt x="19" y="109"/>
                  </a:cubicBezTo>
                  <a:cubicBezTo>
                    <a:pt x="17" y="113"/>
                    <a:pt x="15" y="117"/>
                    <a:pt x="12" y="121"/>
                  </a:cubicBezTo>
                  <a:cubicBezTo>
                    <a:pt x="11" y="122"/>
                    <a:pt x="9" y="122"/>
                    <a:pt x="8" y="122"/>
                  </a:cubicBezTo>
                  <a:cubicBezTo>
                    <a:pt x="7" y="122"/>
                    <a:pt x="7" y="121"/>
                    <a:pt x="7" y="120"/>
                  </a:cubicBezTo>
                  <a:cubicBezTo>
                    <a:pt x="7" y="119"/>
                    <a:pt x="7" y="118"/>
                    <a:pt x="8" y="117"/>
                  </a:cubicBezTo>
                  <a:cubicBezTo>
                    <a:pt x="9" y="112"/>
                    <a:pt x="10" y="108"/>
                    <a:pt x="11" y="106"/>
                  </a:cubicBezTo>
                  <a:cubicBezTo>
                    <a:pt x="13" y="101"/>
                    <a:pt x="17" y="94"/>
                    <a:pt x="22" y="86"/>
                  </a:cubicBezTo>
                  <a:cubicBezTo>
                    <a:pt x="27" y="80"/>
                    <a:pt x="32" y="77"/>
                    <a:pt x="37" y="76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3" y="64"/>
                    <a:pt x="29" y="66"/>
                    <a:pt x="24" y="69"/>
                  </a:cubicBezTo>
                  <a:cubicBezTo>
                    <a:pt x="23" y="70"/>
                    <a:pt x="20" y="72"/>
                    <a:pt x="16" y="77"/>
                  </a:cubicBezTo>
                  <a:cubicBezTo>
                    <a:pt x="13" y="81"/>
                    <a:pt x="11" y="83"/>
                    <a:pt x="9" y="85"/>
                  </a:cubicBezTo>
                  <a:cubicBezTo>
                    <a:pt x="8" y="86"/>
                    <a:pt x="7" y="87"/>
                    <a:pt x="6" y="86"/>
                  </a:cubicBezTo>
                  <a:cubicBezTo>
                    <a:pt x="5" y="86"/>
                    <a:pt x="5" y="84"/>
                    <a:pt x="5" y="82"/>
                  </a:cubicBezTo>
                  <a:cubicBezTo>
                    <a:pt x="10" y="73"/>
                    <a:pt x="15" y="65"/>
                    <a:pt x="22" y="60"/>
                  </a:cubicBezTo>
                  <a:cubicBezTo>
                    <a:pt x="27" y="56"/>
                    <a:pt x="32" y="54"/>
                    <a:pt x="37" y="5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22" y="49"/>
                    <a:pt x="10" y="48"/>
                    <a:pt x="3" y="45"/>
                  </a:cubicBezTo>
                  <a:cubicBezTo>
                    <a:pt x="1" y="44"/>
                    <a:pt x="0" y="42"/>
                    <a:pt x="0" y="40"/>
                  </a:cubicBezTo>
                  <a:cubicBezTo>
                    <a:pt x="1" y="38"/>
                    <a:pt x="3" y="38"/>
                    <a:pt x="5" y="38"/>
                  </a:cubicBezTo>
                  <a:cubicBezTo>
                    <a:pt x="12" y="40"/>
                    <a:pt x="22" y="40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2"/>
                    <a:pt x="36" y="29"/>
                    <a:pt x="33" y="28"/>
                  </a:cubicBezTo>
                  <a:cubicBezTo>
                    <a:pt x="26" y="25"/>
                    <a:pt x="19" y="24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" name="íṣlíḑe"/>
            <p:cNvSpPr/>
            <p:nvPr/>
          </p:nvSpPr>
          <p:spPr bwMode="auto">
            <a:xfrm>
              <a:off x="2273197" y="5255215"/>
              <a:ext cx="163513" cy="263525"/>
            </a:xfrm>
            <a:custGeom>
              <a:avLst/>
              <a:gdLst>
                <a:gd name="T0" fmla="*/ 47 w 88"/>
                <a:gd name="T1" fmla="*/ 8 h 143"/>
                <a:gd name="T2" fmla="*/ 74 w 88"/>
                <a:gd name="T3" fmla="*/ 14 h 143"/>
                <a:gd name="T4" fmla="*/ 82 w 88"/>
                <a:gd name="T5" fmla="*/ 26 h 143"/>
                <a:gd name="T6" fmla="*/ 79 w 88"/>
                <a:gd name="T7" fmla="*/ 75 h 143"/>
                <a:gd name="T8" fmla="*/ 86 w 88"/>
                <a:gd name="T9" fmla="*/ 136 h 143"/>
                <a:gd name="T10" fmla="*/ 73 w 88"/>
                <a:gd name="T11" fmla="*/ 45 h 143"/>
                <a:gd name="T12" fmla="*/ 67 w 88"/>
                <a:gd name="T13" fmla="*/ 44 h 143"/>
                <a:gd name="T14" fmla="*/ 54 w 88"/>
                <a:gd name="T15" fmla="*/ 58 h 143"/>
                <a:gd name="T16" fmla="*/ 22 w 88"/>
                <a:gd name="T17" fmla="*/ 54 h 143"/>
                <a:gd name="T18" fmla="*/ 15 w 88"/>
                <a:gd name="T19" fmla="*/ 45 h 143"/>
                <a:gd name="T20" fmla="*/ 11 w 88"/>
                <a:gd name="T21" fmla="*/ 91 h 143"/>
                <a:gd name="T22" fmla="*/ 9 w 88"/>
                <a:gd name="T23" fmla="*/ 118 h 143"/>
                <a:gd name="T24" fmla="*/ 2 w 88"/>
                <a:gd name="T25" fmla="*/ 139 h 143"/>
                <a:gd name="T26" fmla="*/ 6 w 88"/>
                <a:gd name="T27" fmla="*/ 80 h 143"/>
                <a:gd name="T28" fmla="*/ 2 w 88"/>
                <a:gd name="T29" fmla="*/ 26 h 143"/>
                <a:gd name="T30" fmla="*/ 32 w 88"/>
                <a:gd name="T31" fmla="*/ 10 h 143"/>
                <a:gd name="T32" fmla="*/ 39 w 88"/>
                <a:gd name="T33" fmla="*/ 0 h 143"/>
                <a:gd name="T34" fmla="*/ 24 w 88"/>
                <a:gd name="T35" fmla="*/ 23 h 143"/>
                <a:gd name="T36" fmla="*/ 66 w 88"/>
                <a:gd name="T37" fmla="*/ 29 h 143"/>
                <a:gd name="T38" fmla="*/ 67 w 88"/>
                <a:gd name="T39" fmla="*/ 37 h 143"/>
                <a:gd name="T40" fmla="*/ 73 w 88"/>
                <a:gd name="T41" fmla="*/ 34 h 143"/>
                <a:gd name="T42" fmla="*/ 66 w 88"/>
                <a:gd name="T43" fmla="*/ 20 h 143"/>
                <a:gd name="T44" fmla="*/ 13 w 88"/>
                <a:gd name="T45" fmla="*/ 21 h 143"/>
                <a:gd name="T46" fmla="*/ 12 w 88"/>
                <a:gd name="T47" fmla="*/ 32 h 143"/>
                <a:gd name="T48" fmla="*/ 17 w 88"/>
                <a:gd name="T49" fmla="*/ 38 h 143"/>
                <a:gd name="T50" fmla="*/ 24 w 88"/>
                <a:gd name="T51" fmla="*/ 23 h 143"/>
                <a:gd name="T52" fmla="*/ 61 w 88"/>
                <a:gd name="T53" fmla="*/ 64 h 143"/>
                <a:gd name="T54" fmla="*/ 66 w 88"/>
                <a:gd name="T55" fmla="*/ 96 h 143"/>
                <a:gd name="T56" fmla="*/ 61 w 88"/>
                <a:gd name="T57" fmla="*/ 136 h 143"/>
                <a:gd name="T58" fmla="*/ 59 w 88"/>
                <a:gd name="T59" fmla="*/ 143 h 143"/>
                <a:gd name="T60" fmla="*/ 46 w 88"/>
                <a:gd name="T61" fmla="*/ 105 h 143"/>
                <a:gd name="T62" fmla="*/ 30 w 88"/>
                <a:gd name="T63" fmla="*/ 140 h 143"/>
                <a:gd name="T64" fmla="*/ 26 w 88"/>
                <a:gd name="T65" fmla="*/ 137 h 143"/>
                <a:gd name="T66" fmla="*/ 32 w 88"/>
                <a:gd name="T67" fmla="*/ 121 h 143"/>
                <a:gd name="T68" fmla="*/ 35 w 88"/>
                <a:gd name="T69" fmla="*/ 105 h 143"/>
                <a:gd name="T70" fmla="*/ 18 w 88"/>
                <a:gd name="T71" fmla="*/ 75 h 143"/>
                <a:gd name="T72" fmla="*/ 24 w 88"/>
                <a:gd name="T73" fmla="*/ 35 h 143"/>
                <a:gd name="T74" fmla="*/ 39 w 88"/>
                <a:gd name="T75" fmla="*/ 37 h 143"/>
                <a:gd name="T76" fmla="*/ 34 w 88"/>
                <a:gd name="T77" fmla="*/ 29 h 143"/>
                <a:gd name="T78" fmla="*/ 24 w 88"/>
                <a:gd name="T79" fmla="*/ 35 h 143"/>
                <a:gd name="T80" fmla="*/ 62 w 88"/>
                <a:gd name="T81" fmla="*/ 84 h 143"/>
                <a:gd name="T82" fmla="*/ 43 w 88"/>
                <a:gd name="T83" fmla="*/ 81 h 143"/>
                <a:gd name="T84" fmla="*/ 25 w 88"/>
                <a:gd name="T85" fmla="*/ 87 h 143"/>
                <a:gd name="T86" fmla="*/ 26 w 88"/>
                <a:gd name="T87" fmla="*/ 48 h 143"/>
                <a:gd name="T88" fmla="*/ 38 w 88"/>
                <a:gd name="T89" fmla="*/ 52 h 143"/>
                <a:gd name="T90" fmla="*/ 25 w 88"/>
                <a:gd name="T91" fmla="*/ 44 h 143"/>
                <a:gd name="T92" fmla="*/ 32 w 88"/>
                <a:gd name="T93" fmla="*/ 69 h 143"/>
                <a:gd name="T94" fmla="*/ 41 w 88"/>
                <a:gd name="T95" fmla="*/ 75 h 143"/>
                <a:gd name="T96" fmla="*/ 57 w 88"/>
                <a:gd name="T97" fmla="*/ 70 h 143"/>
                <a:gd name="T98" fmla="*/ 56 w 88"/>
                <a:gd name="T99" fmla="*/ 98 h 143"/>
                <a:gd name="T100" fmla="*/ 54 w 88"/>
                <a:gd name="T101" fmla="*/ 93 h 143"/>
                <a:gd name="T102" fmla="*/ 36 w 88"/>
                <a:gd name="T103" fmla="*/ 93 h 143"/>
                <a:gd name="T104" fmla="*/ 32 w 88"/>
                <a:gd name="T105" fmla="*/ 98 h 143"/>
                <a:gd name="T106" fmla="*/ 56 w 88"/>
                <a:gd name="T107" fmla="*/ 29 h 143"/>
                <a:gd name="T108" fmla="*/ 46 w 88"/>
                <a:gd name="T109" fmla="*/ 29 h 143"/>
                <a:gd name="T110" fmla="*/ 60 w 88"/>
                <a:gd name="T111" fmla="*/ 37 h 143"/>
                <a:gd name="T112" fmla="*/ 56 w 88"/>
                <a:gd name="T113" fmla="*/ 29 h 143"/>
                <a:gd name="T114" fmla="*/ 60 w 88"/>
                <a:gd name="T115" fmla="*/ 43 h 143"/>
                <a:gd name="T116" fmla="*/ 46 w 88"/>
                <a:gd name="T117" fmla="*/ 52 h 143"/>
                <a:gd name="T118" fmla="*/ 59 w 88"/>
                <a:gd name="T119" fmla="*/ 4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3">
                  <a:moveTo>
                    <a:pt x="43" y="2"/>
                  </a:moveTo>
                  <a:cubicBezTo>
                    <a:pt x="45" y="3"/>
                    <a:pt x="47" y="6"/>
                    <a:pt x="47" y="8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7" y="10"/>
                    <a:pt x="66" y="12"/>
                    <a:pt x="74" y="14"/>
                  </a:cubicBezTo>
                  <a:cubicBezTo>
                    <a:pt x="78" y="16"/>
                    <a:pt x="81" y="18"/>
                    <a:pt x="81" y="19"/>
                  </a:cubicBezTo>
                  <a:cubicBezTo>
                    <a:pt x="82" y="21"/>
                    <a:pt x="82" y="24"/>
                    <a:pt x="82" y="26"/>
                  </a:cubicBezTo>
                  <a:cubicBezTo>
                    <a:pt x="82" y="27"/>
                    <a:pt x="82" y="27"/>
                    <a:pt x="82" y="28"/>
                  </a:cubicBezTo>
                  <a:cubicBezTo>
                    <a:pt x="79" y="39"/>
                    <a:pt x="78" y="55"/>
                    <a:pt x="79" y="75"/>
                  </a:cubicBezTo>
                  <a:cubicBezTo>
                    <a:pt x="80" y="87"/>
                    <a:pt x="83" y="106"/>
                    <a:pt x="87" y="131"/>
                  </a:cubicBezTo>
                  <a:cubicBezTo>
                    <a:pt x="88" y="134"/>
                    <a:pt x="87" y="135"/>
                    <a:pt x="86" y="136"/>
                  </a:cubicBezTo>
                  <a:cubicBezTo>
                    <a:pt x="84" y="137"/>
                    <a:pt x="82" y="136"/>
                    <a:pt x="82" y="133"/>
                  </a:cubicBezTo>
                  <a:cubicBezTo>
                    <a:pt x="74" y="106"/>
                    <a:pt x="71" y="76"/>
                    <a:pt x="73" y="45"/>
                  </a:cubicBezTo>
                  <a:cubicBezTo>
                    <a:pt x="72" y="45"/>
                    <a:pt x="71" y="44"/>
                    <a:pt x="70" y="44"/>
                  </a:cubicBezTo>
                  <a:cubicBezTo>
                    <a:pt x="69" y="44"/>
                    <a:pt x="68" y="44"/>
                    <a:pt x="67" y="44"/>
                  </a:cubicBezTo>
                  <a:cubicBezTo>
                    <a:pt x="67" y="48"/>
                    <a:pt x="66" y="51"/>
                    <a:pt x="64" y="54"/>
                  </a:cubicBezTo>
                  <a:cubicBezTo>
                    <a:pt x="62" y="57"/>
                    <a:pt x="59" y="59"/>
                    <a:pt x="54" y="58"/>
                  </a:cubicBezTo>
                  <a:cubicBezTo>
                    <a:pt x="47" y="58"/>
                    <a:pt x="39" y="58"/>
                    <a:pt x="32" y="58"/>
                  </a:cubicBezTo>
                  <a:cubicBezTo>
                    <a:pt x="28" y="59"/>
                    <a:pt x="25" y="58"/>
                    <a:pt x="22" y="54"/>
                  </a:cubicBezTo>
                  <a:cubicBezTo>
                    <a:pt x="20" y="51"/>
                    <a:pt x="19" y="48"/>
                    <a:pt x="18" y="45"/>
                  </a:cubicBezTo>
                  <a:cubicBezTo>
                    <a:pt x="17" y="45"/>
                    <a:pt x="16" y="45"/>
                    <a:pt x="15" y="45"/>
                  </a:cubicBezTo>
                  <a:cubicBezTo>
                    <a:pt x="14" y="45"/>
                    <a:pt x="13" y="45"/>
                    <a:pt x="13" y="45"/>
                  </a:cubicBezTo>
                  <a:cubicBezTo>
                    <a:pt x="13" y="60"/>
                    <a:pt x="13" y="75"/>
                    <a:pt x="11" y="91"/>
                  </a:cubicBezTo>
                  <a:cubicBezTo>
                    <a:pt x="11" y="95"/>
                    <a:pt x="11" y="102"/>
                    <a:pt x="10" y="111"/>
                  </a:cubicBezTo>
                  <a:cubicBezTo>
                    <a:pt x="10" y="108"/>
                    <a:pt x="10" y="111"/>
                    <a:pt x="9" y="118"/>
                  </a:cubicBezTo>
                  <a:cubicBezTo>
                    <a:pt x="9" y="124"/>
                    <a:pt x="8" y="130"/>
                    <a:pt x="6" y="134"/>
                  </a:cubicBezTo>
                  <a:cubicBezTo>
                    <a:pt x="5" y="138"/>
                    <a:pt x="3" y="139"/>
                    <a:pt x="2" y="139"/>
                  </a:cubicBezTo>
                  <a:cubicBezTo>
                    <a:pt x="0" y="139"/>
                    <a:pt x="0" y="137"/>
                    <a:pt x="0" y="133"/>
                  </a:cubicBezTo>
                  <a:cubicBezTo>
                    <a:pt x="3" y="112"/>
                    <a:pt x="5" y="94"/>
                    <a:pt x="6" y="80"/>
                  </a:cubicBezTo>
                  <a:cubicBezTo>
                    <a:pt x="8" y="64"/>
                    <a:pt x="7" y="51"/>
                    <a:pt x="6" y="38"/>
                  </a:cubicBezTo>
                  <a:cubicBezTo>
                    <a:pt x="5" y="34"/>
                    <a:pt x="4" y="30"/>
                    <a:pt x="2" y="26"/>
                  </a:cubicBezTo>
                  <a:cubicBezTo>
                    <a:pt x="0" y="21"/>
                    <a:pt x="1" y="17"/>
                    <a:pt x="6" y="16"/>
                  </a:cubicBezTo>
                  <a:cubicBezTo>
                    <a:pt x="14" y="12"/>
                    <a:pt x="23" y="11"/>
                    <a:pt x="32" y="10"/>
                  </a:cubicBezTo>
                  <a:cubicBezTo>
                    <a:pt x="36" y="9"/>
                    <a:pt x="38" y="7"/>
                    <a:pt x="38" y="4"/>
                  </a:cubicBezTo>
                  <a:cubicBezTo>
                    <a:pt x="38" y="2"/>
                    <a:pt x="38" y="1"/>
                    <a:pt x="39" y="0"/>
                  </a:cubicBezTo>
                  <a:cubicBezTo>
                    <a:pt x="41" y="0"/>
                    <a:pt x="42" y="0"/>
                    <a:pt x="43" y="2"/>
                  </a:cubicBezTo>
                  <a:close/>
                  <a:moveTo>
                    <a:pt x="24" y="23"/>
                  </a:moveTo>
                  <a:cubicBezTo>
                    <a:pt x="33" y="22"/>
                    <a:pt x="44" y="22"/>
                    <a:pt x="58" y="23"/>
                  </a:cubicBezTo>
                  <a:cubicBezTo>
                    <a:pt x="63" y="24"/>
                    <a:pt x="66" y="26"/>
                    <a:pt x="66" y="29"/>
                  </a:cubicBezTo>
                  <a:cubicBezTo>
                    <a:pt x="66" y="30"/>
                    <a:pt x="66" y="30"/>
                    <a:pt x="67" y="31"/>
                  </a:cubicBezTo>
                  <a:cubicBezTo>
                    <a:pt x="67" y="33"/>
                    <a:pt x="67" y="35"/>
                    <a:pt x="67" y="37"/>
                  </a:cubicBezTo>
                  <a:cubicBezTo>
                    <a:pt x="69" y="38"/>
                    <a:pt x="71" y="38"/>
                    <a:pt x="73" y="38"/>
                  </a:cubicBezTo>
                  <a:cubicBezTo>
                    <a:pt x="73" y="37"/>
                    <a:pt x="73" y="36"/>
                    <a:pt x="73" y="34"/>
                  </a:cubicBezTo>
                  <a:cubicBezTo>
                    <a:pt x="73" y="32"/>
                    <a:pt x="73" y="30"/>
                    <a:pt x="74" y="29"/>
                  </a:cubicBezTo>
                  <a:cubicBezTo>
                    <a:pt x="75" y="25"/>
                    <a:pt x="72" y="21"/>
                    <a:pt x="66" y="20"/>
                  </a:cubicBezTo>
                  <a:cubicBezTo>
                    <a:pt x="58" y="17"/>
                    <a:pt x="50" y="16"/>
                    <a:pt x="40" y="16"/>
                  </a:cubicBezTo>
                  <a:cubicBezTo>
                    <a:pt x="29" y="16"/>
                    <a:pt x="20" y="18"/>
                    <a:pt x="13" y="21"/>
                  </a:cubicBezTo>
                  <a:cubicBezTo>
                    <a:pt x="11" y="22"/>
                    <a:pt x="11" y="24"/>
                    <a:pt x="11" y="26"/>
                  </a:cubicBezTo>
                  <a:cubicBezTo>
                    <a:pt x="11" y="28"/>
                    <a:pt x="12" y="30"/>
                    <a:pt x="12" y="32"/>
                  </a:cubicBezTo>
                  <a:cubicBezTo>
                    <a:pt x="12" y="35"/>
                    <a:pt x="12" y="37"/>
                    <a:pt x="12" y="38"/>
                  </a:cubicBezTo>
                  <a:cubicBezTo>
                    <a:pt x="14" y="38"/>
                    <a:pt x="15" y="38"/>
                    <a:pt x="17" y="38"/>
                  </a:cubicBezTo>
                  <a:cubicBezTo>
                    <a:pt x="17" y="35"/>
                    <a:pt x="17" y="32"/>
                    <a:pt x="17" y="30"/>
                  </a:cubicBezTo>
                  <a:cubicBezTo>
                    <a:pt x="18" y="26"/>
                    <a:pt x="20" y="24"/>
                    <a:pt x="24" y="23"/>
                  </a:cubicBezTo>
                  <a:close/>
                  <a:moveTo>
                    <a:pt x="28" y="64"/>
                  </a:moveTo>
                  <a:cubicBezTo>
                    <a:pt x="39" y="62"/>
                    <a:pt x="50" y="62"/>
                    <a:pt x="61" y="64"/>
                  </a:cubicBezTo>
                  <a:cubicBezTo>
                    <a:pt x="65" y="65"/>
                    <a:pt x="67" y="67"/>
                    <a:pt x="67" y="71"/>
                  </a:cubicBezTo>
                  <a:cubicBezTo>
                    <a:pt x="69" y="79"/>
                    <a:pt x="68" y="88"/>
                    <a:pt x="66" y="96"/>
                  </a:cubicBezTo>
                  <a:cubicBezTo>
                    <a:pt x="65" y="102"/>
                    <a:pt x="61" y="105"/>
                    <a:pt x="54" y="105"/>
                  </a:cubicBezTo>
                  <a:cubicBezTo>
                    <a:pt x="55" y="115"/>
                    <a:pt x="57" y="125"/>
                    <a:pt x="61" y="136"/>
                  </a:cubicBezTo>
                  <a:cubicBezTo>
                    <a:pt x="63" y="138"/>
                    <a:pt x="63" y="140"/>
                    <a:pt x="61" y="142"/>
                  </a:cubicBezTo>
                  <a:cubicBezTo>
                    <a:pt x="60" y="142"/>
                    <a:pt x="59" y="143"/>
                    <a:pt x="59" y="143"/>
                  </a:cubicBezTo>
                  <a:cubicBezTo>
                    <a:pt x="58" y="143"/>
                    <a:pt x="57" y="142"/>
                    <a:pt x="57" y="141"/>
                  </a:cubicBezTo>
                  <a:cubicBezTo>
                    <a:pt x="52" y="131"/>
                    <a:pt x="48" y="120"/>
                    <a:pt x="46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20"/>
                    <a:pt x="37" y="131"/>
                    <a:pt x="30" y="140"/>
                  </a:cubicBezTo>
                  <a:cubicBezTo>
                    <a:pt x="29" y="141"/>
                    <a:pt x="27" y="142"/>
                    <a:pt x="26" y="142"/>
                  </a:cubicBezTo>
                  <a:cubicBezTo>
                    <a:pt x="25" y="141"/>
                    <a:pt x="25" y="139"/>
                    <a:pt x="26" y="137"/>
                  </a:cubicBezTo>
                  <a:cubicBezTo>
                    <a:pt x="26" y="137"/>
                    <a:pt x="26" y="135"/>
                    <a:pt x="28" y="132"/>
                  </a:cubicBezTo>
                  <a:cubicBezTo>
                    <a:pt x="30" y="127"/>
                    <a:pt x="32" y="123"/>
                    <a:pt x="32" y="121"/>
                  </a:cubicBezTo>
                  <a:cubicBezTo>
                    <a:pt x="33" y="118"/>
                    <a:pt x="34" y="113"/>
                    <a:pt x="35" y="107"/>
                  </a:cubicBezTo>
                  <a:cubicBezTo>
                    <a:pt x="35" y="106"/>
                    <a:pt x="35" y="106"/>
                    <a:pt x="35" y="105"/>
                  </a:cubicBezTo>
                  <a:cubicBezTo>
                    <a:pt x="29" y="105"/>
                    <a:pt x="25" y="103"/>
                    <a:pt x="22" y="98"/>
                  </a:cubicBezTo>
                  <a:cubicBezTo>
                    <a:pt x="19" y="93"/>
                    <a:pt x="17" y="85"/>
                    <a:pt x="18" y="75"/>
                  </a:cubicBezTo>
                  <a:cubicBezTo>
                    <a:pt x="19" y="68"/>
                    <a:pt x="22" y="65"/>
                    <a:pt x="28" y="64"/>
                  </a:cubicBezTo>
                  <a:close/>
                  <a:moveTo>
                    <a:pt x="24" y="35"/>
                  </a:moveTo>
                  <a:cubicBezTo>
                    <a:pt x="24" y="36"/>
                    <a:pt x="24" y="36"/>
                    <a:pt x="24" y="37"/>
                  </a:cubicBezTo>
                  <a:cubicBezTo>
                    <a:pt x="29" y="37"/>
                    <a:pt x="34" y="37"/>
                    <a:pt x="39" y="37"/>
                  </a:cubicBezTo>
                  <a:cubicBezTo>
                    <a:pt x="39" y="34"/>
                    <a:pt x="38" y="31"/>
                    <a:pt x="38" y="29"/>
                  </a:cubicBezTo>
                  <a:cubicBezTo>
                    <a:pt x="37" y="29"/>
                    <a:pt x="36" y="29"/>
                    <a:pt x="34" y="29"/>
                  </a:cubicBezTo>
                  <a:cubicBezTo>
                    <a:pt x="31" y="29"/>
                    <a:pt x="30" y="29"/>
                    <a:pt x="28" y="29"/>
                  </a:cubicBezTo>
                  <a:cubicBezTo>
                    <a:pt x="25" y="31"/>
                    <a:pt x="24" y="32"/>
                    <a:pt x="24" y="35"/>
                  </a:cubicBezTo>
                  <a:close/>
                  <a:moveTo>
                    <a:pt x="61" y="87"/>
                  </a:moveTo>
                  <a:cubicBezTo>
                    <a:pt x="61" y="86"/>
                    <a:pt x="62" y="85"/>
                    <a:pt x="62" y="84"/>
                  </a:cubicBezTo>
                  <a:cubicBezTo>
                    <a:pt x="62" y="83"/>
                    <a:pt x="62" y="82"/>
                    <a:pt x="62" y="82"/>
                  </a:cubicBezTo>
                  <a:cubicBezTo>
                    <a:pt x="56" y="81"/>
                    <a:pt x="50" y="80"/>
                    <a:pt x="43" y="81"/>
                  </a:cubicBezTo>
                  <a:cubicBezTo>
                    <a:pt x="37" y="81"/>
                    <a:pt x="31" y="82"/>
                    <a:pt x="24" y="83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5" y="86"/>
                    <a:pt x="48" y="86"/>
                    <a:pt x="61" y="87"/>
                  </a:cubicBezTo>
                  <a:close/>
                  <a:moveTo>
                    <a:pt x="26" y="48"/>
                  </a:moveTo>
                  <a:cubicBezTo>
                    <a:pt x="28" y="51"/>
                    <a:pt x="30" y="52"/>
                    <a:pt x="35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49"/>
                    <a:pt x="39" y="46"/>
                    <a:pt x="39" y="44"/>
                  </a:cubicBezTo>
                  <a:cubicBezTo>
                    <a:pt x="34" y="44"/>
                    <a:pt x="30" y="44"/>
                    <a:pt x="25" y="44"/>
                  </a:cubicBezTo>
                  <a:cubicBezTo>
                    <a:pt x="25" y="46"/>
                    <a:pt x="25" y="47"/>
                    <a:pt x="26" y="48"/>
                  </a:cubicBezTo>
                  <a:close/>
                  <a:moveTo>
                    <a:pt x="32" y="69"/>
                  </a:moveTo>
                  <a:cubicBezTo>
                    <a:pt x="28" y="70"/>
                    <a:pt x="25" y="72"/>
                    <a:pt x="25" y="76"/>
                  </a:cubicBezTo>
                  <a:cubicBezTo>
                    <a:pt x="30" y="75"/>
                    <a:pt x="35" y="75"/>
                    <a:pt x="41" y="75"/>
                  </a:cubicBezTo>
                  <a:cubicBezTo>
                    <a:pt x="46" y="74"/>
                    <a:pt x="53" y="74"/>
                    <a:pt x="61" y="75"/>
                  </a:cubicBezTo>
                  <a:cubicBezTo>
                    <a:pt x="61" y="72"/>
                    <a:pt x="59" y="71"/>
                    <a:pt x="57" y="70"/>
                  </a:cubicBezTo>
                  <a:cubicBezTo>
                    <a:pt x="49" y="68"/>
                    <a:pt x="40" y="68"/>
                    <a:pt x="32" y="69"/>
                  </a:cubicBezTo>
                  <a:close/>
                  <a:moveTo>
                    <a:pt x="56" y="98"/>
                  </a:moveTo>
                  <a:cubicBezTo>
                    <a:pt x="59" y="97"/>
                    <a:pt x="60" y="96"/>
                    <a:pt x="61" y="93"/>
                  </a:cubicBezTo>
                  <a:cubicBezTo>
                    <a:pt x="60" y="93"/>
                    <a:pt x="57" y="93"/>
                    <a:pt x="54" y="93"/>
                  </a:cubicBezTo>
                  <a:cubicBezTo>
                    <a:pt x="48" y="92"/>
                    <a:pt x="44" y="92"/>
                    <a:pt x="41" y="92"/>
                  </a:cubicBezTo>
                  <a:cubicBezTo>
                    <a:pt x="40" y="92"/>
                    <a:pt x="38" y="92"/>
                    <a:pt x="36" y="93"/>
                  </a:cubicBezTo>
                  <a:cubicBezTo>
                    <a:pt x="31" y="93"/>
                    <a:pt x="28" y="94"/>
                    <a:pt x="26" y="94"/>
                  </a:cubicBezTo>
                  <a:cubicBezTo>
                    <a:pt x="27" y="96"/>
                    <a:pt x="29" y="98"/>
                    <a:pt x="32" y="98"/>
                  </a:cubicBezTo>
                  <a:cubicBezTo>
                    <a:pt x="39" y="99"/>
                    <a:pt x="47" y="99"/>
                    <a:pt x="56" y="98"/>
                  </a:cubicBezTo>
                  <a:close/>
                  <a:moveTo>
                    <a:pt x="56" y="29"/>
                  </a:moveTo>
                  <a:cubicBezTo>
                    <a:pt x="55" y="29"/>
                    <a:pt x="53" y="29"/>
                    <a:pt x="51" y="29"/>
                  </a:cubicBezTo>
                  <a:cubicBezTo>
                    <a:pt x="49" y="29"/>
                    <a:pt x="47" y="29"/>
                    <a:pt x="46" y="29"/>
                  </a:cubicBezTo>
                  <a:cubicBezTo>
                    <a:pt x="46" y="31"/>
                    <a:pt x="46" y="34"/>
                    <a:pt x="46" y="37"/>
                  </a:cubicBezTo>
                  <a:cubicBezTo>
                    <a:pt x="50" y="37"/>
                    <a:pt x="55" y="37"/>
                    <a:pt x="60" y="37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2"/>
                    <a:pt x="58" y="30"/>
                    <a:pt x="56" y="29"/>
                  </a:cubicBezTo>
                  <a:close/>
                  <a:moveTo>
                    <a:pt x="59" y="48"/>
                  </a:moveTo>
                  <a:cubicBezTo>
                    <a:pt x="59" y="47"/>
                    <a:pt x="59" y="45"/>
                    <a:pt x="60" y="43"/>
                  </a:cubicBezTo>
                  <a:cubicBezTo>
                    <a:pt x="55" y="43"/>
                    <a:pt x="51" y="43"/>
                    <a:pt x="46" y="4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51" y="52"/>
                    <a:pt x="54" y="52"/>
                  </a:cubicBezTo>
                  <a:cubicBezTo>
                    <a:pt x="57" y="51"/>
                    <a:pt x="59" y="49"/>
                    <a:pt x="5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4" name="îSḻide"/>
            <p:cNvSpPr/>
            <p:nvPr/>
          </p:nvSpPr>
          <p:spPr bwMode="auto">
            <a:xfrm>
              <a:off x="2449409" y="5256803"/>
              <a:ext cx="139700" cy="265113"/>
            </a:xfrm>
            <a:custGeom>
              <a:avLst/>
              <a:gdLst>
                <a:gd name="T0" fmla="*/ 56 w 76"/>
                <a:gd name="T1" fmla="*/ 3 h 144"/>
                <a:gd name="T2" fmla="*/ 61 w 76"/>
                <a:gd name="T3" fmla="*/ 45 h 144"/>
                <a:gd name="T4" fmla="*/ 50 w 76"/>
                <a:gd name="T5" fmla="*/ 74 h 144"/>
                <a:gd name="T6" fmla="*/ 68 w 76"/>
                <a:gd name="T7" fmla="*/ 65 h 144"/>
                <a:gd name="T8" fmla="*/ 70 w 76"/>
                <a:gd name="T9" fmla="*/ 31 h 144"/>
                <a:gd name="T10" fmla="*/ 74 w 76"/>
                <a:gd name="T11" fmla="*/ 31 h 144"/>
                <a:gd name="T12" fmla="*/ 74 w 76"/>
                <a:gd name="T13" fmla="*/ 64 h 144"/>
                <a:gd name="T14" fmla="*/ 50 w 76"/>
                <a:gd name="T15" fmla="*/ 81 h 144"/>
                <a:gd name="T16" fmla="*/ 69 w 76"/>
                <a:gd name="T17" fmla="*/ 103 h 144"/>
                <a:gd name="T18" fmla="*/ 74 w 76"/>
                <a:gd name="T19" fmla="*/ 140 h 144"/>
                <a:gd name="T20" fmla="*/ 63 w 76"/>
                <a:gd name="T21" fmla="*/ 105 h 144"/>
                <a:gd name="T22" fmla="*/ 52 w 76"/>
                <a:gd name="T23" fmla="*/ 138 h 144"/>
                <a:gd name="T24" fmla="*/ 46 w 76"/>
                <a:gd name="T25" fmla="*/ 139 h 144"/>
                <a:gd name="T26" fmla="*/ 42 w 76"/>
                <a:gd name="T27" fmla="*/ 57 h 144"/>
                <a:gd name="T28" fmla="*/ 35 w 76"/>
                <a:gd name="T29" fmla="*/ 132 h 144"/>
                <a:gd name="T30" fmla="*/ 27 w 76"/>
                <a:gd name="T31" fmla="*/ 136 h 144"/>
                <a:gd name="T32" fmla="*/ 29 w 76"/>
                <a:gd name="T33" fmla="*/ 95 h 144"/>
                <a:gd name="T34" fmla="*/ 5 w 76"/>
                <a:gd name="T35" fmla="*/ 135 h 144"/>
                <a:gd name="T36" fmla="*/ 0 w 76"/>
                <a:gd name="T37" fmla="*/ 135 h 144"/>
                <a:gd name="T38" fmla="*/ 30 w 76"/>
                <a:gd name="T39" fmla="*/ 86 h 144"/>
                <a:gd name="T40" fmla="*/ 26 w 76"/>
                <a:gd name="T41" fmla="*/ 80 h 144"/>
                <a:gd name="T42" fmla="*/ 5 w 76"/>
                <a:gd name="T43" fmla="*/ 66 h 144"/>
                <a:gd name="T44" fmla="*/ 3 w 76"/>
                <a:gd name="T45" fmla="*/ 29 h 144"/>
                <a:gd name="T46" fmla="*/ 9 w 76"/>
                <a:gd name="T47" fmla="*/ 59 h 144"/>
                <a:gd name="T48" fmla="*/ 31 w 76"/>
                <a:gd name="T49" fmla="*/ 74 h 144"/>
                <a:gd name="T50" fmla="*/ 32 w 76"/>
                <a:gd name="T51" fmla="*/ 57 h 144"/>
                <a:gd name="T52" fmla="*/ 16 w 76"/>
                <a:gd name="T53" fmla="*/ 14 h 144"/>
                <a:gd name="T54" fmla="*/ 22 w 76"/>
                <a:gd name="T55" fmla="*/ 19 h 144"/>
                <a:gd name="T56" fmla="*/ 57 w 76"/>
                <a:gd name="T57" fmla="*/ 19 h 144"/>
                <a:gd name="T58" fmla="*/ 50 w 76"/>
                <a:gd name="T59" fmla="*/ 9 h 144"/>
                <a:gd name="T60" fmla="*/ 22 w 76"/>
                <a:gd name="T61" fmla="*/ 19 h 144"/>
                <a:gd name="T62" fmla="*/ 23 w 76"/>
                <a:gd name="T63" fmla="*/ 31 h 144"/>
                <a:gd name="T64" fmla="*/ 57 w 76"/>
                <a:gd name="T65" fmla="*/ 34 h 144"/>
                <a:gd name="T66" fmla="*/ 22 w 76"/>
                <a:gd name="T67" fmla="*/ 27 h 144"/>
                <a:gd name="T68" fmla="*/ 48 w 76"/>
                <a:gd name="T69" fmla="*/ 50 h 144"/>
                <a:gd name="T70" fmla="*/ 57 w 76"/>
                <a:gd name="T71" fmla="*/ 41 h 144"/>
                <a:gd name="T72" fmla="*/ 25 w 76"/>
                <a:gd name="T73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144">
                  <a:moveTo>
                    <a:pt x="27" y="2"/>
                  </a:moveTo>
                  <a:cubicBezTo>
                    <a:pt x="37" y="0"/>
                    <a:pt x="47" y="0"/>
                    <a:pt x="56" y="3"/>
                  </a:cubicBezTo>
                  <a:cubicBezTo>
                    <a:pt x="60" y="3"/>
                    <a:pt x="62" y="7"/>
                    <a:pt x="63" y="15"/>
                  </a:cubicBezTo>
                  <a:cubicBezTo>
                    <a:pt x="65" y="25"/>
                    <a:pt x="64" y="35"/>
                    <a:pt x="61" y="45"/>
                  </a:cubicBezTo>
                  <a:cubicBezTo>
                    <a:pt x="60" y="53"/>
                    <a:pt x="55" y="56"/>
                    <a:pt x="49" y="57"/>
                  </a:cubicBezTo>
                  <a:cubicBezTo>
                    <a:pt x="49" y="62"/>
                    <a:pt x="50" y="68"/>
                    <a:pt x="50" y="74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62" y="75"/>
                    <a:pt x="66" y="72"/>
                    <a:pt x="68" y="65"/>
                  </a:cubicBezTo>
                  <a:cubicBezTo>
                    <a:pt x="69" y="62"/>
                    <a:pt x="70" y="53"/>
                    <a:pt x="70" y="39"/>
                  </a:cubicBezTo>
                  <a:cubicBezTo>
                    <a:pt x="70" y="35"/>
                    <a:pt x="70" y="32"/>
                    <a:pt x="70" y="31"/>
                  </a:cubicBezTo>
                  <a:cubicBezTo>
                    <a:pt x="71" y="31"/>
                    <a:pt x="71" y="30"/>
                    <a:pt x="72" y="30"/>
                  </a:cubicBezTo>
                  <a:cubicBezTo>
                    <a:pt x="73" y="30"/>
                    <a:pt x="74" y="30"/>
                    <a:pt x="74" y="31"/>
                  </a:cubicBezTo>
                  <a:cubicBezTo>
                    <a:pt x="75" y="33"/>
                    <a:pt x="76" y="36"/>
                    <a:pt x="76" y="41"/>
                  </a:cubicBezTo>
                  <a:cubicBezTo>
                    <a:pt x="76" y="49"/>
                    <a:pt x="75" y="56"/>
                    <a:pt x="74" y="64"/>
                  </a:cubicBezTo>
                  <a:cubicBezTo>
                    <a:pt x="72" y="75"/>
                    <a:pt x="67" y="81"/>
                    <a:pt x="58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60" y="87"/>
                    <a:pt x="66" y="92"/>
                    <a:pt x="69" y="103"/>
                  </a:cubicBezTo>
                  <a:cubicBezTo>
                    <a:pt x="72" y="112"/>
                    <a:pt x="74" y="122"/>
                    <a:pt x="76" y="134"/>
                  </a:cubicBezTo>
                  <a:cubicBezTo>
                    <a:pt x="76" y="138"/>
                    <a:pt x="75" y="140"/>
                    <a:pt x="74" y="140"/>
                  </a:cubicBezTo>
                  <a:cubicBezTo>
                    <a:pt x="72" y="141"/>
                    <a:pt x="71" y="139"/>
                    <a:pt x="70" y="136"/>
                  </a:cubicBezTo>
                  <a:cubicBezTo>
                    <a:pt x="68" y="126"/>
                    <a:pt x="66" y="116"/>
                    <a:pt x="63" y="105"/>
                  </a:cubicBezTo>
                  <a:cubicBezTo>
                    <a:pt x="61" y="98"/>
                    <a:pt x="57" y="95"/>
                    <a:pt x="50" y="95"/>
                  </a:cubicBezTo>
                  <a:cubicBezTo>
                    <a:pt x="50" y="109"/>
                    <a:pt x="51" y="123"/>
                    <a:pt x="52" y="138"/>
                  </a:cubicBezTo>
                  <a:cubicBezTo>
                    <a:pt x="52" y="141"/>
                    <a:pt x="51" y="143"/>
                    <a:pt x="49" y="144"/>
                  </a:cubicBezTo>
                  <a:cubicBezTo>
                    <a:pt x="47" y="144"/>
                    <a:pt x="46" y="142"/>
                    <a:pt x="46" y="139"/>
                  </a:cubicBezTo>
                  <a:cubicBezTo>
                    <a:pt x="44" y="134"/>
                    <a:pt x="43" y="118"/>
                    <a:pt x="43" y="92"/>
                  </a:cubicBezTo>
                  <a:cubicBezTo>
                    <a:pt x="43" y="76"/>
                    <a:pt x="43" y="64"/>
                    <a:pt x="42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88"/>
                    <a:pt x="35" y="113"/>
                    <a:pt x="35" y="132"/>
                  </a:cubicBezTo>
                  <a:cubicBezTo>
                    <a:pt x="35" y="138"/>
                    <a:pt x="33" y="142"/>
                    <a:pt x="31" y="142"/>
                  </a:cubicBezTo>
                  <a:cubicBezTo>
                    <a:pt x="29" y="142"/>
                    <a:pt x="27" y="140"/>
                    <a:pt x="27" y="136"/>
                  </a:cubicBezTo>
                  <a:cubicBezTo>
                    <a:pt x="27" y="136"/>
                    <a:pt x="27" y="134"/>
                    <a:pt x="27" y="132"/>
                  </a:cubicBezTo>
                  <a:cubicBezTo>
                    <a:pt x="28" y="118"/>
                    <a:pt x="29" y="105"/>
                    <a:pt x="29" y="95"/>
                  </a:cubicBezTo>
                  <a:cubicBezTo>
                    <a:pt x="19" y="95"/>
                    <a:pt x="14" y="98"/>
                    <a:pt x="13" y="105"/>
                  </a:cubicBezTo>
                  <a:cubicBezTo>
                    <a:pt x="10" y="114"/>
                    <a:pt x="7" y="124"/>
                    <a:pt x="5" y="135"/>
                  </a:cubicBezTo>
                  <a:cubicBezTo>
                    <a:pt x="4" y="137"/>
                    <a:pt x="3" y="139"/>
                    <a:pt x="2" y="139"/>
                  </a:cubicBezTo>
                  <a:cubicBezTo>
                    <a:pt x="1" y="140"/>
                    <a:pt x="0" y="138"/>
                    <a:pt x="0" y="135"/>
                  </a:cubicBezTo>
                  <a:cubicBezTo>
                    <a:pt x="0" y="125"/>
                    <a:pt x="2" y="115"/>
                    <a:pt x="7" y="104"/>
                  </a:cubicBezTo>
                  <a:cubicBezTo>
                    <a:pt x="11" y="92"/>
                    <a:pt x="18" y="86"/>
                    <a:pt x="30" y="86"/>
                  </a:cubicBezTo>
                  <a:cubicBezTo>
                    <a:pt x="30" y="85"/>
                    <a:pt x="30" y="83"/>
                    <a:pt x="31" y="80"/>
                  </a:cubicBezTo>
                  <a:cubicBezTo>
                    <a:pt x="29" y="81"/>
                    <a:pt x="28" y="81"/>
                    <a:pt x="26" y="80"/>
                  </a:cubicBezTo>
                  <a:cubicBezTo>
                    <a:pt x="24" y="80"/>
                    <a:pt x="23" y="80"/>
                    <a:pt x="22" y="80"/>
                  </a:cubicBezTo>
                  <a:cubicBezTo>
                    <a:pt x="14" y="81"/>
                    <a:pt x="8" y="76"/>
                    <a:pt x="5" y="66"/>
                  </a:cubicBezTo>
                  <a:cubicBezTo>
                    <a:pt x="2" y="59"/>
                    <a:pt x="0" y="49"/>
                    <a:pt x="0" y="37"/>
                  </a:cubicBezTo>
                  <a:cubicBezTo>
                    <a:pt x="0" y="32"/>
                    <a:pt x="1" y="29"/>
                    <a:pt x="3" y="29"/>
                  </a:cubicBezTo>
                  <a:cubicBezTo>
                    <a:pt x="6" y="31"/>
                    <a:pt x="8" y="35"/>
                    <a:pt x="8" y="39"/>
                  </a:cubicBezTo>
                  <a:cubicBezTo>
                    <a:pt x="7" y="45"/>
                    <a:pt x="7" y="52"/>
                    <a:pt x="9" y="59"/>
                  </a:cubicBezTo>
                  <a:cubicBezTo>
                    <a:pt x="10" y="68"/>
                    <a:pt x="16" y="73"/>
                    <a:pt x="24" y="74"/>
                  </a:cubicBezTo>
                  <a:cubicBezTo>
                    <a:pt x="26" y="74"/>
                    <a:pt x="29" y="74"/>
                    <a:pt x="31" y="74"/>
                  </a:cubicBezTo>
                  <a:cubicBezTo>
                    <a:pt x="31" y="72"/>
                    <a:pt x="31" y="69"/>
                    <a:pt x="31" y="65"/>
                  </a:cubicBezTo>
                  <a:cubicBezTo>
                    <a:pt x="31" y="61"/>
                    <a:pt x="32" y="58"/>
                    <a:pt x="32" y="57"/>
                  </a:cubicBezTo>
                  <a:cubicBezTo>
                    <a:pt x="25" y="56"/>
                    <a:pt x="20" y="53"/>
                    <a:pt x="19" y="48"/>
                  </a:cubicBezTo>
                  <a:cubicBezTo>
                    <a:pt x="15" y="36"/>
                    <a:pt x="14" y="25"/>
                    <a:pt x="16" y="14"/>
                  </a:cubicBezTo>
                  <a:cubicBezTo>
                    <a:pt x="17" y="6"/>
                    <a:pt x="21" y="2"/>
                    <a:pt x="27" y="2"/>
                  </a:cubicBezTo>
                  <a:close/>
                  <a:moveTo>
                    <a:pt x="22" y="19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0" y="20"/>
                    <a:pt x="42" y="19"/>
                    <a:pt x="57" y="19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56" y="13"/>
                    <a:pt x="54" y="10"/>
                    <a:pt x="50" y="9"/>
                  </a:cubicBezTo>
                  <a:cubicBezTo>
                    <a:pt x="44" y="8"/>
                    <a:pt x="37" y="7"/>
                    <a:pt x="31" y="9"/>
                  </a:cubicBezTo>
                  <a:cubicBezTo>
                    <a:pt x="25" y="11"/>
                    <a:pt x="22" y="14"/>
                    <a:pt x="22" y="19"/>
                  </a:cubicBezTo>
                  <a:close/>
                  <a:moveTo>
                    <a:pt x="22" y="27"/>
                  </a:moveTo>
                  <a:cubicBezTo>
                    <a:pt x="22" y="28"/>
                    <a:pt x="22" y="29"/>
                    <a:pt x="23" y="31"/>
                  </a:cubicBezTo>
                  <a:cubicBezTo>
                    <a:pt x="23" y="32"/>
                    <a:pt x="23" y="33"/>
                    <a:pt x="23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5" y="26"/>
                    <a:pt x="33" y="26"/>
                    <a:pt x="22" y="27"/>
                  </a:cubicBezTo>
                  <a:close/>
                  <a:moveTo>
                    <a:pt x="35" y="50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53" y="50"/>
                    <a:pt x="55" y="47"/>
                    <a:pt x="57" y="4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3" y="41"/>
                    <a:pt x="32" y="41"/>
                    <a:pt x="24" y="42"/>
                  </a:cubicBezTo>
                  <a:cubicBezTo>
                    <a:pt x="24" y="43"/>
                    <a:pt x="24" y="43"/>
                    <a:pt x="25" y="44"/>
                  </a:cubicBezTo>
                  <a:cubicBezTo>
                    <a:pt x="27" y="48"/>
                    <a:pt x="30" y="50"/>
                    <a:pt x="3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5" name="iṣlîḋè"/>
            <p:cNvSpPr/>
            <p:nvPr/>
          </p:nvSpPr>
          <p:spPr bwMode="auto">
            <a:xfrm>
              <a:off x="2604984" y="5259978"/>
              <a:ext cx="177800" cy="255588"/>
            </a:xfrm>
            <a:custGeom>
              <a:avLst/>
              <a:gdLst>
                <a:gd name="T0" fmla="*/ 5 w 96"/>
                <a:gd name="T1" fmla="*/ 37 h 138"/>
                <a:gd name="T2" fmla="*/ 24 w 96"/>
                <a:gd name="T3" fmla="*/ 49 h 138"/>
                <a:gd name="T4" fmla="*/ 7 w 96"/>
                <a:gd name="T5" fmla="*/ 26 h 138"/>
                <a:gd name="T6" fmla="*/ 0 w 96"/>
                <a:gd name="T7" fmla="*/ 22 h 138"/>
                <a:gd name="T8" fmla="*/ 44 w 96"/>
                <a:gd name="T9" fmla="*/ 19 h 138"/>
                <a:gd name="T10" fmla="*/ 40 w 96"/>
                <a:gd name="T11" fmla="*/ 26 h 138"/>
                <a:gd name="T12" fmla="*/ 29 w 96"/>
                <a:gd name="T13" fmla="*/ 49 h 138"/>
                <a:gd name="T14" fmla="*/ 42 w 96"/>
                <a:gd name="T15" fmla="*/ 39 h 138"/>
                <a:gd name="T16" fmla="*/ 36 w 96"/>
                <a:gd name="T17" fmla="*/ 64 h 138"/>
                <a:gd name="T18" fmla="*/ 44 w 96"/>
                <a:gd name="T19" fmla="*/ 70 h 138"/>
                <a:gd name="T20" fmla="*/ 30 w 96"/>
                <a:gd name="T21" fmla="*/ 78 h 138"/>
                <a:gd name="T22" fmla="*/ 48 w 96"/>
                <a:gd name="T23" fmla="*/ 111 h 138"/>
                <a:gd name="T24" fmla="*/ 42 w 96"/>
                <a:gd name="T25" fmla="*/ 124 h 138"/>
                <a:gd name="T26" fmla="*/ 33 w 96"/>
                <a:gd name="T27" fmla="*/ 93 h 138"/>
                <a:gd name="T28" fmla="*/ 30 w 96"/>
                <a:gd name="T29" fmla="*/ 116 h 138"/>
                <a:gd name="T30" fmla="*/ 24 w 96"/>
                <a:gd name="T31" fmla="*/ 133 h 138"/>
                <a:gd name="T32" fmla="*/ 20 w 96"/>
                <a:gd name="T33" fmla="*/ 93 h 138"/>
                <a:gd name="T34" fmla="*/ 11 w 96"/>
                <a:gd name="T35" fmla="*/ 122 h 138"/>
                <a:gd name="T36" fmla="*/ 8 w 96"/>
                <a:gd name="T37" fmla="*/ 102 h 138"/>
                <a:gd name="T38" fmla="*/ 24 w 96"/>
                <a:gd name="T39" fmla="*/ 81 h 138"/>
                <a:gd name="T40" fmla="*/ 3 w 96"/>
                <a:gd name="T41" fmla="*/ 77 h 138"/>
                <a:gd name="T42" fmla="*/ 14 w 96"/>
                <a:gd name="T43" fmla="*/ 70 h 138"/>
                <a:gd name="T44" fmla="*/ 20 w 96"/>
                <a:gd name="T45" fmla="*/ 65 h 138"/>
                <a:gd name="T46" fmla="*/ 2 w 96"/>
                <a:gd name="T47" fmla="*/ 37 h 138"/>
                <a:gd name="T48" fmla="*/ 40 w 96"/>
                <a:gd name="T49" fmla="*/ 3 h 138"/>
                <a:gd name="T50" fmla="*/ 14 w 96"/>
                <a:gd name="T51" fmla="*/ 11 h 138"/>
                <a:gd name="T52" fmla="*/ 5 w 96"/>
                <a:gd name="T53" fmla="*/ 6 h 138"/>
                <a:gd name="T54" fmla="*/ 33 w 96"/>
                <a:gd name="T55" fmla="*/ 26 h 138"/>
                <a:gd name="T56" fmla="*/ 27 w 96"/>
                <a:gd name="T57" fmla="*/ 45 h 138"/>
                <a:gd name="T58" fmla="*/ 54 w 96"/>
                <a:gd name="T59" fmla="*/ 2 h 138"/>
                <a:gd name="T60" fmla="*/ 58 w 96"/>
                <a:gd name="T61" fmla="*/ 10 h 138"/>
                <a:gd name="T62" fmla="*/ 88 w 96"/>
                <a:gd name="T63" fmla="*/ 22 h 138"/>
                <a:gd name="T64" fmla="*/ 74 w 96"/>
                <a:gd name="T65" fmla="*/ 37 h 138"/>
                <a:gd name="T66" fmla="*/ 62 w 96"/>
                <a:gd name="T67" fmla="*/ 66 h 138"/>
                <a:gd name="T68" fmla="*/ 53 w 96"/>
                <a:gd name="T69" fmla="*/ 136 h 138"/>
                <a:gd name="T70" fmla="*/ 48 w 96"/>
                <a:gd name="T71" fmla="*/ 130 h 138"/>
                <a:gd name="T72" fmla="*/ 55 w 96"/>
                <a:gd name="T73" fmla="*/ 48 h 138"/>
                <a:gd name="T74" fmla="*/ 76 w 96"/>
                <a:gd name="T75" fmla="*/ 31 h 138"/>
                <a:gd name="T76" fmla="*/ 65 w 96"/>
                <a:gd name="T77" fmla="*/ 18 h 138"/>
                <a:gd name="T78" fmla="*/ 52 w 96"/>
                <a:gd name="T79" fmla="*/ 13 h 138"/>
                <a:gd name="T80" fmla="*/ 94 w 96"/>
                <a:gd name="T81" fmla="*/ 74 h 138"/>
                <a:gd name="T82" fmla="*/ 76 w 96"/>
                <a:gd name="T83" fmla="*/ 54 h 138"/>
                <a:gd name="T84" fmla="*/ 83 w 96"/>
                <a:gd name="T85" fmla="*/ 119 h 138"/>
                <a:gd name="T86" fmla="*/ 88 w 96"/>
                <a:gd name="T87" fmla="*/ 133 h 138"/>
                <a:gd name="T88" fmla="*/ 70 w 96"/>
                <a:gd name="T89" fmla="*/ 93 h 138"/>
                <a:gd name="T90" fmla="*/ 70 w 96"/>
                <a:gd name="T91" fmla="*/ 42 h 138"/>
                <a:gd name="T92" fmla="*/ 95 w 96"/>
                <a:gd name="T93" fmla="*/ 7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" h="138">
                  <a:moveTo>
                    <a:pt x="2" y="37"/>
                  </a:moveTo>
                  <a:cubicBezTo>
                    <a:pt x="2" y="36"/>
                    <a:pt x="2" y="35"/>
                    <a:pt x="3" y="35"/>
                  </a:cubicBezTo>
                  <a:cubicBezTo>
                    <a:pt x="4" y="35"/>
                    <a:pt x="5" y="36"/>
                    <a:pt x="5" y="37"/>
                  </a:cubicBezTo>
                  <a:cubicBezTo>
                    <a:pt x="9" y="49"/>
                    <a:pt x="14" y="56"/>
                    <a:pt x="21" y="59"/>
                  </a:cubicBezTo>
                  <a:cubicBezTo>
                    <a:pt x="21" y="59"/>
                    <a:pt x="22" y="60"/>
                    <a:pt x="24" y="60"/>
                  </a:cubicBezTo>
                  <a:cubicBezTo>
                    <a:pt x="24" y="56"/>
                    <a:pt x="24" y="53"/>
                    <a:pt x="24" y="49"/>
                  </a:cubicBezTo>
                  <a:cubicBezTo>
                    <a:pt x="21" y="48"/>
                    <a:pt x="18" y="46"/>
                    <a:pt x="16" y="42"/>
                  </a:cubicBezTo>
                  <a:cubicBezTo>
                    <a:pt x="13" y="38"/>
                    <a:pt x="12" y="33"/>
                    <a:pt x="12" y="26"/>
                  </a:cubicBezTo>
                  <a:cubicBezTo>
                    <a:pt x="9" y="26"/>
                    <a:pt x="8" y="26"/>
                    <a:pt x="7" y="26"/>
                  </a:cubicBezTo>
                  <a:cubicBezTo>
                    <a:pt x="4" y="27"/>
                    <a:pt x="2" y="27"/>
                    <a:pt x="1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19"/>
                    <a:pt x="2" y="18"/>
                    <a:pt x="4" y="19"/>
                  </a:cubicBezTo>
                  <a:cubicBezTo>
                    <a:pt x="6" y="19"/>
                    <a:pt x="8" y="19"/>
                    <a:pt x="11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20"/>
                    <a:pt x="48" y="23"/>
                  </a:cubicBezTo>
                  <a:cubicBezTo>
                    <a:pt x="47" y="25"/>
                    <a:pt x="45" y="26"/>
                    <a:pt x="42" y="26"/>
                  </a:cubicBezTo>
                  <a:cubicBezTo>
                    <a:pt x="42" y="26"/>
                    <a:pt x="41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34"/>
                    <a:pt x="38" y="39"/>
                    <a:pt x="37" y="42"/>
                  </a:cubicBezTo>
                  <a:cubicBezTo>
                    <a:pt x="34" y="46"/>
                    <a:pt x="32" y="49"/>
                    <a:pt x="29" y="49"/>
                  </a:cubicBezTo>
                  <a:cubicBezTo>
                    <a:pt x="30" y="53"/>
                    <a:pt x="30" y="56"/>
                    <a:pt x="30" y="60"/>
                  </a:cubicBezTo>
                  <a:cubicBezTo>
                    <a:pt x="31" y="60"/>
                    <a:pt x="32" y="59"/>
                    <a:pt x="33" y="58"/>
                  </a:cubicBezTo>
                  <a:cubicBezTo>
                    <a:pt x="39" y="56"/>
                    <a:pt x="42" y="49"/>
                    <a:pt x="42" y="39"/>
                  </a:cubicBezTo>
                  <a:cubicBezTo>
                    <a:pt x="43" y="37"/>
                    <a:pt x="44" y="36"/>
                    <a:pt x="46" y="36"/>
                  </a:cubicBezTo>
                  <a:cubicBezTo>
                    <a:pt x="47" y="36"/>
                    <a:pt x="48" y="37"/>
                    <a:pt x="48" y="39"/>
                  </a:cubicBezTo>
                  <a:cubicBezTo>
                    <a:pt x="49" y="49"/>
                    <a:pt x="45" y="57"/>
                    <a:pt x="36" y="64"/>
                  </a:cubicBezTo>
                  <a:cubicBezTo>
                    <a:pt x="34" y="65"/>
                    <a:pt x="32" y="66"/>
                    <a:pt x="30" y="6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70"/>
                    <a:pt x="49" y="71"/>
                    <a:pt x="49" y="73"/>
                  </a:cubicBezTo>
                  <a:cubicBezTo>
                    <a:pt x="49" y="76"/>
                    <a:pt x="47" y="77"/>
                    <a:pt x="43" y="77"/>
                  </a:cubicBezTo>
                  <a:cubicBezTo>
                    <a:pt x="37" y="77"/>
                    <a:pt x="33" y="77"/>
                    <a:pt x="30" y="78"/>
                  </a:cubicBezTo>
                  <a:cubicBezTo>
                    <a:pt x="30" y="80"/>
                    <a:pt x="30" y="82"/>
                    <a:pt x="30" y="84"/>
                  </a:cubicBezTo>
                  <a:cubicBezTo>
                    <a:pt x="34" y="84"/>
                    <a:pt x="37" y="87"/>
                    <a:pt x="40" y="91"/>
                  </a:cubicBezTo>
                  <a:cubicBezTo>
                    <a:pt x="44" y="96"/>
                    <a:pt x="46" y="103"/>
                    <a:pt x="48" y="111"/>
                  </a:cubicBezTo>
                  <a:cubicBezTo>
                    <a:pt x="49" y="116"/>
                    <a:pt x="49" y="120"/>
                    <a:pt x="48" y="124"/>
                  </a:cubicBezTo>
                  <a:cubicBezTo>
                    <a:pt x="47" y="125"/>
                    <a:pt x="46" y="125"/>
                    <a:pt x="45" y="125"/>
                  </a:cubicBezTo>
                  <a:cubicBezTo>
                    <a:pt x="44" y="125"/>
                    <a:pt x="43" y="125"/>
                    <a:pt x="42" y="124"/>
                  </a:cubicBezTo>
                  <a:cubicBezTo>
                    <a:pt x="42" y="123"/>
                    <a:pt x="42" y="121"/>
                    <a:pt x="42" y="118"/>
                  </a:cubicBezTo>
                  <a:cubicBezTo>
                    <a:pt x="41" y="116"/>
                    <a:pt x="41" y="114"/>
                    <a:pt x="41" y="113"/>
                  </a:cubicBezTo>
                  <a:cubicBezTo>
                    <a:pt x="40" y="104"/>
                    <a:pt x="37" y="97"/>
                    <a:pt x="33" y="93"/>
                  </a:cubicBezTo>
                  <a:cubicBezTo>
                    <a:pt x="33" y="92"/>
                    <a:pt x="32" y="91"/>
                    <a:pt x="30" y="91"/>
                  </a:cubicBezTo>
                  <a:cubicBezTo>
                    <a:pt x="31" y="97"/>
                    <a:pt x="31" y="101"/>
                    <a:pt x="31" y="105"/>
                  </a:cubicBezTo>
                  <a:cubicBezTo>
                    <a:pt x="31" y="107"/>
                    <a:pt x="31" y="111"/>
                    <a:pt x="30" y="116"/>
                  </a:cubicBezTo>
                  <a:cubicBezTo>
                    <a:pt x="30" y="124"/>
                    <a:pt x="30" y="129"/>
                    <a:pt x="29" y="133"/>
                  </a:cubicBezTo>
                  <a:cubicBezTo>
                    <a:pt x="29" y="136"/>
                    <a:pt x="28" y="137"/>
                    <a:pt x="27" y="137"/>
                  </a:cubicBezTo>
                  <a:cubicBezTo>
                    <a:pt x="26" y="137"/>
                    <a:pt x="25" y="136"/>
                    <a:pt x="24" y="133"/>
                  </a:cubicBezTo>
                  <a:cubicBezTo>
                    <a:pt x="24" y="120"/>
                    <a:pt x="24" y="111"/>
                    <a:pt x="24" y="105"/>
                  </a:cubicBezTo>
                  <a:cubicBezTo>
                    <a:pt x="24" y="100"/>
                    <a:pt x="24" y="95"/>
                    <a:pt x="24" y="90"/>
                  </a:cubicBezTo>
                  <a:cubicBezTo>
                    <a:pt x="22" y="91"/>
                    <a:pt x="21" y="92"/>
                    <a:pt x="20" y="93"/>
                  </a:cubicBezTo>
                  <a:cubicBezTo>
                    <a:pt x="18" y="94"/>
                    <a:pt x="16" y="98"/>
                    <a:pt x="14" y="102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8"/>
                    <a:pt x="11" y="114"/>
                    <a:pt x="11" y="122"/>
                  </a:cubicBezTo>
                  <a:cubicBezTo>
                    <a:pt x="10" y="124"/>
                    <a:pt x="9" y="125"/>
                    <a:pt x="7" y="125"/>
                  </a:cubicBezTo>
                  <a:cubicBezTo>
                    <a:pt x="6" y="125"/>
                    <a:pt x="5" y="124"/>
                    <a:pt x="5" y="122"/>
                  </a:cubicBezTo>
                  <a:cubicBezTo>
                    <a:pt x="6" y="115"/>
                    <a:pt x="7" y="108"/>
                    <a:pt x="8" y="102"/>
                  </a:cubicBezTo>
                  <a:cubicBezTo>
                    <a:pt x="9" y="97"/>
                    <a:pt x="11" y="92"/>
                    <a:pt x="14" y="89"/>
                  </a:cubicBezTo>
                  <a:cubicBezTo>
                    <a:pt x="17" y="86"/>
                    <a:pt x="20" y="84"/>
                    <a:pt x="24" y="8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0"/>
                    <a:pt x="24" y="79"/>
                    <a:pt x="24" y="78"/>
                  </a:cubicBezTo>
                  <a:cubicBezTo>
                    <a:pt x="14" y="78"/>
                    <a:pt x="9" y="78"/>
                    <a:pt x="9" y="78"/>
                  </a:cubicBezTo>
                  <a:cubicBezTo>
                    <a:pt x="6" y="79"/>
                    <a:pt x="4" y="79"/>
                    <a:pt x="3" y="77"/>
                  </a:cubicBezTo>
                  <a:cubicBezTo>
                    <a:pt x="2" y="76"/>
                    <a:pt x="2" y="74"/>
                    <a:pt x="3" y="72"/>
                  </a:cubicBezTo>
                  <a:cubicBezTo>
                    <a:pt x="3" y="70"/>
                    <a:pt x="4" y="70"/>
                    <a:pt x="7" y="70"/>
                  </a:cubicBezTo>
                  <a:cubicBezTo>
                    <a:pt x="8" y="70"/>
                    <a:pt x="10" y="70"/>
                    <a:pt x="1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1" y="66"/>
                    <a:pt x="20" y="65"/>
                  </a:cubicBezTo>
                  <a:cubicBezTo>
                    <a:pt x="12" y="62"/>
                    <a:pt x="6" y="56"/>
                    <a:pt x="2" y="46"/>
                  </a:cubicBezTo>
                  <a:cubicBezTo>
                    <a:pt x="2" y="46"/>
                    <a:pt x="2" y="43"/>
                    <a:pt x="2" y="40"/>
                  </a:cubicBezTo>
                  <a:cubicBezTo>
                    <a:pt x="2" y="39"/>
                    <a:pt x="2" y="38"/>
                    <a:pt x="2" y="37"/>
                  </a:cubicBezTo>
                  <a:close/>
                  <a:moveTo>
                    <a:pt x="9" y="3"/>
                  </a:moveTo>
                  <a:cubicBezTo>
                    <a:pt x="11" y="3"/>
                    <a:pt x="15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3"/>
                    <a:pt x="44" y="5"/>
                    <a:pt x="44" y="7"/>
                  </a:cubicBezTo>
                  <a:cubicBezTo>
                    <a:pt x="44" y="9"/>
                    <a:pt x="42" y="10"/>
                    <a:pt x="39" y="10"/>
                  </a:cubicBezTo>
                  <a:cubicBezTo>
                    <a:pt x="34" y="10"/>
                    <a:pt x="25" y="10"/>
                    <a:pt x="14" y="11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7" y="11"/>
                    <a:pt x="5" y="11"/>
                    <a:pt x="5" y="9"/>
                  </a:cubicBezTo>
                  <a:cubicBezTo>
                    <a:pt x="5" y="9"/>
                    <a:pt x="4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6" y="3"/>
                    <a:pt x="9" y="3"/>
                  </a:cubicBezTo>
                  <a:close/>
                  <a:moveTo>
                    <a:pt x="33" y="26"/>
                  </a:moveTo>
                  <a:cubicBezTo>
                    <a:pt x="28" y="26"/>
                    <a:pt x="23" y="26"/>
                    <a:pt x="17" y="26"/>
                  </a:cubicBezTo>
                  <a:cubicBezTo>
                    <a:pt x="18" y="32"/>
                    <a:pt x="20" y="38"/>
                    <a:pt x="24" y="42"/>
                  </a:cubicBezTo>
                  <a:cubicBezTo>
                    <a:pt x="25" y="44"/>
                    <a:pt x="26" y="45"/>
                    <a:pt x="27" y="45"/>
                  </a:cubicBezTo>
                  <a:cubicBezTo>
                    <a:pt x="28" y="45"/>
                    <a:pt x="29" y="44"/>
                    <a:pt x="29" y="42"/>
                  </a:cubicBezTo>
                  <a:cubicBezTo>
                    <a:pt x="32" y="38"/>
                    <a:pt x="33" y="33"/>
                    <a:pt x="33" y="26"/>
                  </a:cubicBezTo>
                  <a:close/>
                  <a:moveTo>
                    <a:pt x="54" y="2"/>
                  </a:moveTo>
                  <a:cubicBezTo>
                    <a:pt x="55" y="0"/>
                    <a:pt x="57" y="0"/>
                    <a:pt x="58" y="1"/>
                  </a:cubicBezTo>
                  <a:cubicBezTo>
                    <a:pt x="59" y="2"/>
                    <a:pt x="60" y="4"/>
                    <a:pt x="59" y="6"/>
                  </a:cubicBezTo>
                  <a:cubicBezTo>
                    <a:pt x="57" y="8"/>
                    <a:pt x="57" y="9"/>
                    <a:pt x="58" y="10"/>
                  </a:cubicBezTo>
                  <a:cubicBezTo>
                    <a:pt x="59" y="11"/>
                    <a:pt x="61" y="12"/>
                    <a:pt x="63" y="11"/>
                  </a:cubicBezTo>
                  <a:cubicBezTo>
                    <a:pt x="67" y="9"/>
                    <a:pt x="73" y="9"/>
                    <a:pt x="80" y="11"/>
                  </a:cubicBezTo>
                  <a:cubicBezTo>
                    <a:pt x="84" y="13"/>
                    <a:pt x="87" y="16"/>
                    <a:pt x="88" y="22"/>
                  </a:cubicBezTo>
                  <a:cubicBezTo>
                    <a:pt x="89" y="27"/>
                    <a:pt x="88" y="32"/>
                    <a:pt x="85" y="35"/>
                  </a:cubicBezTo>
                  <a:cubicBezTo>
                    <a:pt x="84" y="38"/>
                    <a:pt x="81" y="39"/>
                    <a:pt x="75" y="37"/>
                  </a:cubicBezTo>
                  <a:cubicBezTo>
                    <a:pt x="75" y="37"/>
                    <a:pt x="74" y="37"/>
                    <a:pt x="74" y="37"/>
                  </a:cubicBezTo>
                  <a:cubicBezTo>
                    <a:pt x="69" y="37"/>
                    <a:pt x="66" y="37"/>
                    <a:pt x="63" y="38"/>
                  </a:cubicBezTo>
                  <a:cubicBezTo>
                    <a:pt x="62" y="38"/>
                    <a:pt x="61" y="40"/>
                    <a:pt x="61" y="43"/>
                  </a:cubicBezTo>
                  <a:cubicBezTo>
                    <a:pt x="62" y="48"/>
                    <a:pt x="62" y="56"/>
                    <a:pt x="62" y="66"/>
                  </a:cubicBezTo>
                  <a:cubicBezTo>
                    <a:pt x="62" y="70"/>
                    <a:pt x="61" y="76"/>
                    <a:pt x="61" y="84"/>
                  </a:cubicBezTo>
                  <a:cubicBezTo>
                    <a:pt x="59" y="99"/>
                    <a:pt x="58" y="110"/>
                    <a:pt x="57" y="116"/>
                  </a:cubicBezTo>
                  <a:cubicBezTo>
                    <a:pt x="57" y="122"/>
                    <a:pt x="55" y="128"/>
                    <a:pt x="53" y="136"/>
                  </a:cubicBezTo>
                  <a:cubicBezTo>
                    <a:pt x="52" y="137"/>
                    <a:pt x="51" y="138"/>
                    <a:pt x="50" y="138"/>
                  </a:cubicBezTo>
                  <a:cubicBezTo>
                    <a:pt x="48" y="138"/>
                    <a:pt x="48" y="137"/>
                    <a:pt x="48" y="136"/>
                  </a:cubicBezTo>
                  <a:cubicBezTo>
                    <a:pt x="48" y="135"/>
                    <a:pt x="48" y="133"/>
                    <a:pt x="48" y="130"/>
                  </a:cubicBezTo>
                  <a:cubicBezTo>
                    <a:pt x="49" y="127"/>
                    <a:pt x="49" y="126"/>
                    <a:pt x="49" y="125"/>
                  </a:cubicBezTo>
                  <a:cubicBezTo>
                    <a:pt x="53" y="104"/>
                    <a:pt x="55" y="85"/>
                    <a:pt x="55" y="68"/>
                  </a:cubicBezTo>
                  <a:cubicBezTo>
                    <a:pt x="56" y="60"/>
                    <a:pt x="56" y="54"/>
                    <a:pt x="55" y="48"/>
                  </a:cubicBezTo>
                  <a:cubicBezTo>
                    <a:pt x="54" y="45"/>
                    <a:pt x="53" y="42"/>
                    <a:pt x="52" y="40"/>
                  </a:cubicBezTo>
                  <a:cubicBezTo>
                    <a:pt x="50" y="38"/>
                    <a:pt x="51" y="36"/>
                    <a:pt x="54" y="34"/>
                  </a:cubicBezTo>
                  <a:cubicBezTo>
                    <a:pt x="58" y="30"/>
                    <a:pt x="66" y="29"/>
                    <a:pt x="76" y="31"/>
                  </a:cubicBezTo>
                  <a:cubicBezTo>
                    <a:pt x="81" y="32"/>
                    <a:pt x="83" y="30"/>
                    <a:pt x="83" y="25"/>
                  </a:cubicBezTo>
                  <a:cubicBezTo>
                    <a:pt x="83" y="21"/>
                    <a:pt x="81" y="18"/>
                    <a:pt x="77" y="18"/>
                  </a:cubicBezTo>
                  <a:cubicBezTo>
                    <a:pt x="70" y="17"/>
                    <a:pt x="66" y="17"/>
                    <a:pt x="65" y="18"/>
                  </a:cubicBezTo>
                  <a:cubicBezTo>
                    <a:pt x="63" y="19"/>
                    <a:pt x="60" y="19"/>
                    <a:pt x="57" y="19"/>
                  </a:cubicBezTo>
                  <a:cubicBezTo>
                    <a:pt x="57" y="18"/>
                    <a:pt x="55" y="17"/>
                    <a:pt x="53" y="15"/>
                  </a:cubicBezTo>
                  <a:cubicBezTo>
                    <a:pt x="53" y="14"/>
                    <a:pt x="52" y="14"/>
                    <a:pt x="52" y="13"/>
                  </a:cubicBezTo>
                  <a:cubicBezTo>
                    <a:pt x="50" y="10"/>
                    <a:pt x="51" y="6"/>
                    <a:pt x="54" y="2"/>
                  </a:cubicBezTo>
                  <a:close/>
                  <a:moveTo>
                    <a:pt x="95" y="70"/>
                  </a:moveTo>
                  <a:cubicBezTo>
                    <a:pt x="96" y="72"/>
                    <a:pt x="95" y="73"/>
                    <a:pt x="94" y="74"/>
                  </a:cubicBezTo>
                  <a:cubicBezTo>
                    <a:pt x="92" y="74"/>
                    <a:pt x="91" y="74"/>
                    <a:pt x="90" y="72"/>
                  </a:cubicBezTo>
                  <a:cubicBezTo>
                    <a:pt x="88" y="67"/>
                    <a:pt x="84" y="62"/>
                    <a:pt x="78" y="56"/>
                  </a:cubicBezTo>
                  <a:cubicBezTo>
                    <a:pt x="77" y="55"/>
                    <a:pt x="76" y="54"/>
                    <a:pt x="76" y="54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61"/>
                    <a:pt x="75" y="73"/>
                    <a:pt x="77" y="93"/>
                  </a:cubicBezTo>
                  <a:cubicBezTo>
                    <a:pt x="78" y="99"/>
                    <a:pt x="80" y="107"/>
                    <a:pt x="83" y="119"/>
                  </a:cubicBezTo>
                  <a:cubicBezTo>
                    <a:pt x="84" y="122"/>
                    <a:pt x="85" y="124"/>
                    <a:pt x="85" y="124"/>
                  </a:cubicBezTo>
                  <a:cubicBezTo>
                    <a:pt x="86" y="126"/>
                    <a:pt x="86" y="128"/>
                    <a:pt x="87" y="131"/>
                  </a:cubicBezTo>
                  <a:cubicBezTo>
                    <a:pt x="88" y="132"/>
                    <a:pt x="88" y="133"/>
                    <a:pt x="88" y="133"/>
                  </a:cubicBezTo>
                  <a:cubicBezTo>
                    <a:pt x="88" y="135"/>
                    <a:pt x="88" y="136"/>
                    <a:pt x="86" y="136"/>
                  </a:cubicBezTo>
                  <a:cubicBezTo>
                    <a:pt x="84" y="136"/>
                    <a:pt x="83" y="135"/>
                    <a:pt x="82" y="133"/>
                  </a:cubicBezTo>
                  <a:cubicBezTo>
                    <a:pt x="77" y="123"/>
                    <a:pt x="73" y="110"/>
                    <a:pt x="70" y="93"/>
                  </a:cubicBezTo>
                  <a:cubicBezTo>
                    <a:pt x="69" y="79"/>
                    <a:pt x="68" y="68"/>
                    <a:pt x="68" y="58"/>
                  </a:cubicBezTo>
                  <a:cubicBezTo>
                    <a:pt x="68" y="51"/>
                    <a:pt x="68" y="46"/>
                    <a:pt x="68" y="44"/>
                  </a:cubicBezTo>
                  <a:cubicBezTo>
                    <a:pt x="68" y="43"/>
                    <a:pt x="69" y="42"/>
                    <a:pt x="70" y="42"/>
                  </a:cubicBezTo>
                  <a:cubicBezTo>
                    <a:pt x="71" y="41"/>
                    <a:pt x="71" y="41"/>
                    <a:pt x="72" y="42"/>
                  </a:cubicBezTo>
                  <a:cubicBezTo>
                    <a:pt x="76" y="45"/>
                    <a:pt x="78" y="48"/>
                    <a:pt x="80" y="49"/>
                  </a:cubicBezTo>
                  <a:cubicBezTo>
                    <a:pt x="86" y="54"/>
                    <a:pt x="91" y="61"/>
                    <a:pt x="9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6" name="íṣ1ïḑe"/>
            <p:cNvSpPr/>
            <p:nvPr/>
          </p:nvSpPr>
          <p:spPr bwMode="auto">
            <a:xfrm>
              <a:off x="1750909" y="4905965"/>
              <a:ext cx="93663" cy="87313"/>
            </a:xfrm>
            <a:custGeom>
              <a:avLst/>
              <a:gdLst>
                <a:gd name="T0" fmla="*/ 51 w 51"/>
                <a:gd name="T1" fmla="*/ 17 h 47"/>
                <a:gd name="T2" fmla="*/ 46 w 51"/>
                <a:gd name="T3" fmla="*/ 25 h 47"/>
                <a:gd name="T4" fmla="*/ 26 w 51"/>
                <a:gd name="T5" fmla="*/ 13 h 47"/>
                <a:gd name="T6" fmla="*/ 20 w 51"/>
                <a:gd name="T7" fmla="*/ 9 h 47"/>
                <a:gd name="T8" fmla="*/ 14 w 51"/>
                <a:gd name="T9" fmla="*/ 9 h 47"/>
                <a:gd name="T10" fmla="*/ 10 w 51"/>
                <a:gd name="T11" fmla="*/ 13 h 47"/>
                <a:gd name="T12" fmla="*/ 8 w 51"/>
                <a:gd name="T13" fmla="*/ 19 h 47"/>
                <a:gd name="T14" fmla="*/ 10 w 51"/>
                <a:gd name="T15" fmla="*/ 23 h 47"/>
                <a:gd name="T16" fmla="*/ 17 w 51"/>
                <a:gd name="T17" fmla="*/ 27 h 47"/>
                <a:gd name="T18" fmla="*/ 37 w 51"/>
                <a:gd name="T19" fmla="*/ 40 h 47"/>
                <a:gd name="T20" fmla="*/ 33 w 51"/>
                <a:gd name="T21" fmla="*/ 47 h 47"/>
                <a:gd name="T22" fmla="*/ 13 w 51"/>
                <a:gd name="T23" fmla="*/ 35 h 47"/>
                <a:gd name="T24" fmla="*/ 4 w 51"/>
                <a:gd name="T25" fmla="*/ 29 h 47"/>
                <a:gd name="T26" fmla="*/ 1 w 51"/>
                <a:gd name="T27" fmla="*/ 24 h 47"/>
                <a:gd name="T28" fmla="*/ 0 w 51"/>
                <a:gd name="T29" fmla="*/ 18 h 47"/>
                <a:gd name="T30" fmla="*/ 3 w 51"/>
                <a:gd name="T31" fmla="*/ 10 h 47"/>
                <a:gd name="T32" fmla="*/ 10 w 51"/>
                <a:gd name="T33" fmla="*/ 2 h 47"/>
                <a:gd name="T34" fmla="*/ 15 w 51"/>
                <a:gd name="T35" fmla="*/ 0 h 47"/>
                <a:gd name="T36" fmla="*/ 21 w 51"/>
                <a:gd name="T37" fmla="*/ 0 h 47"/>
                <a:gd name="T38" fmla="*/ 31 w 51"/>
                <a:gd name="T39" fmla="*/ 5 h 47"/>
                <a:gd name="T40" fmla="*/ 51 w 51"/>
                <a:gd name="T41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51" y="17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1"/>
                    <a:pt x="21" y="10"/>
                    <a:pt x="20" y="9"/>
                  </a:cubicBezTo>
                  <a:cubicBezTo>
                    <a:pt x="18" y="9"/>
                    <a:pt x="16" y="9"/>
                    <a:pt x="14" y="9"/>
                  </a:cubicBezTo>
                  <a:cubicBezTo>
                    <a:pt x="13" y="10"/>
                    <a:pt x="11" y="11"/>
                    <a:pt x="10" y="13"/>
                  </a:cubicBezTo>
                  <a:cubicBezTo>
                    <a:pt x="9" y="16"/>
                    <a:pt x="8" y="17"/>
                    <a:pt x="8" y="19"/>
                  </a:cubicBezTo>
                  <a:cubicBezTo>
                    <a:pt x="9" y="21"/>
                    <a:pt x="9" y="22"/>
                    <a:pt x="10" y="23"/>
                  </a:cubicBezTo>
                  <a:cubicBezTo>
                    <a:pt x="12" y="24"/>
                    <a:pt x="14" y="25"/>
                    <a:pt x="17" y="2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3"/>
                    <a:pt x="6" y="31"/>
                    <a:pt x="4" y="29"/>
                  </a:cubicBezTo>
                  <a:cubicBezTo>
                    <a:pt x="2" y="28"/>
                    <a:pt x="1" y="26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0" y="15"/>
                    <a:pt x="2" y="13"/>
                    <a:pt x="3" y="10"/>
                  </a:cubicBezTo>
                  <a:cubicBezTo>
                    <a:pt x="6" y="6"/>
                    <a:pt x="8" y="4"/>
                    <a:pt x="10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7" y="0"/>
                    <a:pt x="19" y="0"/>
                    <a:pt x="21" y="0"/>
                  </a:cubicBezTo>
                  <a:cubicBezTo>
                    <a:pt x="23" y="1"/>
                    <a:pt x="27" y="3"/>
                    <a:pt x="31" y="5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7" name="íṧḷîde"/>
            <p:cNvSpPr/>
            <p:nvPr/>
          </p:nvSpPr>
          <p:spPr bwMode="auto">
            <a:xfrm>
              <a:off x="1704872" y="4971053"/>
              <a:ext cx="100013" cy="92075"/>
            </a:xfrm>
            <a:custGeom>
              <a:avLst/>
              <a:gdLst>
                <a:gd name="T0" fmla="*/ 17 w 63"/>
                <a:gd name="T1" fmla="*/ 0 h 58"/>
                <a:gd name="T2" fmla="*/ 63 w 63"/>
                <a:gd name="T3" fmla="*/ 21 h 58"/>
                <a:gd name="T4" fmla="*/ 59 w 63"/>
                <a:gd name="T5" fmla="*/ 30 h 58"/>
                <a:gd name="T6" fmla="*/ 19 w 63"/>
                <a:gd name="T7" fmla="*/ 35 h 58"/>
                <a:gd name="T8" fmla="*/ 50 w 63"/>
                <a:gd name="T9" fmla="*/ 50 h 58"/>
                <a:gd name="T10" fmla="*/ 46 w 63"/>
                <a:gd name="T11" fmla="*/ 58 h 58"/>
                <a:gd name="T12" fmla="*/ 0 w 63"/>
                <a:gd name="T13" fmla="*/ 37 h 58"/>
                <a:gd name="T14" fmla="*/ 4 w 63"/>
                <a:gd name="T15" fmla="*/ 26 h 58"/>
                <a:gd name="T16" fmla="*/ 43 w 63"/>
                <a:gd name="T17" fmla="*/ 22 h 58"/>
                <a:gd name="T18" fmla="*/ 12 w 63"/>
                <a:gd name="T19" fmla="*/ 8 h 58"/>
                <a:gd name="T20" fmla="*/ 17 w 63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8">
                  <a:moveTo>
                    <a:pt x="17" y="0"/>
                  </a:moveTo>
                  <a:lnTo>
                    <a:pt x="63" y="21"/>
                  </a:lnTo>
                  <a:lnTo>
                    <a:pt x="59" y="30"/>
                  </a:lnTo>
                  <a:lnTo>
                    <a:pt x="19" y="35"/>
                  </a:lnTo>
                  <a:lnTo>
                    <a:pt x="50" y="50"/>
                  </a:lnTo>
                  <a:lnTo>
                    <a:pt x="46" y="58"/>
                  </a:lnTo>
                  <a:lnTo>
                    <a:pt x="0" y="37"/>
                  </a:lnTo>
                  <a:lnTo>
                    <a:pt x="4" y="26"/>
                  </a:lnTo>
                  <a:lnTo>
                    <a:pt x="43" y="22"/>
                  </a:lnTo>
                  <a:lnTo>
                    <a:pt x="12" y="8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8" name="íS1îḍé"/>
            <p:cNvSpPr/>
            <p:nvPr/>
          </p:nvSpPr>
          <p:spPr bwMode="auto">
            <a:xfrm>
              <a:off x="1690584" y="5045665"/>
              <a:ext cx="84138" cy="44450"/>
            </a:xfrm>
            <a:custGeom>
              <a:avLst/>
              <a:gdLst>
                <a:gd name="T0" fmla="*/ 5 w 53"/>
                <a:gd name="T1" fmla="*/ 0 h 28"/>
                <a:gd name="T2" fmla="*/ 53 w 53"/>
                <a:gd name="T3" fmla="*/ 19 h 28"/>
                <a:gd name="T4" fmla="*/ 49 w 53"/>
                <a:gd name="T5" fmla="*/ 28 h 28"/>
                <a:gd name="T6" fmla="*/ 0 w 53"/>
                <a:gd name="T7" fmla="*/ 10 h 28"/>
                <a:gd name="T8" fmla="*/ 5 w 5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8">
                  <a:moveTo>
                    <a:pt x="5" y="0"/>
                  </a:moveTo>
                  <a:lnTo>
                    <a:pt x="53" y="19"/>
                  </a:lnTo>
                  <a:lnTo>
                    <a:pt x="49" y="28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9" name="íṧļïḋè"/>
            <p:cNvSpPr/>
            <p:nvPr/>
          </p:nvSpPr>
          <p:spPr bwMode="auto">
            <a:xfrm>
              <a:off x="1674709" y="5091703"/>
              <a:ext cx="92075" cy="73025"/>
            </a:xfrm>
            <a:custGeom>
              <a:avLst/>
              <a:gdLst>
                <a:gd name="T0" fmla="*/ 4 w 58"/>
                <a:gd name="T1" fmla="*/ 3 h 46"/>
                <a:gd name="T2" fmla="*/ 58 w 58"/>
                <a:gd name="T3" fmla="*/ 0 h 46"/>
                <a:gd name="T4" fmla="*/ 55 w 58"/>
                <a:gd name="T5" fmla="*/ 11 h 46"/>
                <a:gd name="T6" fmla="*/ 14 w 58"/>
                <a:gd name="T7" fmla="*/ 13 h 46"/>
                <a:gd name="T8" fmla="*/ 46 w 58"/>
                <a:gd name="T9" fmla="*/ 35 h 46"/>
                <a:gd name="T10" fmla="*/ 44 w 58"/>
                <a:gd name="T11" fmla="*/ 46 h 46"/>
                <a:gd name="T12" fmla="*/ 0 w 58"/>
                <a:gd name="T13" fmla="*/ 14 h 46"/>
                <a:gd name="T14" fmla="*/ 4 w 58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6">
                  <a:moveTo>
                    <a:pt x="4" y="3"/>
                  </a:moveTo>
                  <a:lnTo>
                    <a:pt x="58" y="0"/>
                  </a:lnTo>
                  <a:lnTo>
                    <a:pt x="55" y="11"/>
                  </a:lnTo>
                  <a:lnTo>
                    <a:pt x="14" y="13"/>
                  </a:lnTo>
                  <a:lnTo>
                    <a:pt x="46" y="35"/>
                  </a:lnTo>
                  <a:lnTo>
                    <a:pt x="44" y="46"/>
                  </a:lnTo>
                  <a:lnTo>
                    <a:pt x="0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" name="ïṡḷiḋé"/>
            <p:cNvSpPr/>
            <p:nvPr/>
          </p:nvSpPr>
          <p:spPr bwMode="auto">
            <a:xfrm>
              <a:off x="1652484" y="5153615"/>
              <a:ext cx="90488" cy="73025"/>
            </a:xfrm>
            <a:custGeom>
              <a:avLst/>
              <a:gdLst>
                <a:gd name="T0" fmla="*/ 7 w 57"/>
                <a:gd name="T1" fmla="*/ 0 h 46"/>
                <a:gd name="T2" fmla="*/ 57 w 57"/>
                <a:gd name="T3" fmla="*/ 10 h 46"/>
                <a:gd name="T4" fmla="*/ 50 w 57"/>
                <a:gd name="T5" fmla="*/ 46 h 46"/>
                <a:gd name="T6" fmla="*/ 42 w 57"/>
                <a:gd name="T7" fmla="*/ 45 h 46"/>
                <a:gd name="T8" fmla="*/ 47 w 57"/>
                <a:gd name="T9" fmla="*/ 18 h 46"/>
                <a:gd name="T10" fmla="*/ 36 w 57"/>
                <a:gd name="T11" fmla="*/ 16 h 46"/>
                <a:gd name="T12" fmla="*/ 30 w 57"/>
                <a:gd name="T13" fmla="*/ 40 h 46"/>
                <a:gd name="T14" fmla="*/ 22 w 57"/>
                <a:gd name="T15" fmla="*/ 39 h 46"/>
                <a:gd name="T16" fmla="*/ 27 w 57"/>
                <a:gd name="T17" fmla="*/ 14 h 46"/>
                <a:gd name="T18" fmla="*/ 14 w 57"/>
                <a:gd name="T19" fmla="*/ 11 h 46"/>
                <a:gd name="T20" fmla="*/ 8 w 57"/>
                <a:gd name="T21" fmla="*/ 39 h 46"/>
                <a:gd name="T22" fmla="*/ 0 w 57"/>
                <a:gd name="T23" fmla="*/ 38 h 46"/>
                <a:gd name="T24" fmla="*/ 7 w 57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46">
                  <a:moveTo>
                    <a:pt x="7" y="0"/>
                  </a:moveTo>
                  <a:lnTo>
                    <a:pt x="57" y="10"/>
                  </a:lnTo>
                  <a:lnTo>
                    <a:pt x="50" y="46"/>
                  </a:lnTo>
                  <a:lnTo>
                    <a:pt x="42" y="45"/>
                  </a:lnTo>
                  <a:lnTo>
                    <a:pt x="47" y="18"/>
                  </a:lnTo>
                  <a:lnTo>
                    <a:pt x="36" y="16"/>
                  </a:lnTo>
                  <a:lnTo>
                    <a:pt x="30" y="40"/>
                  </a:lnTo>
                  <a:lnTo>
                    <a:pt x="22" y="39"/>
                  </a:lnTo>
                  <a:lnTo>
                    <a:pt x="27" y="14"/>
                  </a:lnTo>
                  <a:lnTo>
                    <a:pt x="14" y="11"/>
                  </a:lnTo>
                  <a:lnTo>
                    <a:pt x="8" y="39"/>
                  </a:lnTo>
                  <a:lnTo>
                    <a:pt x="0" y="38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" name="ïşļiḋe"/>
            <p:cNvSpPr/>
            <p:nvPr/>
          </p:nvSpPr>
          <p:spPr bwMode="auto">
            <a:xfrm>
              <a:off x="1641372" y="5231403"/>
              <a:ext cx="88900" cy="71438"/>
            </a:xfrm>
            <a:custGeom>
              <a:avLst/>
              <a:gdLst>
                <a:gd name="T0" fmla="*/ 4 w 48"/>
                <a:gd name="T1" fmla="*/ 0 h 39"/>
                <a:gd name="T2" fmla="*/ 48 w 48"/>
                <a:gd name="T3" fmla="*/ 4 h 39"/>
                <a:gd name="T4" fmla="*/ 46 w 48"/>
                <a:gd name="T5" fmla="*/ 23 h 39"/>
                <a:gd name="T6" fmla="*/ 44 w 48"/>
                <a:gd name="T7" fmla="*/ 33 h 39"/>
                <a:gd name="T8" fmla="*/ 39 w 48"/>
                <a:gd name="T9" fmla="*/ 38 h 39"/>
                <a:gd name="T10" fmla="*/ 32 w 48"/>
                <a:gd name="T11" fmla="*/ 39 h 39"/>
                <a:gd name="T12" fmla="*/ 24 w 48"/>
                <a:gd name="T13" fmla="*/ 35 h 39"/>
                <a:gd name="T14" fmla="*/ 21 w 48"/>
                <a:gd name="T15" fmla="*/ 26 h 39"/>
                <a:gd name="T16" fmla="*/ 17 w 48"/>
                <a:gd name="T17" fmla="*/ 30 h 39"/>
                <a:gd name="T18" fmla="*/ 9 w 48"/>
                <a:gd name="T19" fmla="*/ 35 h 39"/>
                <a:gd name="T20" fmla="*/ 0 w 48"/>
                <a:gd name="T21" fmla="*/ 39 h 39"/>
                <a:gd name="T22" fmla="*/ 1 w 48"/>
                <a:gd name="T23" fmla="*/ 29 h 39"/>
                <a:gd name="T24" fmla="*/ 12 w 48"/>
                <a:gd name="T25" fmla="*/ 23 h 39"/>
                <a:gd name="T26" fmla="*/ 18 w 48"/>
                <a:gd name="T27" fmla="*/ 19 h 39"/>
                <a:gd name="T28" fmla="*/ 20 w 48"/>
                <a:gd name="T29" fmla="*/ 17 h 39"/>
                <a:gd name="T30" fmla="*/ 21 w 48"/>
                <a:gd name="T31" fmla="*/ 12 h 39"/>
                <a:gd name="T32" fmla="*/ 22 w 48"/>
                <a:gd name="T33" fmla="*/ 11 h 39"/>
                <a:gd name="T34" fmla="*/ 3 w 48"/>
                <a:gd name="T35" fmla="*/ 9 h 39"/>
                <a:gd name="T36" fmla="*/ 4 w 48"/>
                <a:gd name="T37" fmla="*/ 0 h 39"/>
                <a:gd name="T38" fmla="*/ 29 w 48"/>
                <a:gd name="T39" fmla="*/ 11 h 39"/>
                <a:gd name="T40" fmla="*/ 28 w 48"/>
                <a:gd name="T41" fmla="*/ 18 h 39"/>
                <a:gd name="T42" fmla="*/ 28 w 48"/>
                <a:gd name="T43" fmla="*/ 26 h 39"/>
                <a:gd name="T44" fmla="*/ 29 w 48"/>
                <a:gd name="T45" fmla="*/ 28 h 39"/>
                <a:gd name="T46" fmla="*/ 32 w 48"/>
                <a:gd name="T47" fmla="*/ 30 h 39"/>
                <a:gd name="T48" fmla="*/ 36 w 48"/>
                <a:gd name="T49" fmla="*/ 29 h 39"/>
                <a:gd name="T50" fmla="*/ 38 w 48"/>
                <a:gd name="T51" fmla="*/ 26 h 39"/>
                <a:gd name="T52" fmla="*/ 39 w 48"/>
                <a:gd name="T53" fmla="*/ 19 h 39"/>
                <a:gd name="T54" fmla="*/ 40 w 48"/>
                <a:gd name="T55" fmla="*/ 12 h 39"/>
                <a:gd name="T56" fmla="*/ 29 w 48"/>
                <a:gd name="T5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39">
                  <a:moveTo>
                    <a:pt x="4" y="0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7"/>
                    <a:pt x="45" y="31"/>
                    <a:pt x="44" y="33"/>
                  </a:cubicBezTo>
                  <a:cubicBezTo>
                    <a:pt x="43" y="35"/>
                    <a:pt x="41" y="36"/>
                    <a:pt x="39" y="38"/>
                  </a:cubicBezTo>
                  <a:cubicBezTo>
                    <a:pt x="37" y="39"/>
                    <a:pt x="35" y="39"/>
                    <a:pt x="32" y="39"/>
                  </a:cubicBezTo>
                  <a:cubicBezTo>
                    <a:pt x="29" y="38"/>
                    <a:pt x="26" y="37"/>
                    <a:pt x="24" y="35"/>
                  </a:cubicBezTo>
                  <a:cubicBezTo>
                    <a:pt x="22" y="33"/>
                    <a:pt x="21" y="30"/>
                    <a:pt x="21" y="26"/>
                  </a:cubicBezTo>
                  <a:cubicBezTo>
                    <a:pt x="20" y="28"/>
                    <a:pt x="18" y="29"/>
                    <a:pt x="17" y="30"/>
                  </a:cubicBezTo>
                  <a:cubicBezTo>
                    <a:pt x="16" y="32"/>
                    <a:pt x="13" y="33"/>
                    <a:pt x="9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1"/>
                    <a:pt x="17" y="20"/>
                    <a:pt x="18" y="19"/>
                  </a:cubicBezTo>
                  <a:cubicBezTo>
                    <a:pt x="19" y="18"/>
                    <a:pt x="20" y="18"/>
                    <a:pt x="20" y="17"/>
                  </a:cubicBezTo>
                  <a:cubicBezTo>
                    <a:pt x="21" y="16"/>
                    <a:pt x="21" y="14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4" y="0"/>
                  </a:lnTo>
                  <a:close/>
                  <a:moveTo>
                    <a:pt x="29" y="11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22"/>
                    <a:pt x="27" y="25"/>
                    <a:pt x="28" y="26"/>
                  </a:cubicBezTo>
                  <a:cubicBezTo>
                    <a:pt x="28" y="27"/>
                    <a:pt x="28" y="28"/>
                    <a:pt x="29" y="28"/>
                  </a:cubicBezTo>
                  <a:cubicBezTo>
                    <a:pt x="30" y="29"/>
                    <a:pt x="31" y="30"/>
                    <a:pt x="32" y="30"/>
                  </a:cubicBezTo>
                  <a:cubicBezTo>
                    <a:pt x="34" y="30"/>
                    <a:pt x="35" y="30"/>
                    <a:pt x="36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8" y="25"/>
                    <a:pt x="39" y="23"/>
                    <a:pt x="39" y="19"/>
                  </a:cubicBezTo>
                  <a:cubicBezTo>
                    <a:pt x="40" y="12"/>
                    <a:pt x="40" y="12"/>
                    <a:pt x="40" y="12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" name="îś1iḓê"/>
            <p:cNvSpPr/>
            <p:nvPr/>
          </p:nvSpPr>
          <p:spPr bwMode="auto">
            <a:xfrm>
              <a:off x="1641372" y="5312365"/>
              <a:ext cx="82550" cy="66675"/>
            </a:xfrm>
            <a:custGeom>
              <a:avLst/>
              <a:gdLst>
                <a:gd name="T0" fmla="*/ 15 w 45"/>
                <a:gd name="T1" fmla="*/ 0 h 36"/>
                <a:gd name="T2" fmla="*/ 16 w 45"/>
                <a:gd name="T3" fmla="*/ 8 h 36"/>
                <a:gd name="T4" fmla="*/ 9 w 45"/>
                <a:gd name="T5" fmla="*/ 12 h 36"/>
                <a:gd name="T6" fmla="*/ 7 w 45"/>
                <a:gd name="T7" fmla="*/ 18 h 36"/>
                <a:gd name="T8" fmla="*/ 9 w 45"/>
                <a:gd name="T9" fmla="*/ 25 h 36"/>
                <a:gd name="T10" fmla="*/ 13 w 45"/>
                <a:gd name="T11" fmla="*/ 27 h 36"/>
                <a:gd name="T12" fmla="*/ 16 w 45"/>
                <a:gd name="T13" fmla="*/ 26 h 36"/>
                <a:gd name="T14" fmla="*/ 18 w 45"/>
                <a:gd name="T15" fmla="*/ 23 h 36"/>
                <a:gd name="T16" fmla="*/ 20 w 45"/>
                <a:gd name="T17" fmla="*/ 15 h 36"/>
                <a:gd name="T18" fmla="*/ 24 w 45"/>
                <a:gd name="T19" fmla="*/ 5 h 36"/>
                <a:gd name="T20" fmla="*/ 33 w 45"/>
                <a:gd name="T21" fmla="*/ 1 h 36"/>
                <a:gd name="T22" fmla="*/ 39 w 45"/>
                <a:gd name="T23" fmla="*/ 3 h 36"/>
                <a:gd name="T24" fmla="*/ 44 w 45"/>
                <a:gd name="T25" fmla="*/ 9 h 36"/>
                <a:gd name="T26" fmla="*/ 45 w 45"/>
                <a:gd name="T27" fmla="*/ 17 h 36"/>
                <a:gd name="T28" fmla="*/ 42 w 45"/>
                <a:gd name="T29" fmla="*/ 30 h 36"/>
                <a:gd name="T30" fmla="*/ 32 w 45"/>
                <a:gd name="T31" fmla="*/ 34 h 36"/>
                <a:gd name="T32" fmla="*/ 31 w 45"/>
                <a:gd name="T33" fmla="*/ 25 h 36"/>
                <a:gd name="T34" fmla="*/ 36 w 45"/>
                <a:gd name="T35" fmla="*/ 23 h 36"/>
                <a:gd name="T36" fmla="*/ 38 w 45"/>
                <a:gd name="T37" fmla="*/ 17 h 36"/>
                <a:gd name="T38" fmla="*/ 36 w 45"/>
                <a:gd name="T39" fmla="*/ 11 h 36"/>
                <a:gd name="T40" fmla="*/ 33 w 45"/>
                <a:gd name="T41" fmla="*/ 10 h 36"/>
                <a:gd name="T42" fmla="*/ 31 w 45"/>
                <a:gd name="T43" fmla="*/ 11 h 36"/>
                <a:gd name="T44" fmla="*/ 28 w 45"/>
                <a:gd name="T45" fmla="*/ 19 h 36"/>
                <a:gd name="T46" fmla="*/ 25 w 45"/>
                <a:gd name="T47" fmla="*/ 29 h 36"/>
                <a:gd name="T48" fmla="*/ 20 w 45"/>
                <a:gd name="T49" fmla="*/ 34 h 36"/>
                <a:gd name="T50" fmla="*/ 13 w 45"/>
                <a:gd name="T51" fmla="*/ 36 h 36"/>
                <a:gd name="T52" fmla="*/ 6 w 45"/>
                <a:gd name="T53" fmla="*/ 33 h 36"/>
                <a:gd name="T54" fmla="*/ 1 w 45"/>
                <a:gd name="T55" fmla="*/ 28 h 36"/>
                <a:gd name="T56" fmla="*/ 0 w 45"/>
                <a:gd name="T57" fmla="*/ 18 h 36"/>
                <a:gd name="T58" fmla="*/ 3 w 45"/>
                <a:gd name="T59" fmla="*/ 5 h 36"/>
                <a:gd name="T60" fmla="*/ 15 w 45"/>
                <a:gd name="T6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6">
                  <a:moveTo>
                    <a:pt x="15" y="0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3" y="9"/>
                    <a:pt x="10" y="10"/>
                    <a:pt x="9" y="12"/>
                  </a:cubicBezTo>
                  <a:cubicBezTo>
                    <a:pt x="8" y="13"/>
                    <a:pt x="7" y="15"/>
                    <a:pt x="7" y="18"/>
                  </a:cubicBezTo>
                  <a:cubicBezTo>
                    <a:pt x="7" y="21"/>
                    <a:pt x="8" y="23"/>
                    <a:pt x="9" y="25"/>
                  </a:cubicBezTo>
                  <a:cubicBezTo>
                    <a:pt x="10" y="26"/>
                    <a:pt x="12" y="27"/>
                    <a:pt x="13" y="27"/>
                  </a:cubicBezTo>
                  <a:cubicBezTo>
                    <a:pt x="14" y="27"/>
                    <a:pt x="15" y="26"/>
                    <a:pt x="16" y="26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18" y="22"/>
                    <a:pt x="19" y="19"/>
                    <a:pt x="20" y="15"/>
                  </a:cubicBezTo>
                  <a:cubicBezTo>
                    <a:pt x="21" y="11"/>
                    <a:pt x="22" y="7"/>
                    <a:pt x="24" y="5"/>
                  </a:cubicBezTo>
                  <a:cubicBezTo>
                    <a:pt x="26" y="3"/>
                    <a:pt x="29" y="1"/>
                    <a:pt x="33" y="1"/>
                  </a:cubicBezTo>
                  <a:cubicBezTo>
                    <a:pt x="35" y="1"/>
                    <a:pt x="37" y="2"/>
                    <a:pt x="39" y="3"/>
                  </a:cubicBezTo>
                  <a:cubicBezTo>
                    <a:pt x="41" y="4"/>
                    <a:pt x="43" y="6"/>
                    <a:pt x="44" y="9"/>
                  </a:cubicBezTo>
                  <a:cubicBezTo>
                    <a:pt x="45" y="11"/>
                    <a:pt x="45" y="14"/>
                    <a:pt x="45" y="17"/>
                  </a:cubicBezTo>
                  <a:cubicBezTo>
                    <a:pt x="45" y="23"/>
                    <a:pt x="44" y="27"/>
                    <a:pt x="42" y="30"/>
                  </a:cubicBezTo>
                  <a:cubicBezTo>
                    <a:pt x="39" y="33"/>
                    <a:pt x="36" y="34"/>
                    <a:pt x="32" y="3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4" y="25"/>
                    <a:pt x="35" y="24"/>
                    <a:pt x="36" y="23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5"/>
                    <a:pt x="37" y="13"/>
                    <a:pt x="36" y="11"/>
                  </a:cubicBezTo>
                  <a:cubicBezTo>
                    <a:pt x="35" y="10"/>
                    <a:pt x="35" y="10"/>
                    <a:pt x="33" y="10"/>
                  </a:cubicBezTo>
                  <a:cubicBezTo>
                    <a:pt x="32" y="10"/>
                    <a:pt x="31" y="10"/>
                    <a:pt x="31" y="11"/>
                  </a:cubicBezTo>
                  <a:cubicBezTo>
                    <a:pt x="30" y="12"/>
                    <a:pt x="29" y="15"/>
                    <a:pt x="28" y="19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4" y="31"/>
                    <a:pt x="22" y="33"/>
                    <a:pt x="20" y="34"/>
                  </a:cubicBezTo>
                  <a:cubicBezTo>
                    <a:pt x="18" y="35"/>
                    <a:pt x="16" y="36"/>
                    <a:pt x="13" y="36"/>
                  </a:cubicBezTo>
                  <a:cubicBezTo>
                    <a:pt x="11" y="36"/>
                    <a:pt x="8" y="35"/>
                    <a:pt x="6" y="33"/>
                  </a:cubicBezTo>
                  <a:cubicBezTo>
                    <a:pt x="4" y="32"/>
                    <a:pt x="2" y="30"/>
                    <a:pt x="1" y="28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2"/>
                    <a:pt x="1" y="8"/>
                    <a:pt x="3" y="5"/>
                  </a:cubicBezTo>
                  <a:cubicBezTo>
                    <a:pt x="6" y="2"/>
                    <a:pt x="1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ş1ïḓe"/>
            <p:cNvSpPr/>
            <p:nvPr/>
          </p:nvSpPr>
          <p:spPr bwMode="auto">
            <a:xfrm>
              <a:off x="1642959" y="5385390"/>
              <a:ext cx="84138" cy="22225"/>
            </a:xfrm>
            <a:custGeom>
              <a:avLst/>
              <a:gdLst>
                <a:gd name="T0" fmla="*/ 0 w 53"/>
                <a:gd name="T1" fmla="*/ 5 h 14"/>
                <a:gd name="T2" fmla="*/ 51 w 53"/>
                <a:gd name="T3" fmla="*/ 0 h 14"/>
                <a:gd name="T4" fmla="*/ 53 w 53"/>
                <a:gd name="T5" fmla="*/ 11 h 14"/>
                <a:gd name="T6" fmla="*/ 1 w 53"/>
                <a:gd name="T7" fmla="*/ 14 h 14"/>
                <a:gd name="T8" fmla="*/ 0 w 53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4">
                  <a:moveTo>
                    <a:pt x="0" y="5"/>
                  </a:moveTo>
                  <a:lnTo>
                    <a:pt x="51" y="0"/>
                  </a:lnTo>
                  <a:lnTo>
                    <a:pt x="53" y="11"/>
                  </a:lnTo>
                  <a:lnTo>
                    <a:pt x="1" y="14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ṩlîḋè"/>
            <p:cNvSpPr/>
            <p:nvPr/>
          </p:nvSpPr>
          <p:spPr bwMode="auto">
            <a:xfrm>
              <a:off x="1649309" y="5407615"/>
              <a:ext cx="84138" cy="66675"/>
            </a:xfrm>
            <a:custGeom>
              <a:avLst/>
              <a:gdLst>
                <a:gd name="T0" fmla="*/ 0 w 53"/>
                <a:gd name="T1" fmla="*/ 22 h 42"/>
                <a:gd name="T2" fmla="*/ 42 w 53"/>
                <a:gd name="T3" fmla="*/ 17 h 42"/>
                <a:gd name="T4" fmla="*/ 39 w 53"/>
                <a:gd name="T5" fmla="*/ 1 h 42"/>
                <a:gd name="T6" fmla="*/ 49 w 53"/>
                <a:gd name="T7" fmla="*/ 0 h 42"/>
                <a:gd name="T8" fmla="*/ 53 w 53"/>
                <a:gd name="T9" fmla="*/ 41 h 42"/>
                <a:gd name="T10" fmla="*/ 45 w 53"/>
                <a:gd name="T11" fmla="*/ 42 h 42"/>
                <a:gd name="T12" fmla="*/ 43 w 53"/>
                <a:gd name="T13" fmla="*/ 27 h 42"/>
                <a:gd name="T14" fmla="*/ 1 w 53"/>
                <a:gd name="T15" fmla="*/ 33 h 42"/>
                <a:gd name="T16" fmla="*/ 0 w 53"/>
                <a:gd name="T17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0" y="22"/>
                  </a:moveTo>
                  <a:lnTo>
                    <a:pt x="42" y="17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3" y="41"/>
                  </a:lnTo>
                  <a:lnTo>
                    <a:pt x="45" y="42"/>
                  </a:lnTo>
                  <a:lnTo>
                    <a:pt x="43" y="27"/>
                  </a:lnTo>
                  <a:lnTo>
                    <a:pt x="1" y="33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ïṣľîďe"/>
            <p:cNvSpPr/>
            <p:nvPr/>
          </p:nvSpPr>
          <p:spPr bwMode="auto">
            <a:xfrm>
              <a:off x="1662009" y="5471115"/>
              <a:ext cx="90488" cy="73025"/>
            </a:xfrm>
            <a:custGeom>
              <a:avLst/>
              <a:gdLst>
                <a:gd name="T0" fmla="*/ 0 w 57"/>
                <a:gd name="T1" fmla="*/ 29 h 46"/>
                <a:gd name="T2" fmla="*/ 21 w 57"/>
                <a:gd name="T3" fmla="*/ 24 h 46"/>
                <a:gd name="T4" fmla="*/ 45 w 57"/>
                <a:gd name="T5" fmla="*/ 0 h 46"/>
                <a:gd name="T6" fmla="*/ 49 w 57"/>
                <a:gd name="T7" fmla="*/ 11 h 46"/>
                <a:gd name="T8" fmla="*/ 31 w 57"/>
                <a:gd name="T9" fmla="*/ 28 h 46"/>
                <a:gd name="T10" fmla="*/ 53 w 57"/>
                <a:gd name="T11" fmla="*/ 35 h 46"/>
                <a:gd name="T12" fmla="*/ 57 w 57"/>
                <a:gd name="T13" fmla="*/ 46 h 46"/>
                <a:gd name="T14" fmla="*/ 23 w 57"/>
                <a:gd name="T15" fmla="*/ 35 h 46"/>
                <a:gd name="T16" fmla="*/ 2 w 57"/>
                <a:gd name="T17" fmla="*/ 39 h 46"/>
                <a:gd name="T18" fmla="*/ 0 w 57"/>
                <a:gd name="T19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6">
                  <a:moveTo>
                    <a:pt x="0" y="29"/>
                  </a:moveTo>
                  <a:lnTo>
                    <a:pt x="21" y="24"/>
                  </a:lnTo>
                  <a:lnTo>
                    <a:pt x="45" y="0"/>
                  </a:lnTo>
                  <a:lnTo>
                    <a:pt x="49" y="11"/>
                  </a:lnTo>
                  <a:lnTo>
                    <a:pt x="31" y="28"/>
                  </a:lnTo>
                  <a:lnTo>
                    <a:pt x="53" y="35"/>
                  </a:lnTo>
                  <a:lnTo>
                    <a:pt x="57" y="46"/>
                  </a:lnTo>
                  <a:lnTo>
                    <a:pt x="23" y="35"/>
                  </a:lnTo>
                  <a:lnTo>
                    <a:pt x="2" y="3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śļiḓe"/>
            <p:cNvSpPr/>
            <p:nvPr/>
          </p:nvSpPr>
          <p:spPr bwMode="auto">
            <a:xfrm>
              <a:off x="1704872" y="5609228"/>
              <a:ext cx="85725" cy="80963"/>
            </a:xfrm>
            <a:custGeom>
              <a:avLst/>
              <a:gdLst>
                <a:gd name="T0" fmla="*/ 15 w 47"/>
                <a:gd name="T1" fmla="*/ 2 h 44"/>
                <a:gd name="T2" fmla="*/ 26 w 47"/>
                <a:gd name="T3" fmla="*/ 0 h 44"/>
                <a:gd name="T4" fmla="*/ 33 w 47"/>
                <a:gd name="T5" fmla="*/ 1 h 44"/>
                <a:gd name="T6" fmla="*/ 39 w 47"/>
                <a:gd name="T7" fmla="*/ 4 h 44"/>
                <a:gd name="T8" fmla="*/ 44 w 47"/>
                <a:gd name="T9" fmla="*/ 12 h 44"/>
                <a:gd name="T10" fmla="*/ 45 w 47"/>
                <a:gd name="T11" fmla="*/ 29 h 44"/>
                <a:gd name="T12" fmla="*/ 32 w 47"/>
                <a:gd name="T13" fmla="*/ 41 h 44"/>
                <a:gd name="T14" fmla="*/ 15 w 47"/>
                <a:gd name="T15" fmla="*/ 43 h 44"/>
                <a:gd name="T16" fmla="*/ 3 w 47"/>
                <a:gd name="T17" fmla="*/ 31 h 44"/>
                <a:gd name="T18" fmla="*/ 2 w 47"/>
                <a:gd name="T19" fmla="*/ 14 h 44"/>
                <a:gd name="T20" fmla="*/ 15 w 47"/>
                <a:gd name="T21" fmla="*/ 2 h 44"/>
                <a:gd name="T22" fmla="*/ 19 w 47"/>
                <a:gd name="T23" fmla="*/ 10 h 44"/>
                <a:gd name="T24" fmla="*/ 10 w 47"/>
                <a:gd name="T25" fmla="*/ 18 h 44"/>
                <a:gd name="T26" fmla="*/ 10 w 47"/>
                <a:gd name="T27" fmla="*/ 28 h 44"/>
                <a:gd name="T28" fmla="*/ 17 w 47"/>
                <a:gd name="T29" fmla="*/ 34 h 44"/>
                <a:gd name="T30" fmla="*/ 29 w 47"/>
                <a:gd name="T31" fmla="*/ 33 h 44"/>
                <a:gd name="T32" fmla="*/ 38 w 47"/>
                <a:gd name="T33" fmla="*/ 25 h 44"/>
                <a:gd name="T34" fmla="*/ 37 w 47"/>
                <a:gd name="T35" fmla="*/ 16 h 44"/>
                <a:gd name="T36" fmla="*/ 30 w 47"/>
                <a:gd name="T37" fmla="*/ 9 h 44"/>
                <a:gd name="T38" fmla="*/ 19 w 47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15" y="2"/>
                  </a:moveTo>
                  <a:cubicBezTo>
                    <a:pt x="19" y="0"/>
                    <a:pt x="23" y="0"/>
                    <a:pt x="26" y="0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35" y="2"/>
                    <a:pt x="37" y="3"/>
                    <a:pt x="39" y="4"/>
                  </a:cubicBezTo>
                  <a:cubicBezTo>
                    <a:pt x="41" y="6"/>
                    <a:pt x="43" y="9"/>
                    <a:pt x="44" y="12"/>
                  </a:cubicBezTo>
                  <a:cubicBezTo>
                    <a:pt x="47" y="18"/>
                    <a:pt x="47" y="24"/>
                    <a:pt x="45" y="29"/>
                  </a:cubicBezTo>
                  <a:cubicBezTo>
                    <a:pt x="43" y="34"/>
                    <a:pt x="39" y="38"/>
                    <a:pt x="32" y="41"/>
                  </a:cubicBezTo>
                  <a:cubicBezTo>
                    <a:pt x="26" y="44"/>
                    <a:pt x="20" y="44"/>
                    <a:pt x="15" y="43"/>
                  </a:cubicBezTo>
                  <a:cubicBezTo>
                    <a:pt x="9" y="41"/>
                    <a:pt x="5" y="37"/>
                    <a:pt x="3" y="31"/>
                  </a:cubicBezTo>
                  <a:cubicBezTo>
                    <a:pt x="0" y="25"/>
                    <a:pt x="0" y="19"/>
                    <a:pt x="2" y="14"/>
                  </a:cubicBezTo>
                  <a:cubicBezTo>
                    <a:pt x="4" y="9"/>
                    <a:pt x="8" y="5"/>
                    <a:pt x="15" y="2"/>
                  </a:cubicBezTo>
                  <a:close/>
                  <a:moveTo>
                    <a:pt x="19" y="10"/>
                  </a:moveTo>
                  <a:cubicBezTo>
                    <a:pt x="14" y="12"/>
                    <a:pt x="11" y="15"/>
                    <a:pt x="10" y="18"/>
                  </a:cubicBezTo>
                  <a:cubicBezTo>
                    <a:pt x="8" y="21"/>
                    <a:pt x="8" y="24"/>
                    <a:pt x="10" y="28"/>
                  </a:cubicBezTo>
                  <a:cubicBezTo>
                    <a:pt x="11" y="31"/>
                    <a:pt x="13" y="33"/>
                    <a:pt x="17" y="34"/>
                  </a:cubicBezTo>
                  <a:cubicBezTo>
                    <a:pt x="20" y="35"/>
                    <a:pt x="24" y="35"/>
                    <a:pt x="29" y="33"/>
                  </a:cubicBezTo>
                  <a:cubicBezTo>
                    <a:pt x="33" y="31"/>
                    <a:pt x="36" y="28"/>
                    <a:pt x="38" y="25"/>
                  </a:cubicBezTo>
                  <a:cubicBezTo>
                    <a:pt x="39" y="22"/>
                    <a:pt x="39" y="19"/>
                    <a:pt x="37" y="16"/>
                  </a:cubicBezTo>
                  <a:cubicBezTo>
                    <a:pt x="36" y="12"/>
                    <a:pt x="34" y="10"/>
                    <a:pt x="30" y="9"/>
                  </a:cubicBezTo>
                  <a:cubicBezTo>
                    <a:pt x="27" y="8"/>
                    <a:pt x="23" y="8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î$ḷïďe"/>
            <p:cNvSpPr/>
            <p:nvPr/>
          </p:nvSpPr>
          <p:spPr bwMode="auto">
            <a:xfrm>
              <a:off x="1733447" y="5675903"/>
              <a:ext cx="98425" cy="66675"/>
            </a:xfrm>
            <a:custGeom>
              <a:avLst/>
              <a:gdLst>
                <a:gd name="T0" fmla="*/ 0 w 62"/>
                <a:gd name="T1" fmla="*/ 26 h 42"/>
                <a:gd name="T2" fmla="*/ 45 w 62"/>
                <a:gd name="T3" fmla="*/ 0 h 42"/>
                <a:gd name="T4" fmla="*/ 62 w 62"/>
                <a:gd name="T5" fmla="*/ 30 h 42"/>
                <a:gd name="T6" fmla="*/ 55 w 62"/>
                <a:gd name="T7" fmla="*/ 35 h 42"/>
                <a:gd name="T8" fmla="*/ 43 w 62"/>
                <a:gd name="T9" fmla="*/ 14 h 42"/>
                <a:gd name="T10" fmla="*/ 32 w 62"/>
                <a:gd name="T11" fmla="*/ 20 h 42"/>
                <a:gd name="T12" fmla="*/ 43 w 62"/>
                <a:gd name="T13" fmla="*/ 38 h 42"/>
                <a:gd name="T14" fmla="*/ 35 w 62"/>
                <a:gd name="T15" fmla="*/ 42 h 42"/>
                <a:gd name="T16" fmla="*/ 25 w 62"/>
                <a:gd name="T17" fmla="*/ 23 h 42"/>
                <a:gd name="T18" fmla="*/ 6 w 62"/>
                <a:gd name="T19" fmla="*/ 35 h 42"/>
                <a:gd name="T20" fmla="*/ 0 w 62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42">
                  <a:moveTo>
                    <a:pt x="0" y="26"/>
                  </a:moveTo>
                  <a:lnTo>
                    <a:pt x="45" y="0"/>
                  </a:lnTo>
                  <a:lnTo>
                    <a:pt x="62" y="30"/>
                  </a:lnTo>
                  <a:lnTo>
                    <a:pt x="55" y="35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43" y="38"/>
                  </a:lnTo>
                  <a:lnTo>
                    <a:pt x="35" y="42"/>
                  </a:lnTo>
                  <a:lnTo>
                    <a:pt x="25" y="23"/>
                  </a:lnTo>
                  <a:lnTo>
                    <a:pt x="6" y="3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îśḻîḍe"/>
            <p:cNvSpPr/>
            <p:nvPr/>
          </p:nvSpPr>
          <p:spPr bwMode="auto">
            <a:xfrm>
              <a:off x="1812822" y="5785440"/>
              <a:ext cx="85725" cy="82550"/>
            </a:xfrm>
            <a:custGeom>
              <a:avLst/>
              <a:gdLst>
                <a:gd name="T0" fmla="*/ 6 w 46"/>
                <a:gd name="T1" fmla="*/ 13 h 45"/>
                <a:gd name="T2" fmla="*/ 12 w 46"/>
                <a:gd name="T3" fmla="*/ 19 h 45"/>
                <a:gd name="T4" fmla="*/ 9 w 46"/>
                <a:gd name="T5" fmla="*/ 26 h 45"/>
                <a:gd name="T6" fmla="*/ 11 w 46"/>
                <a:gd name="T7" fmla="*/ 32 h 45"/>
                <a:gd name="T8" fmla="*/ 17 w 46"/>
                <a:gd name="T9" fmla="*/ 36 h 45"/>
                <a:gd name="T10" fmla="*/ 22 w 46"/>
                <a:gd name="T11" fmla="*/ 35 h 45"/>
                <a:gd name="T12" fmla="*/ 23 w 46"/>
                <a:gd name="T13" fmla="*/ 32 h 45"/>
                <a:gd name="T14" fmla="*/ 22 w 46"/>
                <a:gd name="T15" fmla="*/ 29 h 45"/>
                <a:gd name="T16" fmla="*/ 19 w 46"/>
                <a:gd name="T17" fmla="*/ 22 h 45"/>
                <a:gd name="T18" fmla="*/ 16 w 46"/>
                <a:gd name="T19" fmla="*/ 12 h 45"/>
                <a:gd name="T20" fmla="*/ 21 w 46"/>
                <a:gd name="T21" fmla="*/ 3 h 45"/>
                <a:gd name="T22" fmla="*/ 27 w 46"/>
                <a:gd name="T23" fmla="*/ 0 h 45"/>
                <a:gd name="T24" fmla="*/ 34 w 46"/>
                <a:gd name="T25" fmla="*/ 2 h 45"/>
                <a:gd name="T26" fmla="*/ 40 w 46"/>
                <a:gd name="T27" fmla="*/ 8 h 45"/>
                <a:gd name="T28" fmla="*/ 45 w 46"/>
                <a:gd name="T29" fmla="*/ 19 h 45"/>
                <a:gd name="T30" fmla="*/ 41 w 46"/>
                <a:gd name="T31" fmla="*/ 29 h 45"/>
                <a:gd name="T32" fmla="*/ 35 w 46"/>
                <a:gd name="T33" fmla="*/ 22 h 45"/>
                <a:gd name="T34" fmla="*/ 37 w 46"/>
                <a:gd name="T35" fmla="*/ 17 h 45"/>
                <a:gd name="T36" fmla="*/ 35 w 46"/>
                <a:gd name="T37" fmla="*/ 12 h 45"/>
                <a:gd name="T38" fmla="*/ 30 w 46"/>
                <a:gd name="T39" fmla="*/ 8 h 45"/>
                <a:gd name="T40" fmla="*/ 27 w 46"/>
                <a:gd name="T41" fmla="*/ 9 h 45"/>
                <a:gd name="T42" fmla="*/ 25 w 46"/>
                <a:gd name="T43" fmla="*/ 12 h 45"/>
                <a:gd name="T44" fmla="*/ 28 w 46"/>
                <a:gd name="T45" fmla="*/ 20 h 45"/>
                <a:gd name="T46" fmla="*/ 32 w 46"/>
                <a:gd name="T47" fmla="*/ 29 h 45"/>
                <a:gd name="T48" fmla="*/ 31 w 46"/>
                <a:gd name="T49" fmla="*/ 36 h 45"/>
                <a:gd name="T50" fmla="*/ 27 w 46"/>
                <a:gd name="T51" fmla="*/ 42 h 45"/>
                <a:gd name="T52" fmla="*/ 20 w 46"/>
                <a:gd name="T53" fmla="*/ 45 h 45"/>
                <a:gd name="T54" fmla="*/ 13 w 46"/>
                <a:gd name="T55" fmla="*/ 43 h 45"/>
                <a:gd name="T56" fmla="*/ 6 w 46"/>
                <a:gd name="T57" fmla="*/ 37 h 45"/>
                <a:gd name="T58" fmla="*/ 0 w 46"/>
                <a:gd name="T59" fmla="*/ 24 h 45"/>
                <a:gd name="T60" fmla="*/ 6 w 46"/>
                <a:gd name="T61" fmla="*/ 1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5">
                  <a:moveTo>
                    <a:pt x="6" y="1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0" y="21"/>
                    <a:pt x="9" y="24"/>
                    <a:pt x="9" y="26"/>
                  </a:cubicBezTo>
                  <a:cubicBezTo>
                    <a:pt x="9" y="28"/>
                    <a:pt x="10" y="30"/>
                    <a:pt x="11" y="32"/>
                  </a:cubicBezTo>
                  <a:cubicBezTo>
                    <a:pt x="13" y="34"/>
                    <a:pt x="15" y="35"/>
                    <a:pt x="17" y="36"/>
                  </a:cubicBezTo>
                  <a:cubicBezTo>
                    <a:pt x="19" y="36"/>
                    <a:pt x="20" y="36"/>
                    <a:pt x="22" y="35"/>
                  </a:cubicBezTo>
                  <a:cubicBezTo>
                    <a:pt x="22" y="34"/>
                    <a:pt x="23" y="33"/>
                    <a:pt x="23" y="32"/>
                  </a:cubicBezTo>
                  <a:cubicBezTo>
                    <a:pt x="23" y="32"/>
                    <a:pt x="23" y="30"/>
                    <a:pt x="22" y="29"/>
                  </a:cubicBezTo>
                  <a:cubicBezTo>
                    <a:pt x="22" y="28"/>
                    <a:pt x="21" y="26"/>
                    <a:pt x="19" y="22"/>
                  </a:cubicBezTo>
                  <a:cubicBezTo>
                    <a:pt x="17" y="18"/>
                    <a:pt x="16" y="14"/>
                    <a:pt x="16" y="12"/>
                  </a:cubicBezTo>
                  <a:cubicBezTo>
                    <a:pt x="17" y="8"/>
                    <a:pt x="18" y="5"/>
                    <a:pt x="21" y="3"/>
                  </a:cubicBezTo>
                  <a:cubicBezTo>
                    <a:pt x="23" y="1"/>
                    <a:pt x="25" y="1"/>
                    <a:pt x="27" y="0"/>
                  </a:cubicBezTo>
                  <a:cubicBezTo>
                    <a:pt x="29" y="0"/>
                    <a:pt x="31" y="1"/>
                    <a:pt x="34" y="2"/>
                  </a:cubicBezTo>
                  <a:cubicBezTo>
                    <a:pt x="36" y="3"/>
                    <a:pt x="38" y="5"/>
                    <a:pt x="40" y="8"/>
                  </a:cubicBezTo>
                  <a:cubicBezTo>
                    <a:pt x="44" y="12"/>
                    <a:pt x="46" y="16"/>
                    <a:pt x="45" y="19"/>
                  </a:cubicBezTo>
                  <a:cubicBezTo>
                    <a:pt x="45" y="23"/>
                    <a:pt x="44" y="26"/>
                    <a:pt x="41" y="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7" y="19"/>
                    <a:pt x="37" y="17"/>
                  </a:cubicBezTo>
                  <a:cubicBezTo>
                    <a:pt x="37" y="16"/>
                    <a:pt x="36" y="14"/>
                    <a:pt x="35" y="12"/>
                  </a:cubicBezTo>
                  <a:cubicBezTo>
                    <a:pt x="33" y="10"/>
                    <a:pt x="31" y="9"/>
                    <a:pt x="30" y="8"/>
                  </a:cubicBezTo>
                  <a:cubicBezTo>
                    <a:pt x="28" y="8"/>
                    <a:pt x="27" y="8"/>
                    <a:pt x="27" y="9"/>
                  </a:cubicBez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6" y="16"/>
                    <a:pt x="28" y="20"/>
                  </a:cubicBezTo>
                  <a:cubicBezTo>
                    <a:pt x="30" y="24"/>
                    <a:pt x="31" y="27"/>
                    <a:pt x="32" y="29"/>
                  </a:cubicBezTo>
                  <a:cubicBezTo>
                    <a:pt x="32" y="32"/>
                    <a:pt x="32" y="34"/>
                    <a:pt x="31" y="36"/>
                  </a:cubicBezTo>
                  <a:cubicBezTo>
                    <a:pt x="31" y="38"/>
                    <a:pt x="29" y="40"/>
                    <a:pt x="27" y="42"/>
                  </a:cubicBezTo>
                  <a:cubicBezTo>
                    <a:pt x="25" y="43"/>
                    <a:pt x="23" y="44"/>
                    <a:pt x="20" y="45"/>
                  </a:cubicBezTo>
                  <a:cubicBezTo>
                    <a:pt x="18" y="45"/>
                    <a:pt x="15" y="44"/>
                    <a:pt x="13" y="43"/>
                  </a:cubicBezTo>
                  <a:cubicBezTo>
                    <a:pt x="10" y="42"/>
                    <a:pt x="8" y="40"/>
                    <a:pt x="6" y="37"/>
                  </a:cubicBezTo>
                  <a:cubicBezTo>
                    <a:pt x="2" y="32"/>
                    <a:pt x="0" y="28"/>
                    <a:pt x="0" y="24"/>
                  </a:cubicBezTo>
                  <a:cubicBezTo>
                    <a:pt x="1" y="20"/>
                    <a:pt x="2" y="17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í$ļîḋê"/>
            <p:cNvSpPr/>
            <p:nvPr/>
          </p:nvSpPr>
          <p:spPr bwMode="auto">
            <a:xfrm>
              <a:off x="1868384" y="5844178"/>
              <a:ext cx="82550" cy="82550"/>
            </a:xfrm>
            <a:custGeom>
              <a:avLst/>
              <a:gdLst>
                <a:gd name="T0" fmla="*/ 25 w 45"/>
                <a:gd name="T1" fmla="*/ 33 h 45"/>
                <a:gd name="T2" fmla="*/ 29 w 45"/>
                <a:gd name="T3" fmla="*/ 41 h 45"/>
                <a:gd name="T4" fmla="*/ 17 w 45"/>
                <a:gd name="T5" fmla="*/ 44 h 45"/>
                <a:gd name="T6" fmla="*/ 6 w 45"/>
                <a:gd name="T7" fmla="*/ 38 h 45"/>
                <a:gd name="T8" fmla="*/ 0 w 45"/>
                <a:gd name="T9" fmla="*/ 24 h 45"/>
                <a:gd name="T10" fmla="*/ 8 w 45"/>
                <a:gd name="T11" fmla="*/ 8 h 45"/>
                <a:gd name="T12" fmla="*/ 24 w 45"/>
                <a:gd name="T13" fmla="*/ 0 h 45"/>
                <a:gd name="T14" fmla="*/ 39 w 45"/>
                <a:gd name="T15" fmla="*/ 7 h 45"/>
                <a:gd name="T16" fmla="*/ 45 w 45"/>
                <a:gd name="T17" fmla="*/ 19 h 45"/>
                <a:gd name="T18" fmla="*/ 42 w 45"/>
                <a:gd name="T19" fmla="*/ 28 h 45"/>
                <a:gd name="T20" fmla="*/ 34 w 45"/>
                <a:gd name="T21" fmla="*/ 23 h 45"/>
                <a:gd name="T22" fmla="*/ 36 w 45"/>
                <a:gd name="T23" fmla="*/ 17 h 45"/>
                <a:gd name="T24" fmla="*/ 33 w 45"/>
                <a:gd name="T25" fmla="*/ 12 h 45"/>
                <a:gd name="T26" fmla="*/ 25 w 45"/>
                <a:gd name="T27" fmla="*/ 9 h 45"/>
                <a:gd name="T28" fmla="*/ 15 w 45"/>
                <a:gd name="T29" fmla="*/ 14 h 45"/>
                <a:gd name="T30" fmla="*/ 8 w 45"/>
                <a:gd name="T31" fmla="*/ 25 h 45"/>
                <a:gd name="T32" fmla="*/ 11 w 45"/>
                <a:gd name="T33" fmla="*/ 33 h 45"/>
                <a:gd name="T34" fmla="*/ 17 w 45"/>
                <a:gd name="T35" fmla="*/ 36 h 45"/>
                <a:gd name="T36" fmla="*/ 25 w 45"/>
                <a:gd name="T37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25" y="33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5" y="44"/>
                    <a:pt x="21" y="45"/>
                    <a:pt x="17" y="44"/>
                  </a:cubicBezTo>
                  <a:cubicBezTo>
                    <a:pt x="13" y="44"/>
                    <a:pt x="9" y="42"/>
                    <a:pt x="6" y="38"/>
                  </a:cubicBezTo>
                  <a:cubicBezTo>
                    <a:pt x="2" y="34"/>
                    <a:pt x="0" y="29"/>
                    <a:pt x="0" y="24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8" y="1"/>
                    <a:pt x="24" y="0"/>
                  </a:cubicBezTo>
                  <a:cubicBezTo>
                    <a:pt x="29" y="0"/>
                    <a:pt x="34" y="2"/>
                    <a:pt x="39" y="7"/>
                  </a:cubicBezTo>
                  <a:cubicBezTo>
                    <a:pt x="42" y="10"/>
                    <a:pt x="44" y="15"/>
                    <a:pt x="45" y="19"/>
                  </a:cubicBezTo>
                  <a:cubicBezTo>
                    <a:pt x="45" y="22"/>
                    <a:pt x="44" y="25"/>
                    <a:pt x="42" y="2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1"/>
                    <a:pt x="36" y="19"/>
                    <a:pt x="36" y="17"/>
                  </a:cubicBezTo>
                  <a:cubicBezTo>
                    <a:pt x="36" y="15"/>
                    <a:pt x="35" y="13"/>
                    <a:pt x="33" y="12"/>
                  </a:cubicBezTo>
                  <a:cubicBezTo>
                    <a:pt x="31" y="9"/>
                    <a:pt x="28" y="8"/>
                    <a:pt x="25" y="9"/>
                  </a:cubicBezTo>
                  <a:cubicBezTo>
                    <a:pt x="22" y="9"/>
                    <a:pt x="18" y="11"/>
                    <a:pt x="15" y="14"/>
                  </a:cubicBezTo>
                  <a:cubicBezTo>
                    <a:pt x="11" y="18"/>
                    <a:pt x="9" y="22"/>
                    <a:pt x="8" y="25"/>
                  </a:cubicBezTo>
                  <a:cubicBezTo>
                    <a:pt x="8" y="28"/>
                    <a:pt x="9" y="31"/>
                    <a:pt x="11" y="33"/>
                  </a:cubicBezTo>
                  <a:cubicBezTo>
                    <a:pt x="13" y="35"/>
                    <a:pt x="15" y="36"/>
                    <a:pt x="17" y="36"/>
                  </a:cubicBezTo>
                  <a:cubicBezTo>
                    <a:pt x="20" y="36"/>
                    <a:pt x="22" y="35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íṩḷiḋé"/>
            <p:cNvSpPr/>
            <p:nvPr/>
          </p:nvSpPr>
          <p:spPr bwMode="auto">
            <a:xfrm>
              <a:off x="1916009" y="5887040"/>
              <a:ext cx="65088" cy="71438"/>
            </a:xfrm>
            <a:custGeom>
              <a:avLst/>
              <a:gdLst>
                <a:gd name="T0" fmla="*/ 0 w 41"/>
                <a:gd name="T1" fmla="*/ 38 h 45"/>
                <a:gd name="T2" fmla="*/ 34 w 41"/>
                <a:gd name="T3" fmla="*/ 0 h 45"/>
                <a:gd name="T4" fmla="*/ 41 w 41"/>
                <a:gd name="T5" fmla="*/ 6 h 45"/>
                <a:gd name="T6" fmla="*/ 8 w 41"/>
                <a:gd name="T7" fmla="*/ 45 h 45"/>
                <a:gd name="T8" fmla="*/ 0 w 41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5">
                  <a:moveTo>
                    <a:pt x="0" y="38"/>
                  </a:moveTo>
                  <a:lnTo>
                    <a:pt x="34" y="0"/>
                  </a:lnTo>
                  <a:lnTo>
                    <a:pt x="41" y="6"/>
                  </a:lnTo>
                  <a:lnTo>
                    <a:pt x="8" y="45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îsľïďé"/>
            <p:cNvSpPr/>
            <p:nvPr/>
          </p:nvSpPr>
          <p:spPr bwMode="auto">
            <a:xfrm>
              <a:off x="1941409" y="5904503"/>
              <a:ext cx="96838" cy="101600"/>
            </a:xfrm>
            <a:custGeom>
              <a:avLst/>
              <a:gdLst>
                <a:gd name="T0" fmla="*/ 0 w 61"/>
                <a:gd name="T1" fmla="*/ 41 h 64"/>
                <a:gd name="T2" fmla="*/ 31 w 61"/>
                <a:gd name="T3" fmla="*/ 0 h 64"/>
                <a:gd name="T4" fmla="*/ 61 w 61"/>
                <a:gd name="T5" fmla="*/ 22 h 64"/>
                <a:gd name="T6" fmla="*/ 56 w 61"/>
                <a:gd name="T7" fmla="*/ 29 h 64"/>
                <a:gd name="T8" fmla="*/ 34 w 61"/>
                <a:gd name="T9" fmla="*/ 13 h 64"/>
                <a:gd name="T10" fmla="*/ 27 w 61"/>
                <a:gd name="T11" fmla="*/ 22 h 64"/>
                <a:gd name="T12" fmla="*/ 47 w 61"/>
                <a:gd name="T13" fmla="*/ 37 h 64"/>
                <a:gd name="T14" fmla="*/ 42 w 61"/>
                <a:gd name="T15" fmla="*/ 44 h 64"/>
                <a:gd name="T16" fmla="*/ 21 w 61"/>
                <a:gd name="T17" fmla="*/ 29 h 64"/>
                <a:gd name="T18" fmla="*/ 13 w 61"/>
                <a:gd name="T19" fmla="*/ 40 h 64"/>
                <a:gd name="T20" fmla="*/ 36 w 61"/>
                <a:gd name="T21" fmla="*/ 57 h 64"/>
                <a:gd name="T22" fmla="*/ 31 w 61"/>
                <a:gd name="T23" fmla="*/ 64 h 64"/>
                <a:gd name="T24" fmla="*/ 0 w 61"/>
                <a:gd name="T25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4">
                  <a:moveTo>
                    <a:pt x="0" y="41"/>
                  </a:moveTo>
                  <a:lnTo>
                    <a:pt x="31" y="0"/>
                  </a:lnTo>
                  <a:lnTo>
                    <a:pt x="61" y="22"/>
                  </a:lnTo>
                  <a:lnTo>
                    <a:pt x="56" y="29"/>
                  </a:lnTo>
                  <a:lnTo>
                    <a:pt x="34" y="13"/>
                  </a:lnTo>
                  <a:lnTo>
                    <a:pt x="27" y="22"/>
                  </a:lnTo>
                  <a:lnTo>
                    <a:pt x="47" y="37"/>
                  </a:lnTo>
                  <a:lnTo>
                    <a:pt x="42" y="44"/>
                  </a:lnTo>
                  <a:lnTo>
                    <a:pt x="21" y="29"/>
                  </a:lnTo>
                  <a:lnTo>
                    <a:pt x="13" y="40"/>
                  </a:lnTo>
                  <a:lnTo>
                    <a:pt x="36" y="57"/>
                  </a:lnTo>
                  <a:lnTo>
                    <a:pt x="31" y="64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śliḋé"/>
            <p:cNvSpPr/>
            <p:nvPr/>
          </p:nvSpPr>
          <p:spPr bwMode="auto">
            <a:xfrm>
              <a:off x="2004909" y="5947365"/>
              <a:ext cx="96838" cy="101600"/>
            </a:xfrm>
            <a:custGeom>
              <a:avLst/>
              <a:gdLst>
                <a:gd name="T0" fmla="*/ 0 w 61"/>
                <a:gd name="T1" fmla="*/ 43 h 64"/>
                <a:gd name="T2" fmla="*/ 27 w 61"/>
                <a:gd name="T3" fmla="*/ 0 h 64"/>
                <a:gd name="T4" fmla="*/ 35 w 61"/>
                <a:gd name="T5" fmla="*/ 5 h 64"/>
                <a:gd name="T6" fmla="*/ 36 w 61"/>
                <a:gd name="T7" fmla="*/ 45 h 64"/>
                <a:gd name="T8" fmla="*/ 53 w 61"/>
                <a:gd name="T9" fmla="*/ 15 h 64"/>
                <a:gd name="T10" fmla="*/ 61 w 61"/>
                <a:gd name="T11" fmla="*/ 21 h 64"/>
                <a:gd name="T12" fmla="*/ 35 w 61"/>
                <a:gd name="T13" fmla="*/ 64 h 64"/>
                <a:gd name="T14" fmla="*/ 27 w 61"/>
                <a:gd name="T15" fmla="*/ 59 h 64"/>
                <a:gd name="T16" fmla="*/ 25 w 61"/>
                <a:gd name="T17" fmla="*/ 20 h 64"/>
                <a:gd name="T18" fmla="*/ 8 w 61"/>
                <a:gd name="T19" fmla="*/ 49 h 64"/>
                <a:gd name="T20" fmla="*/ 0 w 61"/>
                <a:gd name="T21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43"/>
                  </a:moveTo>
                  <a:lnTo>
                    <a:pt x="27" y="0"/>
                  </a:lnTo>
                  <a:lnTo>
                    <a:pt x="35" y="5"/>
                  </a:lnTo>
                  <a:lnTo>
                    <a:pt x="36" y="45"/>
                  </a:lnTo>
                  <a:lnTo>
                    <a:pt x="53" y="15"/>
                  </a:lnTo>
                  <a:lnTo>
                    <a:pt x="61" y="21"/>
                  </a:lnTo>
                  <a:lnTo>
                    <a:pt x="35" y="64"/>
                  </a:lnTo>
                  <a:lnTo>
                    <a:pt x="27" y="59"/>
                  </a:lnTo>
                  <a:lnTo>
                    <a:pt x="25" y="20"/>
                  </a:lnTo>
                  <a:lnTo>
                    <a:pt x="8" y="49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iSļiďê"/>
            <p:cNvSpPr/>
            <p:nvPr/>
          </p:nvSpPr>
          <p:spPr bwMode="auto">
            <a:xfrm>
              <a:off x="2087459" y="5993403"/>
              <a:ext cx="79375" cy="87313"/>
            </a:xfrm>
            <a:custGeom>
              <a:avLst/>
              <a:gdLst>
                <a:gd name="T0" fmla="*/ 28 w 43"/>
                <a:gd name="T1" fmla="*/ 33 h 47"/>
                <a:gd name="T2" fmla="*/ 34 w 43"/>
                <a:gd name="T3" fmla="*/ 39 h 47"/>
                <a:gd name="T4" fmla="*/ 24 w 43"/>
                <a:gd name="T5" fmla="*/ 46 h 47"/>
                <a:gd name="T6" fmla="*/ 12 w 43"/>
                <a:gd name="T7" fmla="*/ 44 h 47"/>
                <a:gd name="T8" fmla="*/ 1 w 43"/>
                <a:gd name="T9" fmla="*/ 33 h 47"/>
                <a:gd name="T10" fmla="*/ 3 w 43"/>
                <a:gd name="T11" fmla="*/ 15 h 47"/>
                <a:gd name="T12" fmla="*/ 15 w 43"/>
                <a:gd name="T13" fmla="*/ 2 h 47"/>
                <a:gd name="T14" fmla="*/ 32 w 43"/>
                <a:gd name="T15" fmla="*/ 3 h 47"/>
                <a:gd name="T16" fmla="*/ 41 w 43"/>
                <a:gd name="T17" fmla="*/ 13 h 47"/>
                <a:gd name="T18" fmla="*/ 42 w 43"/>
                <a:gd name="T19" fmla="*/ 22 h 47"/>
                <a:gd name="T20" fmla="*/ 33 w 43"/>
                <a:gd name="T21" fmla="*/ 20 h 47"/>
                <a:gd name="T22" fmla="*/ 33 w 43"/>
                <a:gd name="T23" fmla="*/ 14 h 47"/>
                <a:gd name="T24" fmla="*/ 28 w 43"/>
                <a:gd name="T25" fmla="*/ 10 h 47"/>
                <a:gd name="T26" fmla="*/ 19 w 43"/>
                <a:gd name="T27" fmla="*/ 10 h 47"/>
                <a:gd name="T28" fmla="*/ 12 w 43"/>
                <a:gd name="T29" fmla="*/ 19 h 47"/>
                <a:gd name="T30" fmla="*/ 9 w 43"/>
                <a:gd name="T31" fmla="*/ 31 h 47"/>
                <a:gd name="T32" fmla="*/ 15 w 43"/>
                <a:gd name="T33" fmla="*/ 37 h 47"/>
                <a:gd name="T34" fmla="*/ 22 w 43"/>
                <a:gd name="T35" fmla="*/ 38 h 47"/>
                <a:gd name="T36" fmla="*/ 28 w 43"/>
                <a:gd name="T37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7">
                  <a:moveTo>
                    <a:pt x="28" y="33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1" y="43"/>
                    <a:pt x="28" y="45"/>
                    <a:pt x="24" y="46"/>
                  </a:cubicBezTo>
                  <a:cubicBezTo>
                    <a:pt x="20" y="47"/>
                    <a:pt x="16" y="46"/>
                    <a:pt x="12" y="44"/>
                  </a:cubicBezTo>
                  <a:cubicBezTo>
                    <a:pt x="7" y="42"/>
                    <a:pt x="3" y="38"/>
                    <a:pt x="1" y="33"/>
                  </a:cubicBezTo>
                  <a:cubicBezTo>
                    <a:pt x="0" y="27"/>
                    <a:pt x="0" y="22"/>
                    <a:pt x="3" y="15"/>
                  </a:cubicBezTo>
                  <a:cubicBezTo>
                    <a:pt x="6" y="9"/>
                    <a:pt x="10" y="4"/>
                    <a:pt x="15" y="2"/>
                  </a:cubicBezTo>
                  <a:cubicBezTo>
                    <a:pt x="21" y="0"/>
                    <a:pt x="26" y="1"/>
                    <a:pt x="32" y="3"/>
                  </a:cubicBezTo>
                  <a:cubicBezTo>
                    <a:pt x="36" y="5"/>
                    <a:pt x="40" y="9"/>
                    <a:pt x="41" y="13"/>
                  </a:cubicBezTo>
                  <a:cubicBezTo>
                    <a:pt x="42" y="16"/>
                    <a:pt x="43" y="19"/>
                    <a:pt x="42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18"/>
                    <a:pt x="34" y="16"/>
                    <a:pt x="33" y="14"/>
                  </a:cubicBezTo>
                  <a:cubicBezTo>
                    <a:pt x="32" y="12"/>
                    <a:pt x="30" y="11"/>
                    <a:pt x="28" y="10"/>
                  </a:cubicBezTo>
                  <a:cubicBezTo>
                    <a:pt x="25" y="8"/>
                    <a:pt x="22" y="8"/>
                    <a:pt x="19" y="10"/>
                  </a:cubicBezTo>
                  <a:cubicBezTo>
                    <a:pt x="16" y="11"/>
                    <a:pt x="14" y="14"/>
                    <a:pt x="12" y="19"/>
                  </a:cubicBezTo>
                  <a:cubicBezTo>
                    <a:pt x="9" y="24"/>
                    <a:pt x="9" y="28"/>
                    <a:pt x="9" y="31"/>
                  </a:cubicBezTo>
                  <a:cubicBezTo>
                    <a:pt x="10" y="34"/>
                    <a:pt x="12" y="36"/>
                    <a:pt x="15" y="37"/>
                  </a:cubicBezTo>
                  <a:cubicBezTo>
                    <a:pt x="17" y="38"/>
                    <a:pt x="19" y="38"/>
                    <a:pt x="22" y="38"/>
                  </a:cubicBezTo>
                  <a:cubicBezTo>
                    <a:pt x="24" y="37"/>
                    <a:pt x="26" y="35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íSliḋé"/>
            <p:cNvSpPr/>
            <p:nvPr/>
          </p:nvSpPr>
          <p:spPr bwMode="auto">
            <a:xfrm>
              <a:off x="2157309" y="6017215"/>
              <a:ext cx="82550" cy="96838"/>
            </a:xfrm>
            <a:custGeom>
              <a:avLst/>
              <a:gdLst>
                <a:gd name="T0" fmla="*/ 0 w 52"/>
                <a:gd name="T1" fmla="*/ 49 h 61"/>
                <a:gd name="T2" fmla="*/ 16 w 52"/>
                <a:gd name="T3" fmla="*/ 0 h 61"/>
                <a:gd name="T4" fmla="*/ 52 w 52"/>
                <a:gd name="T5" fmla="*/ 13 h 61"/>
                <a:gd name="T6" fmla="*/ 50 w 52"/>
                <a:gd name="T7" fmla="*/ 21 h 61"/>
                <a:gd name="T8" fmla="*/ 23 w 52"/>
                <a:gd name="T9" fmla="*/ 12 h 61"/>
                <a:gd name="T10" fmla="*/ 20 w 52"/>
                <a:gd name="T11" fmla="*/ 22 h 61"/>
                <a:gd name="T12" fmla="*/ 44 w 52"/>
                <a:gd name="T13" fmla="*/ 30 h 61"/>
                <a:gd name="T14" fmla="*/ 41 w 52"/>
                <a:gd name="T15" fmla="*/ 38 h 61"/>
                <a:gd name="T16" fmla="*/ 18 w 52"/>
                <a:gd name="T17" fmla="*/ 30 h 61"/>
                <a:gd name="T18" fmla="*/ 13 w 52"/>
                <a:gd name="T19" fmla="*/ 43 h 61"/>
                <a:gd name="T20" fmla="*/ 40 w 52"/>
                <a:gd name="T21" fmla="*/ 52 h 61"/>
                <a:gd name="T22" fmla="*/ 36 w 52"/>
                <a:gd name="T23" fmla="*/ 61 h 61"/>
                <a:gd name="T24" fmla="*/ 0 w 52"/>
                <a:gd name="T2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1">
                  <a:moveTo>
                    <a:pt x="0" y="49"/>
                  </a:moveTo>
                  <a:lnTo>
                    <a:pt x="16" y="0"/>
                  </a:lnTo>
                  <a:lnTo>
                    <a:pt x="52" y="13"/>
                  </a:lnTo>
                  <a:lnTo>
                    <a:pt x="50" y="21"/>
                  </a:lnTo>
                  <a:lnTo>
                    <a:pt x="23" y="12"/>
                  </a:lnTo>
                  <a:lnTo>
                    <a:pt x="20" y="22"/>
                  </a:lnTo>
                  <a:lnTo>
                    <a:pt x="44" y="30"/>
                  </a:lnTo>
                  <a:lnTo>
                    <a:pt x="41" y="38"/>
                  </a:lnTo>
                  <a:lnTo>
                    <a:pt x="18" y="30"/>
                  </a:lnTo>
                  <a:lnTo>
                    <a:pt x="13" y="43"/>
                  </a:lnTo>
                  <a:lnTo>
                    <a:pt x="40" y="52"/>
                  </a:lnTo>
                  <a:lnTo>
                    <a:pt x="36" y="61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îŝ1îḑè"/>
            <p:cNvSpPr/>
            <p:nvPr/>
          </p:nvSpPr>
          <p:spPr bwMode="auto">
            <a:xfrm>
              <a:off x="2663722" y="6026740"/>
              <a:ext cx="77788" cy="92075"/>
            </a:xfrm>
            <a:custGeom>
              <a:avLst/>
              <a:gdLst>
                <a:gd name="T0" fmla="*/ 49 w 49"/>
                <a:gd name="T1" fmla="*/ 42 h 58"/>
                <a:gd name="T2" fmla="*/ 39 w 49"/>
                <a:gd name="T3" fmla="*/ 45 h 58"/>
                <a:gd name="T4" fmla="*/ 31 w 49"/>
                <a:gd name="T5" fmla="*/ 36 h 58"/>
                <a:gd name="T6" fmla="*/ 11 w 49"/>
                <a:gd name="T7" fmla="*/ 43 h 58"/>
                <a:gd name="T8" fmla="*/ 11 w 49"/>
                <a:gd name="T9" fmla="*/ 55 h 58"/>
                <a:gd name="T10" fmla="*/ 0 w 49"/>
                <a:gd name="T11" fmla="*/ 58 h 58"/>
                <a:gd name="T12" fmla="*/ 3 w 49"/>
                <a:gd name="T13" fmla="*/ 3 h 58"/>
                <a:gd name="T14" fmla="*/ 13 w 49"/>
                <a:gd name="T15" fmla="*/ 0 h 58"/>
                <a:gd name="T16" fmla="*/ 49 w 49"/>
                <a:gd name="T17" fmla="*/ 42 h 58"/>
                <a:gd name="T18" fmla="*/ 25 w 49"/>
                <a:gd name="T19" fmla="*/ 29 h 58"/>
                <a:gd name="T20" fmla="*/ 12 w 49"/>
                <a:gd name="T21" fmla="*/ 14 h 58"/>
                <a:gd name="T22" fmla="*/ 11 w 49"/>
                <a:gd name="T23" fmla="*/ 34 h 58"/>
                <a:gd name="T24" fmla="*/ 25 w 49"/>
                <a:gd name="T2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8">
                  <a:moveTo>
                    <a:pt x="49" y="42"/>
                  </a:moveTo>
                  <a:lnTo>
                    <a:pt x="39" y="45"/>
                  </a:lnTo>
                  <a:lnTo>
                    <a:pt x="31" y="36"/>
                  </a:lnTo>
                  <a:lnTo>
                    <a:pt x="11" y="43"/>
                  </a:lnTo>
                  <a:lnTo>
                    <a:pt x="11" y="55"/>
                  </a:lnTo>
                  <a:lnTo>
                    <a:pt x="0" y="58"/>
                  </a:lnTo>
                  <a:lnTo>
                    <a:pt x="3" y="3"/>
                  </a:lnTo>
                  <a:lnTo>
                    <a:pt x="13" y="0"/>
                  </a:lnTo>
                  <a:lnTo>
                    <a:pt x="49" y="42"/>
                  </a:lnTo>
                  <a:close/>
                  <a:moveTo>
                    <a:pt x="25" y="29"/>
                  </a:moveTo>
                  <a:lnTo>
                    <a:pt x="12" y="14"/>
                  </a:lnTo>
                  <a:lnTo>
                    <a:pt x="11" y="34"/>
                  </a:lnTo>
                  <a:lnTo>
                    <a:pt x="2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íṩḻiḋê"/>
            <p:cNvSpPr/>
            <p:nvPr/>
          </p:nvSpPr>
          <p:spPr bwMode="auto">
            <a:xfrm>
              <a:off x="2714522" y="5990228"/>
              <a:ext cx="92075" cy="101600"/>
            </a:xfrm>
            <a:custGeom>
              <a:avLst/>
              <a:gdLst>
                <a:gd name="T0" fmla="*/ 21 w 58"/>
                <a:gd name="T1" fmla="*/ 64 h 64"/>
                <a:gd name="T2" fmla="*/ 0 w 58"/>
                <a:gd name="T3" fmla="*/ 17 h 64"/>
                <a:gd name="T4" fmla="*/ 9 w 58"/>
                <a:gd name="T5" fmla="*/ 12 h 64"/>
                <a:gd name="T6" fmla="*/ 43 w 58"/>
                <a:gd name="T7" fmla="*/ 36 h 64"/>
                <a:gd name="T8" fmla="*/ 29 w 58"/>
                <a:gd name="T9" fmla="*/ 4 h 64"/>
                <a:gd name="T10" fmla="*/ 37 w 58"/>
                <a:gd name="T11" fmla="*/ 0 h 64"/>
                <a:gd name="T12" fmla="*/ 58 w 58"/>
                <a:gd name="T13" fmla="*/ 46 h 64"/>
                <a:gd name="T14" fmla="*/ 49 w 58"/>
                <a:gd name="T15" fmla="*/ 51 h 64"/>
                <a:gd name="T16" fmla="*/ 16 w 58"/>
                <a:gd name="T17" fmla="*/ 29 h 64"/>
                <a:gd name="T18" fmla="*/ 30 w 58"/>
                <a:gd name="T19" fmla="*/ 59 h 64"/>
                <a:gd name="T20" fmla="*/ 21 w 58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64">
                  <a:moveTo>
                    <a:pt x="21" y="64"/>
                  </a:moveTo>
                  <a:lnTo>
                    <a:pt x="0" y="17"/>
                  </a:lnTo>
                  <a:lnTo>
                    <a:pt x="9" y="12"/>
                  </a:lnTo>
                  <a:lnTo>
                    <a:pt x="43" y="36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16" y="29"/>
                  </a:lnTo>
                  <a:lnTo>
                    <a:pt x="30" y="59"/>
                  </a:lnTo>
                  <a:lnTo>
                    <a:pt x="21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ṧľíḍe"/>
            <p:cNvSpPr/>
            <p:nvPr/>
          </p:nvSpPr>
          <p:spPr bwMode="auto">
            <a:xfrm>
              <a:off x="2781197" y="5963240"/>
              <a:ext cx="85725" cy="95250"/>
            </a:xfrm>
            <a:custGeom>
              <a:avLst/>
              <a:gdLst>
                <a:gd name="T0" fmla="*/ 0 w 47"/>
                <a:gd name="T1" fmla="*/ 13 h 51"/>
                <a:gd name="T2" fmla="*/ 14 w 47"/>
                <a:gd name="T3" fmla="*/ 4 h 51"/>
                <a:gd name="T4" fmla="*/ 22 w 47"/>
                <a:gd name="T5" fmla="*/ 1 h 51"/>
                <a:gd name="T6" fmla="*/ 29 w 47"/>
                <a:gd name="T7" fmla="*/ 1 h 51"/>
                <a:gd name="T8" fmla="*/ 37 w 47"/>
                <a:gd name="T9" fmla="*/ 5 h 51"/>
                <a:gd name="T10" fmla="*/ 43 w 47"/>
                <a:gd name="T11" fmla="*/ 14 h 51"/>
                <a:gd name="T12" fmla="*/ 47 w 47"/>
                <a:gd name="T13" fmla="*/ 22 h 51"/>
                <a:gd name="T14" fmla="*/ 46 w 47"/>
                <a:gd name="T15" fmla="*/ 31 h 51"/>
                <a:gd name="T16" fmla="*/ 43 w 47"/>
                <a:gd name="T17" fmla="*/ 38 h 51"/>
                <a:gd name="T18" fmla="*/ 36 w 47"/>
                <a:gd name="T19" fmla="*/ 42 h 51"/>
                <a:gd name="T20" fmla="*/ 22 w 47"/>
                <a:gd name="T21" fmla="*/ 51 h 51"/>
                <a:gd name="T22" fmla="*/ 0 w 47"/>
                <a:gd name="T23" fmla="*/ 13 h 51"/>
                <a:gd name="T24" fmla="*/ 11 w 47"/>
                <a:gd name="T25" fmla="*/ 15 h 51"/>
                <a:gd name="T26" fmla="*/ 26 w 47"/>
                <a:gd name="T27" fmla="*/ 40 h 51"/>
                <a:gd name="T28" fmla="*/ 32 w 47"/>
                <a:gd name="T29" fmla="*/ 37 h 51"/>
                <a:gd name="T30" fmla="*/ 36 w 47"/>
                <a:gd name="T31" fmla="*/ 33 h 51"/>
                <a:gd name="T32" fmla="*/ 38 w 47"/>
                <a:gd name="T33" fmla="*/ 30 h 51"/>
                <a:gd name="T34" fmla="*/ 38 w 47"/>
                <a:gd name="T35" fmla="*/ 25 h 51"/>
                <a:gd name="T36" fmla="*/ 35 w 47"/>
                <a:gd name="T37" fmla="*/ 18 h 51"/>
                <a:gd name="T38" fmla="*/ 30 w 47"/>
                <a:gd name="T39" fmla="*/ 11 h 51"/>
                <a:gd name="T40" fmla="*/ 26 w 47"/>
                <a:gd name="T41" fmla="*/ 9 h 51"/>
                <a:gd name="T42" fmla="*/ 21 w 47"/>
                <a:gd name="T43" fmla="*/ 9 h 51"/>
                <a:gd name="T44" fmla="*/ 15 w 47"/>
                <a:gd name="T45" fmla="*/ 13 h 51"/>
                <a:gd name="T46" fmla="*/ 11 w 47"/>
                <a:gd name="T4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1">
                  <a:moveTo>
                    <a:pt x="0" y="13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7" y="3"/>
                    <a:pt x="20" y="1"/>
                    <a:pt x="22" y="1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3"/>
                    <a:pt x="37" y="5"/>
                  </a:cubicBezTo>
                  <a:cubicBezTo>
                    <a:pt x="39" y="7"/>
                    <a:pt x="41" y="10"/>
                    <a:pt x="43" y="14"/>
                  </a:cubicBezTo>
                  <a:cubicBezTo>
                    <a:pt x="45" y="17"/>
                    <a:pt x="46" y="20"/>
                    <a:pt x="47" y="22"/>
                  </a:cubicBezTo>
                  <a:cubicBezTo>
                    <a:pt x="47" y="26"/>
                    <a:pt x="47" y="29"/>
                    <a:pt x="46" y="31"/>
                  </a:cubicBezTo>
                  <a:cubicBezTo>
                    <a:pt x="46" y="34"/>
                    <a:pt x="45" y="36"/>
                    <a:pt x="43" y="38"/>
                  </a:cubicBezTo>
                  <a:cubicBezTo>
                    <a:pt x="41" y="39"/>
                    <a:pt x="39" y="41"/>
                    <a:pt x="36" y="42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0" y="13"/>
                  </a:lnTo>
                  <a:close/>
                  <a:moveTo>
                    <a:pt x="11" y="15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4" y="35"/>
                    <a:pt x="35" y="34"/>
                    <a:pt x="36" y="33"/>
                  </a:cubicBezTo>
                  <a:cubicBezTo>
                    <a:pt x="37" y="32"/>
                    <a:pt x="38" y="31"/>
                    <a:pt x="38" y="30"/>
                  </a:cubicBezTo>
                  <a:cubicBezTo>
                    <a:pt x="39" y="29"/>
                    <a:pt x="39" y="27"/>
                    <a:pt x="38" y="25"/>
                  </a:cubicBezTo>
                  <a:cubicBezTo>
                    <a:pt x="38" y="23"/>
                    <a:pt x="37" y="21"/>
                    <a:pt x="35" y="18"/>
                  </a:cubicBezTo>
                  <a:cubicBezTo>
                    <a:pt x="33" y="15"/>
                    <a:pt x="32" y="13"/>
                    <a:pt x="30" y="11"/>
                  </a:cubicBezTo>
                  <a:cubicBezTo>
                    <a:pt x="29" y="10"/>
                    <a:pt x="27" y="9"/>
                    <a:pt x="26" y="9"/>
                  </a:cubicBezTo>
                  <a:cubicBezTo>
                    <a:pt x="25" y="9"/>
                    <a:pt x="23" y="9"/>
                    <a:pt x="21" y="9"/>
                  </a:cubicBezTo>
                  <a:cubicBezTo>
                    <a:pt x="20" y="10"/>
                    <a:pt x="18" y="11"/>
                    <a:pt x="15" y="13"/>
                  </a:cubicBezTo>
                  <a:lnTo>
                    <a:pt x="1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ïṩḻiḍe"/>
            <p:cNvSpPr/>
            <p:nvPr/>
          </p:nvSpPr>
          <p:spPr bwMode="auto">
            <a:xfrm>
              <a:off x="2876447" y="5888628"/>
              <a:ext cx="80963" cy="88900"/>
            </a:xfrm>
            <a:custGeom>
              <a:avLst/>
              <a:gdLst>
                <a:gd name="T0" fmla="*/ 43 w 51"/>
                <a:gd name="T1" fmla="*/ 56 h 56"/>
                <a:gd name="T2" fmla="*/ 16 w 51"/>
                <a:gd name="T3" fmla="*/ 22 h 56"/>
                <a:gd name="T4" fmla="*/ 5 w 51"/>
                <a:gd name="T5" fmla="*/ 31 h 56"/>
                <a:gd name="T6" fmla="*/ 0 w 51"/>
                <a:gd name="T7" fmla="*/ 25 h 56"/>
                <a:gd name="T8" fmla="*/ 31 w 51"/>
                <a:gd name="T9" fmla="*/ 0 h 56"/>
                <a:gd name="T10" fmla="*/ 37 w 51"/>
                <a:gd name="T11" fmla="*/ 7 h 56"/>
                <a:gd name="T12" fmla="*/ 24 w 51"/>
                <a:gd name="T13" fmla="*/ 16 h 56"/>
                <a:gd name="T14" fmla="*/ 51 w 51"/>
                <a:gd name="T15" fmla="*/ 49 h 56"/>
                <a:gd name="T16" fmla="*/ 43 w 5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56"/>
                  </a:moveTo>
                  <a:lnTo>
                    <a:pt x="16" y="22"/>
                  </a:lnTo>
                  <a:lnTo>
                    <a:pt x="5" y="31"/>
                  </a:lnTo>
                  <a:lnTo>
                    <a:pt x="0" y="25"/>
                  </a:lnTo>
                  <a:lnTo>
                    <a:pt x="31" y="0"/>
                  </a:lnTo>
                  <a:lnTo>
                    <a:pt x="37" y="7"/>
                  </a:lnTo>
                  <a:lnTo>
                    <a:pt x="24" y="16"/>
                  </a:lnTo>
                  <a:lnTo>
                    <a:pt x="51" y="49"/>
                  </a:lnTo>
                  <a:lnTo>
                    <a:pt x="4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íśļïḓè"/>
            <p:cNvSpPr/>
            <p:nvPr/>
          </p:nvSpPr>
          <p:spPr bwMode="auto">
            <a:xfrm>
              <a:off x="2925659" y="5845765"/>
              <a:ext cx="101600" cy="100013"/>
            </a:xfrm>
            <a:custGeom>
              <a:avLst/>
              <a:gdLst>
                <a:gd name="T0" fmla="*/ 36 w 64"/>
                <a:gd name="T1" fmla="*/ 63 h 63"/>
                <a:gd name="T2" fmla="*/ 0 w 64"/>
                <a:gd name="T3" fmla="*/ 26 h 63"/>
                <a:gd name="T4" fmla="*/ 28 w 64"/>
                <a:gd name="T5" fmla="*/ 0 h 63"/>
                <a:gd name="T6" fmla="*/ 34 w 64"/>
                <a:gd name="T7" fmla="*/ 6 h 63"/>
                <a:gd name="T8" fmla="*/ 14 w 64"/>
                <a:gd name="T9" fmla="*/ 26 h 63"/>
                <a:gd name="T10" fmla="*/ 22 w 64"/>
                <a:gd name="T11" fmla="*/ 34 h 63"/>
                <a:gd name="T12" fmla="*/ 41 w 64"/>
                <a:gd name="T13" fmla="*/ 16 h 63"/>
                <a:gd name="T14" fmla="*/ 47 w 64"/>
                <a:gd name="T15" fmla="*/ 22 h 63"/>
                <a:gd name="T16" fmla="*/ 28 w 64"/>
                <a:gd name="T17" fmla="*/ 39 h 63"/>
                <a:gd name="T18" fmla="*/ 38 w 64"/>
                <a:gd name="T19" fmla="*/ 50 h 63"/>
                <a:gd name="T20" fmla="*/ 58 w 64"/>
                <a:gd name="T21" fmla="*/ 30 h 63"/>
                <a:gd name="T22" fmla="*/ 64 w 64"/>
                <a:gd name="T23" fmla="*/ 36 h 63"/>
                <a:gd name="T24" fmla="*/ 36 w 6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63">
                  <a:moveTo>
                    <a:pt x="36" y="63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14" y="26"/>
                  </a:lnTo>
                  <a:lnTo>
                    <a:pt x="22" y="34"/>
                  </a:lnTo>
                  <a:lnTo>
                    <a:pt x="41" y="16"/>
                  </a:lnTo>
                  <a:lnTo>
                    <a:pt x="47" y="22"/>
                  </a:lnTo>
                  <a:lnTo>
                    <a:pt x="28" y="39"/>
                  </a:lnTo>
                  <a:lnTo>
                    <a:pt x="38" y="50"/>
                  </a:lnTo>
                  <a:lnTo>
                    <a:pt x="58" y="30"/>
                  </a:lnTo>
                  <a:lnTo>
                    <a:pt x="64" y="36"/>
                  </a:lnTo>
                  <a:lnTo>
                    <a:pt x="36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ṩḻîde"/>
            <p:cNvSpPr/>
            <p:nvPr/>
          </p:nvSpPr>
          <p:spPr bwMode="auto">
            <a:xfrm>
              <a:off x="2985984" y="5801315"/>
              <a:ext cx="82550" cy="80963"/>
            </a:xfrm>
            <a:custGeom>
              <a:avLst/>
              <a:gdLst>
                <a:gd name="T0" fmla="*/ 34 w 45"/>
                <a:gd name="T1" fmla="*/ 19 h 44"/>
                <a:gd name="T2" fmla="*/ 41 w 45"/>
                <a:gd name="T3" fmla="*/ 14 h 44"/>
                <a:gd name="T4" fmla="*/ 45 w 45"/>
                <a:gd name="T5" fmla="*/ 26 h 44"/>
                <a:gd name="T6" fmla="*/ 40 w 45"/>
                <a:gd name="T7" fmla="*/ 37 h 44"/>
                <a:gd name="T8" fmla="*/ 26 w 45"/>
                <a:gd name="T9" fmla="*/ 44 h 44"/>
                <a:gd name="T10" fmla="*/ 10 w 45"/>
                <a:gd name="T11" fmla="*/ 38 h 44"/>
                <a:gd name="T12" fmla="*/ 1 w 45"/>
                <a:gd name="T13" fmla="*/ 22 h 44"/>
                <a:gd name="T14" fmla="*/ 6 w 45"/>
                <a:gd name="T15" fmla="*/ 7 h 44"/>
                <a:gd name="T16" fmla="*/ 18 w 45"/>
                <a:gd name="T17" fmla="*/ 0 h 44"/>
                <a:gd name="T18" fmla="*/ 27 w 45"/>
                <a:gd name="T19" fmla="*/ 2 h 44"/>
                <a:gd name="T20" fmla="*/ 23 w 45"/>
                <a:gd name="T21" fmla="*/ 10 h 44"/>
                <a:gd name="T22" fmla="*/ 17 w 45"/>
                <a:gd name="T23" fmla="*/ 9 h 44"/>
                <a:gd name="T24" fmla="*/ 11 w 45"/>
                <a:gd name="T25" fmla="*/ 12 h 44"/>
                <a:gd name="T26" fmla="*/ 9 w 45"/>
                <a:gd name="T27" fmla="*/ 21 h 44"/>
                <a:gd name="T28" fmla="*/ 15 w 45"/>
                <a:gd name="T29" fmla="*/ 30 h 44"/>
                <a:gd name="T30" fmla="*/ 26 w 45"/>
                <a:gd name="T31" fmla="*/ 36 h 44"/>
                <a:gd name="T32" fmla="*/ 34 w 45"/>
                <a:gd name="T33" fmla="*/ 32 h 44"/>
                <a:gd name="T34" fmla="*/ 36 w 45"/>
                <a:gd name="T35" fmla="*/ 26 h 44"/>
                <a:gd name="T36" fmla="*/ 34 w 45"/>
                <a:gd name="T37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4">
                  <a:moveTo>
                    <a:pt x="34" y="19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4" y="18"/>
                    <a:pt x="45" y="22"/>
                    <a:pt x="45" y="26"/>
                  </a:cubicBezTo>
                  <a:cubicBezTo>
                    <a:pt x="45" y="30"/>
                    <a:pt x="43" y="34"/>
                    <a:pt x="40" y="37"/>
                  </a:cubicBezTo>
                  <a:cubicBezTo>
                    <a:pt x="36" y="42"/>
                    <a:pt x="31" y="44"/>
                    <a:pt x="26" y="44"/>
                  </a:cubicBezTo>
                  <a:cubicBezTo>
                    <a:pt x="21" y="44"/>
                    <a:pt x="15" y="42"/>
                    <a:pt x="10" y="38"/>
                  </a:cubicBezTo>
                  <a:cubicBezTo>
                    <a:pt x="4" y="33"/>
                    <a:pt x="1" y="28"/>
                    <a:pt x="1" y="22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4" y="1"/>
                    <a:pt x="18" y="0"/>
                  </a:cubicBezTo>
                  <a:cubicBezTo>
                    <a:pt x="21" y="0"/>
                    <a:pt x="24" y="1"/>
                    <a:pt x="27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9"/>
                    <a:pt x="13" y="11"/>
                    <a:pt x="11" y="12"/>
                  </a:cubicBezTo>
                  <a:cubicBezTo>
                    <a:pt x="9" y="15"/>
                    <a:pt x="8" y="18"/>
                    <a:pt x="9" y="21"/>
                  </a:cubicBezTo>
                  <a:cubicBezTo>
                    <a:pt x="9" y="24"/>
                    <a:pt x="12" y="27"/>
                    <a:pt x="15" y="30"/>
                  </a:cubicBezTo>
                  <a:cubicBezTo>
                    <a:pt x="20" y="34"/>
                    <a:pt x="23" y="36"/>
                    <a:pt x="26" y="36"/>
                  </a:cubicBezTo>
                  <a:cubicBezTo>
                    <a:pt x="29" y="36"/>
                    <a:pt x="32" y="35"/>
                    <a:pt x="34" y="32"/>
                  </a:cubicBezTo>
                  <a:cubicBezTo>
                    <a:pt x="36" y="31"/>
                    <a:pt x="36" y="29"/>
                    <a:pt x="36" y="26"/>
                  </a:cubicBezTo>
                  <a:cubicBezTo>
                    <a:pt x="36" y="24"/>
                    <a:pt x="35" y="22"/>
                    <a:pt x="3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îŝḷïḓê"/>
            <p:cNvSpPr/>
            <p:nvPr/>
          </p:nvSpPr>
          <p:spPr bwMode="auto">
            <a:xfrm>
              <a:off x="3022497" y="5733053"/>
              <a:ext cx="103188" cy="101600"/>
            </a:xfrm>
            <a:custGeom>
              <a:avLst/>
              <a:gdLst>
                <a:gd name="T0" fmla="*/ 42 w 65"/>
                <a:gd name="T1" fmla="*/ 64 h 64"/>
                <a:gd name="T2" fmla="*/ 0 w 65"/>
                <a:gd name="T3" fmla="*/ 34 h 64"/>
                <a:gd name="T4" fmla="*/ 6 w 65"/>
                <a:gd name="T5" fmla="*/ 26 h 64"/>
                <a:gd name="T6" fmla="*/ 22 w 65"/>
                <a:gd name="T7" fmla="*/ 37 h 64"/>
                <a:gd name="T8" fmla="*/ 33 w 65"/>
                <a:gd name="T9" fmla="*/ 21 h 64"/>
                <a:gd name="T10" fmla="*/ 17 w 65"/>
                <a:gd name="T11" fmla="*/ 9 h 64"/>
                <a:gd name="T12" fmla="*/ 23 w 65"/>
                <a:gd name="T13" fmla="*/ 0 h 64"/>
                <a:gd name="T14" fmla="*/ 65 w 65"/>
                <a:gd name="T15" fmla="*/ 30 h 64"/>
                <a:gd name="T16" fmla="*/ 59 w 65"/>
                <a:gd name="T17" fmla="*/ 38 h 64"/>
                <a:gd name="T18" fmla="*/ 40 w 65"/>
                <a:gd name="T19" fmla="*/ 26 h 64"/>
                <a:gd name="T20" fmla="*/ 29 w 65"/>
                <a:gd name="T21" fmla="*/ 42 h 64"/>
                <a:gd name="T22" fmla="*/ 47 w 65"/>
                <a:gd name="T23" fmla="*/ 55 h 64"/>
                <a:gd name="T24" fmla="*/ 42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42" y="64"/>
                  </a:moveTo>
                  <a:lnTo>
                    <a:pt x="0" y="34"/>
                  </a:lnTo>
                  <a:lnTo>
                    <a:pt x="6" y="26"/>
                  </a:lnTo>
                  <a:lnTo>
                    <a:pt x="22" y="37"/>
                  </a:lnTo>
                  <a:lnTo>
                    <a:pt x="33" y="21"/>
                  </a:lnTo>
                  <a:lnTo>
                    <a:pt x="17" y="9"/>
                  </a:lnTo>
                  <a:lnTo>
                    <a:pt x="23" y="0"/>
                  </a:lnTo>
                  <a:lnTo>
                    <a:pt x="65" y="30"/>
                  </a:lnTo>
                  <a:lnTo>
                    <a:pt x="59" y="38"/>
                  </a:lnTo>
                  <a:lnTo>
                    <a:pt x="40" y="26"/>
                  </a:lnTo>
                  <a:lnTo>
                    <a:pt x="29" y="42"/>
                  </a:lnTo>
                  <a:lnTo>
                    <a:pt x="47" y="55"/>
                  </a:lnTo>
                  <a:lnTo>
                    <a:pt x="42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îşḷîḑe"/>
            <p:cNvSpPr/>
            <p:nvPr/>
          </p:nvSpPr>
          <p:spPr bwMode="auto">
            <a:xfrm>
              <a:off x="3062184" y="5672728"/>
              <a:ext cx="103188" cy="95250"/>
            </a:xfrm>
            <a:custGeom>
              <a:avLst/>
              <a:gdLst>
                <a:gd name="T0" fmla="*/ 44 w 65"/>
                <a:gd name="T1" fmla="*/ 60 h 60"/>
                <a:gd name="T2" fmla="*/ 0 w 65"/>
                <a:gd name="T3" fmla="*/ 34 h 60"/>
                <a:gd name="T4" fmla="*/ 5 w 65"/>
                <a:gd name="T5" fmla="*/ 26 h 60"/>
                <a:gd name="T6" fmla="*/ 46 w 65"/>
                <a:gd name="T7" fmla="*/ 24 h 60"/>
                <a:gd name="T8" fmla="*/ 15 w 65"/>
                <a:gd name="T9" fmla="*/ 8 h 60"/>
                <a:gd name="T10" fmla="*/ 20 w 65"/>
                <a:gd name="T11" fmla="*/ 0 h 60"/>
                <a:gd name="T12" fmla="*/ 65 w 65"/>
                <a:gd name="T13" fmla="*/ 24 h 60"/>
                <a:gd name="T14" fmla="*/ 59 w 65"/>
                <a:gd name="T15" fmla="*/ 33 h 60"/>
                <a:gd name="T16" fmla="*/ 20 w 65"/>
                <a:gd name="T17" fmla="*/ 34 h 60"/>
                <a:gd name="T18" fmla="*/ 49 w 65"/>
                <a:gd name="T19" fmla="*/ 52 h 60"/>
                <a:gd name="T20" fmla="*/ 44 w 6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0">
                  <a:moveTo>
                    <a:pt x="44" y="60"/>
                  </a:moveTo>
                  <a:lnTo>
                    <a:pt x="0" y="34"/>
                  </a:lnTo>
                  <a:lnTo>
                    <a:pt x="5" y="26"/>
                  </a:lnTo>
                  <a:lnTo>
                    <a:pt x="46" y="24"/>
                  </a:lnTo>
                  <a:lnTo>
                    <a:pt x="15" y="8"/>
                  </a:lnTo>
                  <a:lnTo>
                    <a:pt x="20" y="0"/>
                  </a:lnTo>
                  <a:lnTo>
                    <a:pt x="65" y="24"/>
                  </a:lnTo>
                  <a:lnTo>
                    <a:pt x="59" y="33"/>
                  </a:lnTo>
                  <a:lnTo>
                    <a:pt x="20" y="34"/>
                  </a:lnTo>
                  <a:lnTo>
                    <a:pt x="49" y="52"/>
                  </a:lnTo>
                  <a:lnTo>
                    <a:pt x="44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îşḷïḋê"/>
            <p:cNvSpPr/>
            <p:nvPr/>
          </p:nvSpPr>
          <p:spPr bwMode="auto">
            <a:xfrm>
              <a:off x="3106634" y="5606053"/>
              <a:ext cx="87313" cy="84138"/>
            </a:xfrm>
            <a:custGeom>
              <a:avLst/>
              <a:gdLst>
                <a:gd name="T0" fmla="*/ 15 w 47"/>
                <a:gd name="T1" fmla="*/ 43 h 46"/>
                <a:gd name="T2" fmla="*/ 5 w 47"/>
                <a:gd name="T3" fmla="*/ 36 h 46"/>
                <a:gd name="T4" fmla="*/ 2 w 47"/>
                <a:gd name="T5" fmla="*/ 30 h 46"/>
                <a:gd name="T6" fmla="*/ 0 w 47"/>
                <a:gd name="T7" fmla="*/ 23 h 46"/>
                <a:gd name="T8" fmla="*/ 2 w 47"/>
                <a:gd name="T9" fmla="*/ 14 h 46"/>
                <a:gd name="T10" fmla="*/ 14 w 47"/>
                <a:gd name="T11" fmla="*/ 2 h 46"/>
                <a:gd name="T12" fmla="*/ 32 w 47"/>
                <a:gd name="T13" fmla="*/ 3 h 46"/>
                <a:gd name="T14" fmla="*/ 45 w 47"/>
                <a:gd name="T15" fmla="*/ 15 h 46"/>
                <a:gd name="T16" fmla="*/ 44 w 47"/>
                <a:gd name="T17" fmla="*/ 32 h 46"/>
                <a:gd name="T18" fmla="*/ 32 w 47"/>
                <a:gd name="T19" fmla="*/ 44 h 46"/>
                <a:gd name="T20" fmla="*/ 15 w 47"/>
                <a:gd name="T21" fmla="*/ 43 h 46"/>
                <a:gd name="T22" fmla="*/ 18 w 47"/>
                <a:gd name="T23" fmla="*/ 34 h 46"/>
                <a:gd name="T24" fmla="*/ 30 w 47"/>
                <a:gd name="T25" fmla="*/ 35 h 46"/>
                <a:gd name="T26" fmla="*/ 37 w 47"/>
                <a:gd name="T27" fmla="*/ 29 h 46"/>
                <a:gd name="T28" fmla="*/ 37 w 47"/>
                <a:gd name="T29" fmla="*/ 19 h 46"/>
                <a:gd name="T30" fmla="*/ 28 w 47"/>
                <a:gd name="T31" fmla="*/ 12 h 46"/>
                <a:gd name="T32" fmla="*/ 16 w 47"/>
                <a:gd name="T33" fmla="*/ 10 h 46"/>
                <a:gd name="T34" fmla="*/ 9 w 47"/>
                <a:gd name="T35" fmla="*/ 17 h 46"/>
                <a:gd name="T36" fmla="*/ 9 w 47"/>
                <a:gd name="T37" fmla="*/ 27 h 46"/>
                <a:gd name="T38" fmla="*/ 18 w 47"/>
                <a:gd name="T3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6">
                  <a:moveTo>
                    <a:pt x="15" y="43"/>
                  </a:moveTo>
                  <a:cubicBezTo>
                    <a:pt x="11" y="41"/>
                    <a:pt x="8" y="39"/>
                    <a:pt x="5" y="36"/>
                  </a:cubicBezTo>
                  <a:cubicBezTo>
                    <a:pt x="4" y="34"/>
                    <a:pt x="2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0"/>
                    <a:pt x="1" y="17"/>
                    <a:pt x="2" y="14"/>
                  </a:cubicBezTo>
                  <a:cubicBezTo>
                    <a:pt x="5" y="8"/>
                    <a:pt x="9" y="4"/>
                    <a:pt x="14" y="2"/>
                  </a:cubicBezTo>
                  <a:cubicBezTo>
                    <a:pt x="19" y="0"/>
                    <a:pt x="25" y="1"/>
                    <a:pt x="32" y="3"/>
                  </a:cubicBezTo>
                  <a:cubicBezTo>
                    <a:pt x="38" y="6"/>
                    <a:pt x="43" y="10"/>
                    <a:pt x="45" y="15"/>
                  </a:cubicBezTo>
                  <a:cubicBezTo>
                    <a:pt x="47" y="21"/>
                    <a:pt x="47" y="26"/>
                    <a:pt x="44" y="32"/>
                  </a:cubicBezTo>
                  <a:cubicBezTo>
                    <a:pt x="41" y="38"/>
                    <a:pt x="38" y="42"/>
                    <a:pt x="32" y="44"/>
                  </a:cubicBezTo>
                  <a:cubicBezTo>
                    <a:pt x="27" y="46"/>
                    <a:pt x="21" y="45"/>
                    <a:pt x="15" y="43"/>
                  </a:cubicBezTo>
                  <a:close/>
                  <a:moveTo>
                    <a:pt x="18" y="34"/>
                  </a:moveTo>
                  <a:cubicBezTo>
                    <a:pt x="23" y="36"/>
                    <a:pt x="27" y="37"/>
                    <a:pt x="30" y="35"/>
                  </a:cubicBezTo>
                  <a:cubicBezTo>
                    <a:pt x="33" y="34"/>
                    <a:pt x="36" y="32"/>
                    <a:pt x="37" y="29"/>
                  </a:cubicBezTo>
                  <a:cubicBezTo>
                    <a:pt x="39" y="26"/>
                    <a:pt x="39" y="23"/>
                    <a:pt x="37" y="19"/>
                  </a:cubicBezTo>
                  <a:cubicBezTo>
                    <a:pt x="36" y="16"/>
                    <a:pt x="33" y="14"/>
                    <a:pt x="28" y="12"/>
                  </a:cubicBezTo>
                  <a:cubicBezTo>
                    <a:pt x="23" y="10"/>
                    <a:pt x="19" y="9"/>
                    <a:pt x="16" y="10"/>
                  </a:cubicBezTo>
                  <a:cubicBezTo>
                    <a:pt x="13" y="11"/>
                    <a:pt x="11" y="14"/>
                    <a:pt x="9" y="17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11" y="30"/>
                    <a:pt x="14" y="32"/>
                    <a:pt x="1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îṣlïḍè"/>
            <p:cNvSpPr/>
            <p:nvPr/>
          </p:nvSpPr>
          <p:spPr bwMode="auto">
            <a:xfrm>
              <a:off x="3128859" y="5560015"/>
              <a:ext cx="93663" cy="57150"/>
            </a:xfrm>
            <a:custGeom>
              <a:avLst/>
              <a:gdLst>
                <a:gd name="T0" fmla="*/ 49 w 59"/>
                <a:gd name="T1" fmla="*/ 36 h 36"/>
                <a:gd name="T2" fmla="*/ 0 w 59"/>
                <a:gd name="T3" fmla="*/ 21 h 36"/>
                <a:gd name="T4" fmla="*/ 4 w 59"/>
                <a:gd name="T5" fmla="*/ 10 h 36"/>
                <a:gd name="T6" fmla="*/ 43 w 59"/>
                <a:gd name="T7" fmla="*/ 24 h 36"/>
                <a:gd name="T8" fmla="*/ 51 w 59"/>
                <a:gd name="T9" fmla="*/ 0 h 36"/>
                <a:gd name="T10" fmla="*/ 59 w 59"/>
                <a:gd name="T11" fmla="*/ 2 h 36"/>
                <a:gd name="T12" fmla="*/ 49 w 5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36">
                  <a:moveTo>
                    <a:pt x="49" y="36"/>
                  </a:moveTo>
                  <a:lnTo>
                    <a:pt x="0" y="21"/>
                  </a:lnTo>
                  <a:lnTo>
                    <a:pt x="4" y="10"/>
                  </a:lnTo>
                  <a:lnTo>
                    <a:pt x="43" y="24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4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ïṩḷîḓê"/>
            <p:cNvSpPr/>
            <p:nvPr/>
          </p:nvSpPr>
          <p:spPr bwMode="auto">
            <a:xfrm>
              <a:off x="3152672" y="5469528"/>
              <a:ext cx="85725" cy="80963"/>
            </a:xfrm>
            <a:custGeom>
              <a:avLst/>
              <a:gdLst>
                <a:gd name="T0" fmla="*/ 18 w 46"/>
                <a:gd name="T1" fmla="*/ 43 h 44"/>
                <a:gd name="T2" fmla="*/ 8 w 46"/>
                <a:gd name="T3" fmla="*/ 38 h 44"/>
                <a:gd name="T4" fmla="*/ 3 w 46"/>
                <a:gd name="T5" fmla="*/ 33 h 44"/>
                <a:gd name="T6" fmla="*/ 0 w 46"/>
                <a:gd name="T7" fmla="*/ 27 h 44"/>
                <a:gd name="T8" fmla="*/ 1 w 46"/>
                <a:gd name="T9" fmla="*/ 17 h 44"/>
                <a:gd name="T10" fmla="*/ 10 w 46"/>
                <a:gd name="T11" fmla="*/ 3 h 44"/>
                <a:gd name="T12" fmla="*/ 28 w 46"/>
                <a:gd name="T13" fmla="*/ 1 h 44"/>
                <a:gd name="T14" fmla="*/ 43 w 46"/>
                <a:gd name="T15" fmla="*/ 11 h 44"/>
                <a:gd name="T16" fmla="*/ 45 w 46"/>
                <a:gd name="T17" fmla="*/ 27 h 44"/>
                <a:gd name="T18" fmla="*/ 36 w 46"/>
                <a:gd name="T19" fmla="*/ 41 h 44"/>
                <a:gd name="T20" fmla="*/ 18 w 46"/>
                <a:gd name="T21" fmla="*/ 43 h 44"/>
                <a:gd name="T22" fmla="*/ 20 w 46"/>
                <a:gd name="T23" fmla="*/ 34 h 44"/>
                <a:gd name="T24" fmla="*/ 32 w 46"/>
                <a:gd name="T25" fmla="*/ 33 h 44"/>
                <a:gd name="T26" fmla="*/ 38 w 46"/>
                <a:gd name="T27" fmla="*/ 25 h 44"/>
                <a:gd name="T28" fmla="*/ 36 w 46"/>
                <a:gd name="T29" fmla="*/ 16 h 44"/>
                <a:gd name="T30" fmla="*/ 25 w 46"/>
                <a:gd name="T31" fmla="*/ 10 h 44"/>
                <a:gd name="T32" fmla="*/ 14 w 46"/>
                <a:gd name="T33" fmla="*/ 11 h 44"/>
                <a:gd name="T34" fmla="*/ 8 w 46"/>
                <a:gd name="T35" fmla="*/ 19 h 44"/>
                <a:gd name="T36" fmla="*/ 10 w 46"/>
                <a:gd name="T37" fmla="*/ 28 h 44"/>
                <a:gd name="T38" fmla="*/ 20 w 46"/>
                <a:gd name="T3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4">
                  <a:moveTo>
                    <a:pt x="18" y="43"/>
                  </a:moveTo>
                  <a:cubicBezTo>
                    <a:pt x="14" y="42"/>
                    <a:pt x="10" y="40"/>
                    <a:pt x="8" y="38"/>
                  </a:cubicBezTo>
                  <a:cubicBezTo>
                    <a:pt x="6" y="37"/>
                    <a:pt x="4" y="35"/>
                    <a:pt x="3" y="33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4"/>
                    <a:pt x="0" y="21"/>
                    <a:pt x="1" y="17"/>
                  </a:cubicBezTo>
                  <a:cubicBezTo>
                    <a:pt x="2" y="11"/>
                    <a:pt x="5" y="6"/>
                    <a:pt x="10" y="3"/>
                  </a:cubicBezTo>
                  <a:cubicBezTo>
                    <a:pt x="15" y="0"/>
                    <a:pt x="21" y="0"/>
                    <a:pt x="28" y="1"/>
                  </a:cubicBezTo>
                  <a:cubicBezTo>
                    <a:pt x="34" y="3"/>
                    <a:pt x="39" y="6"/>
                    <a:pt x="43" y="11"/>
                  </a:cubicBezTo>
                  <a:cubicBezTo>
                    <a:pt x="46" y="15"/>
                    <a:pt x="46" y="21"/>
                    <a:pt x="45" y="27"/>
                  </a:cubicBezTo>
                  <a:cubicBezTo>
                    <a:pt x="44" y="33"/>
                    <a:pt x="40" y="38"/>
                    <a:pt x="36" y="41"/>
                  </a:cubicBezTo>
                  <a:cubicBezTo>
                    <a:pt x="31" y="44"/>
                    <a:pt x="25" y="44"/>
                    <a:pt x="18" y="43"/>
                  </a:cubicBezTo>
                  <a:close/>
                  <a:moveTo>
                    <a:pt x="20" y="34"/>
                  </a:moveTo>
                  <a:cubicBezTo>
                    <a:pt x="25" y="35"/>
                    <a:pt x="29" y="35"/>
                    <a:pt x="32" y="33"/>
                  </a:cubicBezTo>
                  <a:cubicBezTo>
                    <a:pt x="35" y="31"/>
                    <a:pt x="37" y="29"/>
                    <a:pt x="38" y="25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4" y="13"/>
                    <a:pt x="30" y="11"/>
                    <a:pt x="25" y="10"/>
                  </a:cubicBezTo>
                  <a:cubicBezTo>
                    <a:pt x="20" y="9"/>
                    <a:pt x="16" y="9"/>
                    <a:pt x="14" y="11"/>
                  </a:cubicBezTo>
                  <a:cubicBezTo>
                    <a:pt x="11" y="13"/>
                    <a:pt x="9" y="15"/>
                    <a:pt x="8" y="19"/>
                  </a:cubicBezTo>
                  <a:cubicBezTo>
                    <a:pt x="7" y="22"/>
                    <a:pt x="8" y="25"/>
                    <a:pt x="10" y="28"/>
                  </a:cubicBezTo>
                  <a:cubicBezTo>
                    <a:pt x="12" y="31"/>
                    <a:pt x="15" y="33"/>
                    <a:pt x="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Sļiďé"/>
            <p:cNvSpPr/>
            <p:nvPr/>
          </p:nvSpPr>
          <p:spPr bwMode="auto">
            <a:xfrm>
              <a:off x="3165372" y="5390153"/>
              <a:ext cx="85725" cy="77788"/>
            </a:xfrm>
            <a:custGeom>
              <a:avLst/>
              <a:gdLst>
                <a:gd name="T0" fmla="*/ 29 w 46"/>
                <a:gd name="T1" fmla="*/ 21 h 42"/>
                <a:gd name="T2" fmla="*/ 22 w 46"/>
                <a:gd name="T3" fmla="*/ 20 h 42"/>
                <a:gd name="T4" fmla="*/ 24 w 46"/>
                <a:gd name="T5" fmla="*/ 1 h 42"/>
                <a:gd name="T6" fmla="*/ 41 w 46"/>
                <a:gd name="T7" fmla="*/ 3 h 42"/>
                <a:gd name="T8" fmla="*/ 45 w 46"/>
                <a:gd name="T9" fmla="*/ 11 h 42"/>
                <a:gd name="T10" fmla="*/ 46 w 46"/>
                <a:gd name="T11" fmla="*/ 22 h 42"/>
                <a:gd name="T12" fmla="*/ 42 w 46"/>
                <a:gd name="T13" fmla="*/ 34 h 42"/>
                <a:gd name="T14" fmla="*/ 33 w 46"/>
                <a:gd name="T15" fmla="*/ 41 h 42"/>
                <a:gd name="T16" fmla="*/ 21 w 46"/>
                <a:gd name="T17" fmla="*/ 42 h 42"/>
                <a:gd name="T18" fmla="*/ 9 w 46"/>
                <a:gd name="T19" fmla="*/ 38 h 42"/>
                <a:gd name="T20" fmla="*/ 2 w 46"/>
                <a:gd name="T21" fmla="*/ 28 h 42"/>
                <a:gd name="T22" fmla="*/ 1 w 46"/>
                <a:gd name="T23" fmla="*/ 18 h 42"/>
                <a:gd name="T24" fmla="*/ 6 w 46"/>
                <a:gd name="T25" fmla="*/ 5 h 42"/>
                <a:gd name="T26" fmla="*/ 16 w 46"/>
                <a:gd name="T27" fmla="*/ 0 h 42"/>
                <a:gd name="T28" fmla="*/ 16 w 46"/>
                <a:gd name="T29" fmla="*/ 9 h 42"/>
                <a:gd name="T30" fmla="*/ 11 w 46"/>
                <a:gd name="T31" fmla="*/ 12 h 42"/>
                <a:gd name="T32" fmla="*/ 8 w 46"/>
                <a:gd name="T33" fmla="*/ 18 h 42"/>
                <a:gd name="T34" fmla="*/ 11 w 46"/>
                <a:gd name="T35" fmla="*/ 28 h 42"/>
                <a:gd name="T36" fmla="*/ 21 w 46"/>
                <a:gd name="T37" fmla="*/ 33 h 42"/>
                <a:gd name="T38" fmla="*/ 34 w 46"/>
                <a:gd name="T39" fmla="*/ 31 h 42"/>
                <a:gd name="T40" fmla="*/ 38 w 46"/>
                <a:gd name="T41" fmla="*/ 22 h 42"/>
                <a:gd name="T42" fmla="*/ 38 w 46"/>
                <a:gd name="T43" fmla="*/ 16 h 42"/>
                <a:gd name="T44" fmla="*/ 36 w 46"/>
                <a:gd name="T45" fmla="*/ 11 h 42"/>
                <a:gd name="T46" fmla="*/ 30 w 46"/>
                <a:gd name="T47" fmla="*/ 11 h 42"/>
                <a:gd name="T48" fmla="*/ 29 w 46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2">
                  <a:moveTo>
                    <a:pt x="29" y="2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5"/>
                    <a:pt x="44" y="8"/>
                    <a:pt x="45" y="11"/>
                  </a:cubicBezTo>
                  <a:cubicBezTo>
                    <a:pt x="46" y="15"/>
                    <a:pt x="46" y="19"/>
                    <a:pt x="46" y="22"/>
                  </a:cubicBezTo>
                  <a:cubicBezTo>
                    <a:pt x="46" y="27"/>
                    <a:pt x="44" y="31"/>
                    <a:pt x="42" y="34"/>
                  </a:cubicBezTo>
                  <a:cubicBezTo>
                    <a:pt x="39" y="37"/>
                    <a:pt x="36" y="39"/>
                    <a:pt x="33" y="41"/>
                  </a:cubicBezTo>
                  <a:cubicBezTo>
                    <a:pt x="29" y="42"/>
                    <a:pt x="25" y="42"/>
                    <a:pt x="21" y="42"/>
                  </a:cubicBezTo>
                  <a:cubicBezTo>
                    <a:pt x="16" y="41"/>
                    <a:pt x="12" y="40"/>
                    <a:pt x="9" y="38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1" y="25"/>
                    <a:pt x="0" y="22"/>
                    <a:pt x="1" y="18"/>
                  </a:cubicBezTo>
                  <a:cubicBezTo>
                    <a:pt x="1" y="12"/>
                    <a:pt x="3" y="8"/>
                    <a:pt x="6" y="5"/>
                  </a:cubicBezTo>
                  <a:cubicBezTo>
                    <a:pt x="8" y="2"/>
                    <a:pt x="12" y="1"/>
                    <a:pt x="16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4"/>
                    <a:pt x="9" y="16"/>
                    <a:pt x="8" y="18"/>
                  </a:cubicBezTo>
                  <a:cubicBezTo>
                    <a:pt x="8" y="22"/>
                    <a:pt x="9" y="25"/>
                    <a:pt x="11" y="28"/>
                  </a:cubicBezTo>
                  <a:cubicBezTo>
                    <a:pt x="13" y="31"/>
                    <a:pt x="17" y="32"/>
                    <a:pt x="21" y="33"/>
                  </a:cubicBezTo>
                  <a:cubicBezTo>
                    <a:pt x="27" y="33"/>
                    <a:pt x="31" y="33"/>
                    <a:pt x="34" y="31"/>
                  </a:cubicBezTo>
                  <a:cubicBezTo>
                    <a:pt x="36" y="29"/>
                    <a:pt x="38" y="26"/>
                    <a:pt x="38" y="22"/>
                  </a:cubicBezTo>
                  <a:cubicBezTo>
                    <a:pt x="39" y="20"/>
                    <a:pt x="39" y="18"/>
                    <a:pt x="38" y="16"/>
                  </a:cubicBezTo>
                  <a:cubicBezTo>
                    <a:pt x="37" y="14"/>
                    <a:pt x="37" y="13"/>
                    <a:pt x="36" y="11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2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îSḷiḋè"/>
            <p:cNvSpPr/>
            <p:nvPr/>
          </p:nvSpPr>
          <p:spPr bwMode="auto">
            <a:xfrm>
              <a:off x="3173309" y="5313953"/>
              <a:ext cx="80963" cy="76200"/>
            </a:xfrm>
            <a:custGeom>
              <a:avLst/>
              <a:gdLst>
                <a:gd name="T0" fmla="*/ 51 w 51"/>
                <a:gd name="T1" fmla="*/ 30 h 48"/>
                <a:gd name="T2" fmla="*/ 29 w 51"/>
                <a:gd name="T3" fmla="*/ 29 h 48"/>
                <a:gd name="T4" fmla="*/ 0 w 51"/>
                <a:gd name="T5" fmla="*/ 48 h 48"/>
                <a:gd name="T6" fmla="*/ 0 w 51"/>
                <a:gd name="T7" fmla="*/ 36 h 48"/>
                <a:gd name="T8" fmla="*/ 20 w 51"/>
                <a:gd name="T9" fmla="*/ 24 h 48"/>
                <a:gd name="T10" fmla="*/ 0 w 51"/>
                <a:gd name="T11" fmla="*/ 12 h 48"/>
                <a:gd name="T12" fmla="*/ 0 w 51"/>
                <a:gd name="T13" fmla="*/ 0 h 48"/>
                <a:gd name="T14" fmla="*/ 30 w 51"/>
                <a:gd name="T15" fmla="*/ 20 h 48"/>
                <a:gd name="T16" fmla="*/ 51 w 51"/>
                <a:gd name="T17" fmla="*/ 20 h 48"/>
                <a:gd name="T18" fmla="*/ 51 w 51"/>
                <a:gd name="T1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51" y="30"/>
                  </a:moveTo>
                  <a:lnTo>
                    <a:pt x="29" y="29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30" y="20"/>
                  </a:lnTo>
                  <a:lnTo>
                    <a:pt x="51" y="20"/>
                  </a:ln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îṣḷíḋé"/>
            <p:cNvSpPr/>
            <p:nvPr/>
          </p:nvSpPr>
          <p:spPr bwMode="auto">
            <a:xfrm>
              <a:off x="3163784" y="5193303"/>
              <a:ext cx="87313" cy="76200"/>
            </a:xfrm>
            <a:custGeom>
              <a:avLst/>
              <a:gdLst>
                <a:gd name="T0" fmla="*/ 4 w 47"/>
                <a:gd name="T1" fmla="*/ 41 h 41"/>
                <a:gd name="T2" fmla="*/ 1 w 47"/>
                <a:gd name="T3" fmla="*/ 24 h 41"/>
                <a:gd name="T4" fmla="*/ 0 w 47"/>
                <a:gd name="T5" fmla="*/ 16 h 41"/>
                <a:gd name="T6" fmla="*/ 2 w 47"/>
                <a:gd name="T7" fmla="*/ 11 h 41"/>
                <a:gd name="T8" fmla="*/ 5 w 47"/>
                <a:gd name="T9" fmla="*/ 7 h 41"/>
                <a:gd name="T10" fmla="*/ 10 w 47"/>
                <a:gd name="T11" fmla="*/ 5 h 41"/>
                <a:gd name="T12" fmla="*/ 16 w 47"/>
                <a:gd name="T13" fmla="*/ 6 h 41"/>
                <a:gd name="T14" fmla="*/ 20 w 47"/>
                <a:gd name="T15" fmla="*/ 10 h 41"/>
                <a:gd name="T16" fmla="*/ 23 w 47"/>
                <a:gd name="T17" fmla="*/ 3 h 41"/>
                <a:gd name="T18" fmla="*/ 29 w 47"/>
                <a:gd name="T19" fmla="*/ 0 h 41"/>
                <a:gd name="T20" fmla="*/ 35 w 47"/>
                <a:gd name="T21" fmla="*/ 1 h 41"/>
                <a:gd name="T22" fmla="*/ 40 w 47"/>
                <a:gd name="T23" fmla="*/ 4 h 41"/>
                <a:gd name="T24" fmla="*/ 43 w 47"/>
                <a:gd name="T25" fmla="*/ 10 h 41"/>
                <a:gd name="T26" fmla="*/ 45 w 47"/>
                <a:gd name="T27" fmla="*/ 20 h 41"/>
                <a:gd name="T28" fmla="*/ 47 w 47"/>
                <a:gd name="T29" fmla="*/ 35 h 41"/>
                <a:gd name="T30" fmla="*/ 4 w 47"/>
                <a:gd name="T31" fmla="*/ 41 h 41"/>
                <a:gd name="T32" fmla="*/ 10 w 47"/>
                <a:gd name="T33" fmla="*/ 31 h 41"/>
                <a:gd name="T34" fmla="*/ 20 w 47"/>
                <a:gd name="T35" fmla="*/ 30 h 41"/>
                <a:gd name="T36" fmla="*/ 19 w 47"/>
                <a:gd name="T37" fmla="*/ 24 h 41"/>
                <a:gd name="T38" fmla="*/ 18 w 47"/>
                <a:gd name="T39" fmla="*/ 18 h 41"/>
                <a:gd name="T40" fmla="*/ 16 w 47"/>
                <a:gd name="T41" fmla="*/ 15 h 41"/>
                <a:gd name="T42" fmla="*/ 12 w 47"/>
                <a:gd name="T43" fmla="*/ 14 h 41"/>
                <a:gd name="T44" fmla="*/ 9 w 47"/>
                <a:gd name="T45" fmla="*/ 15 h 41"/>
                <a:gd name="T46" fmla="*/ 8 w 47"/>
                <a:gd name="T47" fmla="*/ 19 h 41"/>
                <a:gd name="T48" fmla="*/ 9 w 47"/>
                <a:gd name="T49" fmla="*/ 26 h 41"/>
                <a:gd name="T50" fmla="*/ 10 w 47"/>
                <a:gd name="T51" fmla="*/ 31 h 41"/>
                <a:gd name="T52" fmla="*/ 27 w 47"/>
                <a:gd name="T53" fmla="*/ 29 h 41"/>
                <a:gd name="T54" fmla="*/ 39 w 47"/>
                <a:gd name="T55" fmla="*/ 27 h 41"/>
                <a:gd name="T56" fmla="*/ 37 w 47"/>
                <a:gd name="T57" fmla="*/ 19 h 41"/>
                <a:gd name="T58" fmla="*/ 36 w 47"/>
                <a:gd name="T59" fmla="*/ 13 h 41"/>
                <a:gd name="T60" fmla="*/ 34 w 47"/>
                <a:gd name="T61" fmla="*/ 10 h 41"/>
                <a:gd name="T62" fmla="*/ 30 w 47"/>
                <a:gd name="T63" fmla="*/ 10 h 41"/>
                <a:gd name="T64" fmla="*/ 27 w 47"/>
                <a:gd name="T65" fmla="*/ 11 h 41"/>
                <a:gd name="T66" fmla="*/ 25 w 47"/>
                <a:gd name="T67" fmla="*/ 14 h 41"/>
                <a:gd name="T68" fmla="*/ 26 w 47"/>
                <a:gd name="T69" fmla="*/ 22 h 41"/>
                <a:gd name="T70" fmla="*/ 27 w 47"/>
                <a:gd name="T7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1">
                  <a:moveTo>
                    <a:pt x="4" y="41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1" y="14"/>
                    <a:pt x="1" y="13"/>
                    <a:pt x="2" y="11"/>
                  </a:cubicBezTo>
                  <a:cubicBezTo>
                    <a:pt x="2" y="10"/>
                    <a:pt x="3" y="9"/>
                    <a:pt x="5" y="7"/>
                  </a:cubicBezTo>
                  <a:cubicBezTo>
                    <a:pt x="6" y="6"/>
                    <a:pt x="8" y="6"/>
                    <a:pt x="10" y="5"/>
                  </a:cubicBezTo>
                  <a:cubicBezTo>
                    <a:pt x="12" y="5"/>
                    <a:pt x="14" y="5"/>
                    <a:pt x="16" y="6"/>
                  </a:cubicBezTo>
                  <a:cubicBezTo>
                    <a:pt x="17" y="7"/>
                    <a:pt x="19" y="8"/>
                    <a:pt x="20" y="10"/>
                  </a:cubicBezTo>
                  <a:cubicBezTo>
                    <a:pt x="20" y="7"/>
                    <a:pt x="21" y="5"/>
                    <a:pt x="23" y="3"/>
                  </a:cubicBezTo>
                  <a:cubicBezTo>
                    <a:pt x="25" y="2"/>
                    <a:pt x="27" y="1"/>
                    <a:pt x="29" y="0"/>
                  </a:cubicBezTo>
                  <a:cubicBezTo>
                    <a:pt x="31" y="0"/>
                    <a:pt x="33" y="0"/>
                    <a:pt x="35" y="1"/>
                  </a:cubicBezTo>
                  <a:cubicBezTo>
                    <a:pt x="37" y="2"/>
                    <a:pt x="39" y="3"/>
                    <a:pt x="40" y="4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4" y="11"/>
                    <a:pt x="44" y="15"/>
                    <a:pt x="45" y="20"/>
                  </a:cubicBezTo>
                  <a:cubicBezTo>
                    <a:pt x="47" y="35"/>
                    <a:pt x="47" y="35"/>
                    <a:pt x="47" y="35"/>
                  </a:cubicBezTo>
                  <a:lnTo>
                    <a:pt x="4" y="41"/>
                  </a:lnTo>
                  <a:close/>
                  <a:moveTo>
                    <a:pt x="10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1"/>
                    <a:pt x="18" y="19"/>
                    <a:pt x="18" y="18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4" y="14"/>
                    <a:pt x="12" y="14"/>
                  </a:cubicBezTo>
                  <a:cubicBezTo>
                    <a:pt x="11" y="14"/>
                    <a:pt x="10" y="14"/>
                    <a:pt x="9" y="15"/>
                  </a:cubicBezTo>
                  <a:cubicBezTo>
                    <a:pt x="8" y="16"/>
                    <a:pt x="8" y="17"/>
                    <a:pt x="8" y="19"/>
                  </a:cubicBezTo>
                  <a:cubicBezTo>
                    <a:pt x="8" y="20"/>
                    <a:pt x="8" y="22"/>
                    <a:pt x="9" y="26"/>
                  </a:cubicBezTo>
                  <a:lnTo>
                    <a:pt x="10" y="31"/>
                  </a:lnTo>
                  <a:close/>
                  <a:moveTo>
                    <a:pt x="27" y="29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6"/>
                    <a:pt x="37" y="14"/>
                    <a:pt x="36" y="13"/>
                  </a:cubicBezTo>
                  <a:cubicBezTo>
                    <a:pt x="36" y="12"/>
                    <a:pt x="35" y="11"/>
                    <a:pt x="34" y="10"/>
                  </a:cubicBezTo>
                  <a:cubicBezTo>
                    <a:pt x="33" y="10"/>
                    <a:pt x="32" y="9"/>
                    <a:pt x="30" y="10"/>
                  </a:cubicBezTo>
                  <a:cubicBezTo>
                    <a:pt x="29" y="10"/>
                    <a:pt x="28" y="10"/>
                    <a:pt x="27" y="11"/>
                  </a:cubicBezTo>
                  <a:cubicBezTo>
                    <a:pt x="26" y="12"/>
                    <a:pt x="26" y="13"/>
                    <a:pt x="25" y="14"/>
                  </a:cubicBezTo>
                  <a:cubicBezTo>
                    <a:pt x="25" y="15"/>
                    <a:pt x="25" y="18"/>
                    <a:pt x="26" y="22"/>
                  </a:cubicBezTo>
                  <a:lnTo>
                    <a:pt x="2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îṩliďè"/>
            <p:cNvSpPr/>
            <p:nvPr/>
          </p:nvSpPr>
          <p:spPr bwMode="auto">
            <a:xfrm>
              <a:off x="3146322" y="5120278"/>
              <a:ext cx="93663" cy="79375"/>
            </a:xfrm>
            <a:custGeom>
              <a:avLst/>
              <a:gdLst>
                <a:gd name="T0" fmla="*/ 59 w 59"/>
                <a:gd name="T1" fmla="*/ 37 h 50"/>
                <a:gd name="T2" fmla="*/ 9 w 59"/>
                <a:gd name="T3" fmla="*/ 50 h 50"/>
                <a:gd name="T4" fmla="*/ 0 w 59"/>
                <a:gd name="T5" fmla="*/ 13 h 50"/>
                <a:gd name="T6" fmla="*/ 8 w 59"/>
                <a:gd name="T7" fmla="*/ 10 h 50"/>
                <a:gd name="T8" fmla="*/ 15 w 59"/>
                <a:gd name="T9" fmla="*/ 37 h 50"/>
                <a:gd name="T10" fmla="*/ 25 w 59"/>
                <a:gd name="T11" fmla="*/ 35 h 50"/>
                <a:gd name="T12" fmla="*/ 19 w 59"/>
                <a:gd name="T13" fmla="*/ 9 h 50"/>
                <a:gd name="T14" fmla="*/ 27 w 59"/>
                <a:gd name="T15" fmla="*/ 8 h 50"/>
                <a:gd name="T16" fmla="*/ 34 w 59"/>
                <a:gd name="T17" fmla="*/ 32 h 50"/>
                <a:gd name="T18" fmla="*/ 47 w 59"/>
                <a:gd name="T19" fmla="*/ 29 h 50"/>
                <a:gd name="T20" fmla="*/ 40 w 59"/>
                <a:gd name="T21" fmla="*/ 1 h 50"/>
                <a:gd name="T22" fmla="*/ 49 w 59"/>
                <a:gd name="T23" fmla="*/ 0 h 50"/>
                <a:gd name="T24" fmla="*/ 59 w 59"/>
                <a:gd name="T25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0">
                  <a:moveTo>
                    <a:pt x="59" y="37"/>
                  </a:moveTo>
                  <a:lnTo>
                    <a:pt x="9" y="50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5" y="37"/>
                  </a:lnTo>
                  <a:lnTo>
                    <a:pt x="25" y="35"/>
                  </a:lnTo>
                  <a:lnTo>
                    <a:pt x="19" y="9"/>
                  </a:lnTo>
                  <a:lnTo>
                    <a:pt x="27" y="8"/>
                  </a:lnTo>
                  <a:lnTo>
                    <a:pt x="34" y="32"/>
                  </a:lnTo>
                  <a:lnTo>
                    <a:pt x="47" y="29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9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iṧlíḋè"/>
            <p:cNvSpPr/>
            <p:nvPr/>
          </p:nvSpPr>
          <p:spPr bwMode="auto">
            <a:xfrm>
              <a:off x="3138384" y="5096465"/>
              <a:ext cx="82550" cy="38100"/>
            </a:xfrm>
            <a:custGeom>
              <a:avLst/>
              <a:gdLst>
                <a:gd name="T0" fmla="*/ 52 w 52"/>
                <a:gd name="T1" fmla="*/ 9 h 24"/>
                <a:gd name="T2" fmla="*/ 3 w 52"/>
                <a:gd name="T3" fmla="*/ 24 h 24"/>
                <a:gd name="T4" fmla="*/ 0 w 52"/>
                <a:gd name="T5" fmla="*/ 15 h 24"/>
                <a:gd name="T6" fmla="*/ 49 w 52"/>
                <a:gd name="T7" fmla="*/ 0 h 24"/>
                <a:gd name="T8" fmla="*/ 52 w 52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4">
                  <a:moveTo>
                    <a:pt x="52" y="9"/>
                  </a:moveTo>
                  <a:lnTo>
                    <a:pt x="3" y="24"/>
                  </a:lnTo>
                  <a:lnTo>
                    <a:pt x="0" y="15"/>
                  </a:lnTo>
                  <a:lnTo>
                    <a:pt x="49" y="0"/>
                  </a:ln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islïḓè"/>
            <p:cNvSpPr/>
            <p:nvPr/>
          </p:nvSpPr>
          <p:spPr bwMode="auto">
            <a:xfrm>
              <a:off x="3120922" y="5047253"/>
              <a:ext cx="88900" cy="52388"/>
            </a:xfrm>
            <a:custGeom>
              <a:avLst/>
              <a:gdLst>
                <a:gd name="T0" fmla="*/ 3 w 48"/>
                <a:gd name="T1" fmla="*/ 20 h 28"/>
                <a:gd name="T2" fmla="*/ 0 w 48"/>
                <a:gd name="T3" fmla="*/ 12 h 28"/>
                <a:gd name="T4" fmla="*/ 26 w 48"/>
                <a:gd name="T5" fmla="*/ 2 h 28"/>
                <a:gd name="T6" fmla="*/ 34 w 48"/>
                <a:gd name="T7" fmla="*/ 0 h 28"/>
                <a:gd name="T8" fmla="*/ 42 w 48"/>
                <a:gd name="T9" fmla="*/ 3 h 28"/>
                <a:gd name="T10" fmla="*/ 47 w 48"/>
                <a:gd name="T11" fmla="*/ 10 h 28"/>
                <a:gd name="T12" fmla="*/ 47 w 48"/>
                <a:gd name="T13" fmla="*/ 21 h 28"/>
                <a:gd name="T14" fmla="*/ 38 w 48"/>
                <a:gd name="T15" fmla="*/ 28 h 28"/>
                <a:gd name="T16" fmla="*/ 34 w 48"/>
                <a:gd name="T17" fmla="*/ 20 h 28"/>
                <a:gd name="T18" fmla="*/ 39 w 48"/>
                <a:gd name="T19" fmla="*/ 17 h 28"/>
                <a:gd name="T20" fmla="*/ 40 w 48"/>
                <a:gd name="T21" fmla="*/ 13 h 28"/>
                <a:gd name="T22" fmla="*/ 37 w 48"/>
                <a:gd name="T23" fmla="*/ 9 h 28"/>
                <a:gd name="T24" fmla="*/ 30 w 48"/>
                <a:gd name="T25" fmla="*/ 10 h 28"/>
                <a:gd name="T26" fmla="*/ 3 w 48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28">
                  <a:moveTo>
                    <a:pt x="3" y="2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1"/>
                    <a:pt x="32" y="0"/>
                    <a:pt x="34" y="0"/>
                  </a:cubicBezTo>
                  <a:cubicBezTo>
                    <a:pt x="37" y="0"/>
                    <a:pt x="39" y="1"/>
                    <a:pt x="42" y="3"/>
                  </a:cubicBezTo>
                  <a:cubicBezTo>
                    <a:pt x="44" y="4"/>
                    <a:pt x="46" y="7"/>
                    <a:pt x="47" y="10"/>
                  </a:cubicBezTo>
                  <a:cubicBezTo>
                    <a:pt x="48" y="14"/>
                    <a:pt x="48" y="18"/>
                    <a:pt x="47" y="21"/>
                  </a:cubicBezTo>
                  <a:cubicBezTo>
                    <a:pt x="45" y="24"/>
                    <a:pt x="42" y="26"/>
                    <a:pt x="38" y="28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19"/>
                    <a:pt x="38" y="18"/>
                    <a:pt x="39" y="17"/>
                  </a:cubicBezTo>
                  <a:cubicBezTo>
                    <a:pt x="40" y="16"/>
                    <a:pt x="40" y="14"/>
                    <a:pt x="40" y="13"/>
                  </a:cubicBezTo>
                  <a:cubicBezTo>
                    <a:pt x="39" y="11"/>
                    <a:pt x="38" y="10"/>
                    <a:pt x="37" y="9"/>
                  </a:cubicBezTo>
                  <a:cubicBezTo>
                    <a:pt x="35" y="9"/>
                    <a:pt x="33" y="9"/>
                    <a:pt x="30" y="10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íṥ1iḍe"/>
            <p:cNvSpPr/>
            <p:nvPr/>
          </p:nvSpPr>
          <p:spPr bwMode="auto">
            <a:xfrm>
              <a:off x="3112984" y="5017090"/>
              <a:ext cx="80963" cy="46038"/>
            </a:xfrm>
            <a:custGeom>
              <a:avLst/>
              <a:gdLst>
                <a:gd name="T0" fmla="*/ 51 w 51"/>
                <a:gd name="T1" fmla="*/ 9 h 29"/>
                <a:gd name="T2" fmla="*/ 3 w 51"/>
                <a:gd name="T3" fmla="*/ 29 h 29"/>
                <a:gd name="T4" fmla="*/ 0 w 51"/>
                <a:gd name="T5" fmla="*/ 19 h 29"/>
                <a:gd name="T6" fmla="*/ 46 w 51"/>
                <a:gd name="T7" fmla="*/ 0 h 29"/>
                <a:gd name="T8" fmla="*/ 51 w 51"/>
                <a:gd name="T9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51" y="9"/>
                  </a:moveTo>
                  <a:lnTo>
                    <a:pt x="3" y="29"/>
                  </a:lnTo>
                  <a:lnTo>
                    <a:pt x="0" y="19"/>
                  </a:lnTo>
                  <a:lnTo>
                    <a:pt x="46" y="0"/>
                  </a:lnTo>
                  <a:lnTo>
                    <a:pt x="5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iṥľîḋé"/>
            <p:cNvSpPr/>
            <p:nvPr/>
          </p:nvSpPr>
          <p:spPr bwMode="auto">
            <a:xfrm>
              <a:off x="3081234" y="4948828"/>
              <a:ext cx="101600" cy="93663"/>
            </a:xfrm>
            <a:custGeom>
              <a:avLst/>
              <a:gdLst>
                <a:gd name="T0" fmla="*/ 64 w 64"/>
                <a:gd name="T1" fmla="*/ 36 h 59"/>
                <a:gd name="T2" fmla="*/ 18 w 64"/>
                <a:gd name="T3" fmla="*/ 59 h 59"/>
                <a:gd name="T4" fmla="*/ 14 w 64"/>
                <a:gd name="T5" fmla="*/ 50 h 59"/>
                <a:gd name="T6" fmla="*/ 35 w 64"/>
                <a:gd name="T7" fmla="*/ 16 h 59"/>
                <a:gd name="T8" fmla="*/ 3 w 64"/>
                <a:gd name="T9" fmla="*/ 31 h 59"/>
                <a:gd name="T10" fmla="*/ 0 w 64"/>
                <a:gd name="T11" fmla="*/ 22 h 59"/>
                <a:gd name="T12" fmla="*/ 45 w 64"/>
                <a:gd name="T13" fmla="*/ 0 h 59"/>
                <a:gd name="T14" fmla="*/ 50 w 64"/>
                <a:gd name="T15" fmla="*/ 8 h 59"/>
                <a:gd name="T16" fmla="*/ 29 w 64"/>
                <a:gd name="T17" fmla="*/ 42 h 59"/>
                <a:gd name="T18" fmla="*/ 59 w 64"/>
                <a:gd name="T19" fmla="*/ 26 h 59"/>
                <a:gd name="T20" fmla="*/ 64 w 64"/>
                <a:gd name="T21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59">
                  <a:moveTo>
                    <a:pt x="64" y="36"/>
                  </a:moveTo>
                  <a:lnTo>
                    <a:pt x="18" y="59"/>
                  </a:lnTo>
                  <a:lnTo>
                    <a:pt x="14" y="50"/>
                  </a:lnTo>
                  <a:lnTo>
                    <a:pt x="35" y="16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45" y="0"/>
                  </a:lnTo>
                  <a:lnTo>
                    <a:pt x="50" y="8"/>
                  </a:lnTo>
                  <a:lnTo>
                    <a:pt x="29" y="42"/>
                  </a:lnTo>
                  <a:lnTo>
                    <a:pt x="59" y="26"/>
                  </a:lnTo>
                  <a:lnTo>
                    <a:pt x="6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îślidè"/>
            <p:cNvSpPr/>
            <p:nvPr/>
          </p:nvSpPr>
          <p:spPr bwMode="auto">
            <a:xfrm>
              <a:off x="3047897" y="4877390"/>
              <a:ext cx="84138" cy="88900"/>
            </a:xfrm>
            <a:custGeom>
              <a:avLst/>
              <a:gdLst>
                <a:gd name="T0" fmla="*/ 28 w 46"/>
                <a:gd name="T1" fmla="*/ 21 h 48"/>
                <a:gd name="T2" fmla="*/ 22 w 46"/>
                <a:gd name="T3" fmla="*/ 25 h 48"/>
                <a:gd name="T4" fmla="*/ 11 w 46"/>
                <a:gd name="T5" fmla="*/ 9 h 48"/>
                <a:gd name="T6" fmla="*/ 26 w 46"/>
                <a:gd name="T7" fmla="*/ 0 h 48"/>
                <a:gd name="T8" fmla="*/ 35 w 46"/>
                <a:gd name="T9" fmla="*/ 4 h 48"/>
                <a:gd name="T10" fmla="*/ 42 w 46"/>
                <a:gd name="T11" fmla="*/ 12 h 48"/>
                <a:gd name="T12" fmla="*/ 46 w 46"/>
                <a:gd name="T13" fmla="*/ 24 h 48"/>
                <a:gd name="T14" fmla="*/ 43 w 46"/>
                <a:gd name="T15" fmla="*/ 35 h 48"/>
                <a:gd name="T16" fmla="*/ 35 w 46"/>
                <a:gd name="T17" fmla="*/ 43 h 48"/>
                <a:gd name="T18" fmla="*/ 23 w 46"/>
                <a:gd name="T19" fmla="*/ 47 h 48"/>
                <a:gd name="T20" fmla="*/ 12 w 46"/>
                <a:gd name="T21" fmla="*/ 45 h 48"/>
                <a:gd name="T22" fmla="*/ 4 w 46"/>
                <a:gd name="T23" fmla="*/ 37 h 48"/>
                <a:gd name="T24" fmla="*/ 0 w 46"/>
                <a:gd name="T25" fmla="*/ 24 h 48"/>
                <a:gd name="T26" fmla="*/ 5 w 46"/>
                <a:gd name="T27" fmla="*/ 14 h 48"/>
                <a:gd name="T28" fmla="*/ 11 w 46"/>
                <a:gd name="T29" fmla="*/ 21 h 48"/>
                <a:gd name="T30" fmla="*/ 9 w 46"/>
                <a:gd name="T31" fmla="*/ 27 h 48"/>
                <a:gd name="T32" fmla="*/ 11 w 46"/>
                <a:gd name="T33" fmla="*/ 33 h 48"/>
                <a:gd name="T34" fmla="*/ 19 w 46"/>
                <a:gd name="T35" fmla="*/ 39 h 48"/>
                <a:gd name="T36" fmla="*/ 30 w 46"/>
                <a:gd name="T37" fmla="*/ 36 h 48"/>
                <a:gd name="T38" fmla="*/ 38 w 46"/>
                <a:gd name="T39" fmla="*/ 26 h 48"/>
                <a:gd name="T40" fmla="*/ 36 w 46"/>
                <a:gd name="T41" fmla="*/ 17 h 48"/>
                <a:gd name="T42" fmla="*/ 32 w 46"/>
                <a:gd name="T43" fmla="*/ 13 h 48"/>
                <a:gd name="T44" fmla="*/ 27 w 46"/>
                <a:gd name="T45" fmla="*/ 10 h 48"/>
                <a:gd name="T46" fmla="*/ 23 w 46"/>
                <a:gd name="T47" fmla="*/ 13 h 48"/>
                <a:gd name="T48" fmla="*/ 28 w 46"/>
                <a:gd name="T4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8">
                  <a:moveTo>
                    <a:pt x="28" y="21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1"/>
                    <a:pt x="31" y="2"/>
                    <a:pt x="35" y="4"/>
                  </a:cubicBezTo>
                  <a:cubicBezTo>
                    <a:pt x="38" y="6"/>
                    <a:pt x="40" y="9"/>
                    <a:pt x="42" y="12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8"/>
                    <a:pt x="45" y="31"/>
                    <a:pt x="43" y="35"/>
                  </a:cubicBezTo>
                  <a:cubicBezTo>
                    <a:pt x="41" y="38"/>
                    <a:pt x="38" y="41"/>
                    <a:pt x="35" y="43"/>
                  </a:cubicBezTo>
                  <a:cubicBezTo>
                    <a:pt x="31" y="46"/>
                    <a:pt x="27" y="47"/>
                    <a:pt x="23" y="47"/>
                  </a:cubicBezTo>
                  <a:cubicBezTo>
                    <a:pt x="19" y="48"/>
                    <a:pt x="15" y="47"/>
                    <a:pt x="12" y="45"/>
                  </a:cubicBezTo>
                  <a:cubicBezTo>
                    <a:pt x="9" y="43"/>
                    <a:pt x="6" y="41"/>
                    <a:pt x="4" y="37"/>
                  </a:cubicBezTo>
                  <a:cubicBezTo>
                    <a:pt x="1" y="32"/>
                    <a:pt x="0" y="28"/>
                    <a:pt x="0" y="24"/>
                  </a:cubicBezTo>
                  <a:cubicBezTo>
                    <a:pt x="0" y="21"/>
                    <a:pt x="2" y="17"/>
                    <a:pt x="5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3"/>
                    <a:pt x="9" y="24"/>
                    <a:pt x="9" y="27"/>
                  </a:cubicBezTo>
                  <a:cubicBezTo>
                    <a:pt x="8" y="29"/>
                    <a:pt x="9" y="31"/>
                    <a:pt x="11" y="33"/>
                  </a:cubicBezTo>
                  <a:cubicBezTo>
                    <a:pt x="13" y="36"/>
                    <a:pt x="15" y="38"/>
                    <a:pt x="19" y="39"/>
                  </a:cubicBezTo>
                  <a:cubicBezTo>
                    <a:pt x="22" y="39"/>
                    <a:pt x="26" y="38"/>
                    <a:pt x="30" y="36"/>
                  </a:cubicBezTo>
                  <a:cubicBezTo>
                    <a:pt x="34" y="33"/>
                    <a:pt x="37" y="30"/>
                    <a:pt x="38" y="26"/>
                  </a:cubicBezTo>
                  <a:cubicBezTo>
                    <a:pt x="39" y="23"/>
                    <a:pt x="38" y="20"/>
                    <a:pt x="36" y="17"/>
                  </a:cubicBezTo>
                  <a:cubicBezTo>
                    <a:pt x="35" y="15"/>
                    <a:pt x="34" y="14"/>
                    <a:pt x="32" y="13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3" y="13"/>
                    <a:pt x="23" y="13"/>
                    <a:pt x="23" y="13"/>
                  </a:cubicBezTo>
                  <a:lnTo>
                    <a:pt x="28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îŝ1ide"/>
            <p:cNvSpPr/>
            <p:nvPr/>
          </p:nvSpPr>
          <p:spPr bwMode="auto">
            <a:xfrm>
              <a:off x="1981097" y="4907553"/>
              <a:ext cx="931863" cy="969963"/>
            </a:xfrm>
            <a:custGeom>
              <a:avLst/>
              <a:gdLst>
                <a:gd name="T0" fmla="*/ 488 w 506"/>
                <a:gd name="T1" fmla="*/ 144 h 525"/>
                <a:gd name="T2" fmla="*/ 449 w 506"/>
                <a:gd name="T3" fmla="*/ 161 h 525"/>
                <a:gd name="T4" fmla="*/ 473 w 506"/>
                <a:gd name="T5" fmla="*/ 361 h 525"/>
                <a:gd name="T6" fmla="*/ 434 w 506"/>
                <a:gd name="T7" fmla="*/ 382 h 525"/>
                <a:gd name="T8" fmla="*/ 463 w 506"/>
                <a:gd name="T9" fmla="*/ 392 h 525"/>
                <a:gd name="T10" fmla="*/ 434 w 506"/>
                <a:gd name="T11" fmla="*/ 455 h 525"/>
                <a:gd name="T12" fmla="*/ 418 w 506"/>
                <a:gd name="T13" fmla="*/ 525 h 525"/>
                <a:gd name="T14" fmla="*/ 328 w 506"/>
                <a:gd name="T15" fmla="*/ 392 h 525"/>
                <a:gd name="T16" fmla="*/ 200 w 506"/>
                <a:gd name="T17" fmla="*/ 376 h 525"/>
                <a:gd name="T18" fmla="*/ 179 w 506"/>
                <a:gd name="T19" fmla="*/ 525 h 525"/>
                <a:gd name="T20" fmla="*/ 72 w 506"/>
                <a:gd name="T21" fmla="*/ 510 h 525"/>
                <a:gd name="T22" fmla="*/ 44 w 506"/>
                <a:gd name="T23" fmla="*/ 439 h 525"/>
                <a:gd name="T24" fmla="*/ 72 w 506"/>
                <a:gd name="T25" fmla="*/ 392 h 525"/>
                <a:gd name="T26" fmla="*/ 57 w 506"/>
                <a:gd name="T27" fmla="*/ 382 h 525"/>
                <a:gd name="T28" fmla="*/ 18 w 506"/>
                <a:gd name="T29" fmla="*/ 161 h 525"/>
                <a:gd name="T30" fmla="*/ 56 w 506"/>
                <a:gd name="T31" fmla="*/ 144 h 525"/>
                <a:gd name="T32" fmla="*/ 0 w 506"/>
                <a:gd name="T33" fmla="*/ 21 h 525"/>
                <a:gd name="T34" fmla="*/ 92 w 506"/>
                <a:gd name="T35" fmla="*/ 21 h 525"/>
                <a:gd name="T36" fmla="*/ 403 w 506"/>
                <a:gd name="T37" fmla="*/ 82 h 525"/>
                <a:gd name="T38" fmla="*/ 457 w 506"/>
                <a:gd name="T39" fmla="*/ 0 h 525"/>
                <a:gd name="T40" fmla="*/ 461 w 506"/>
                <a:gd name="T41" fmla="*/ 82 h 525"/>
                <a:gd name="T42" fmla="*/ 455 w 506"/>
                <a:gd name="T43" fmla="*/ 24 h 525"/>
                <a:gd name="T44" fmla="*/ 435 w 506"/>
                <a:gd name="T45" fmla="*/ 82 h 525"/>
                <a:gd name="T46" fmla="*/ 454 w 506"/>
                <a:gd name="T47" fmla="*/ 127 h 525"/>
                <a:gd name="T48" fmla="*/ 49 w 506"/>
                <a:gd name="T49" fmla="*/ 112 h 525"/>
                <a:gd name="T50" fmla="*/ 78 w 506"/>
                <a:gd name="T51" fmla="*/ 127 h 525"/>
                <a:gd name="T52" fmla="*/ 81 w 506"/>
                <a:gd name="T53" fmla="*/ 161 h 525"/>
                <a:gd name="T54" fmla="*/ 426 w 506"/>
                <a:gd name="T55" fmla="*/ 145 h 525"/>
                <a:gd name="T56" fmla="*/ 454 w 506"/>
                <a:gd name="T57" fmla="*/ 127 h 525"/>
                <a:gd name="T58" fmla="*/ 450 w 506"/>
                <a:gd name="T59" fmla="*/ 178 h 525"/>
                <a:gd name="T60" fmla="*/ 65 w 506"/>
                <a:gd name="T61" fmla="*/ 335 h 525"/>
                <a:gd name="T62" fmla="*/ 421 w 506"/>
                <a:gd name="T63" fmla="*/ 349 h 525"/>
                <a:gd name="T64" fmla="*/ 398 w 506"/>
                <a:gd name="T65" fmla="*/ 490 h 525"/>
                <a:gd name="T66" fmla="*/ 356 w 506"/>
                <a:gd name="T67" fmla="*/ 371 h 525"/>
                <a:gd name="T68" fmla="*/ 389 w 506"/>
                <a:gd name="T69" fmla="*/ 496 h 525"/>
                <a:gd name="T70" fmla="*/ 150 w 506"/>
                <a:gd name="T71" fmla="*/ 496 h 525"/>
                <a:gd name="T72" fmla="*/ 108 w 506"/>
                <a:gd name="T73" fmla="*/ 371 h 525"/>
                <a:gd name="T74" fmla="*/ 117 w 506"/>
                <a:gd name="T75" fmla="*/ 496 h 525"/>
                <a:gd name="T76" fmla="*/ 71 w 506"/>
                <a:gd name="T77" fmla="*/ 82 h 525"/>
                <a:gd name="T78" fmla="*/ 51 w 506"/>
                <a:gd name="T79" fmla="*/ 24 h 525"/>
                <a:gd name="T80" fmla="*/ 45 w 506"/>
                <a:gd name="T81" fmla="*/ 8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25">
                  <a:moveTo>
                    <a:pt x="506" y="21"/>
                  </a:moveTo>
                  <a:cubicBezTo>
                    <a:pt x="488" y="144"/>
                    <a:pt x="488" y="144"/>
                    <a:pt x="488" y="144"/>
                  </a:cubicBezTo>
                  <a:cubicBezTo>
                    <a:pt x="450" y="144"/>
                    <a:pt x="450" y="144"/>
                    <a:pt x="450" y="144"/>
                  </a:cubicBezTo>
                  <a:cubicBezTo>
                    <a:pt x="449" y="161"/>
                    <a:pt x="449" y="161"/>
                    <a:pt x="449" y="161"/>
                  </a:cubicBezTo>
                  <a:cubicBezTo>
                    <a:pt x="488" y="161"/>
                    <a:pt x="488" y="161"/>
                    <a:pt x="488" y="1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72"/>
                    <a:pt x="462" y="382"/>
                    <a:pt x="450" y="382"/>
                  </a:cubicBezTo>
                  <a:cubicBezTo>
                    <a:pt x="434" y="382"/>
                    <a:pt x="434" y="382"/>
                    <a:pt x="434" y="382"/>
                  </a:cubicBezTo>
                  <a:cubicBezTo>
                    <a:pt x="434" y="392"/>
                    <a:pt x="434" y="392"/>
                    <a:pt x="434" y="392"/>
                  </a:cubicBezTo>
                  <a:cubicBezTo>
                    <a:pt x="463" y="392"/>
                    <a:pt x="463" y="392"/>
                    <a:pt x="463" y="392"/>
                  </a:cubicBezTo>
                  <a:cubicBezTo>
                    <a:pt x="463" y="439"/>
                    <a:pt x="463" y="439"/>
                    <a:pt x="463" y="439"/>
                  </a:cubicBezTo>
                  <a:cubicBezTo>
                    <a:pt x="463" y="448"/>
                    <a:pt x="450" y="455"/>
                    <a:pt x="434" y="455"/>
                  </a:cubicBezTo>
                  <a:cubicBezTo>
                    <a:pt x="434" y="510"/>
                    <a:pt x="434" y="510"/>
                    <a:pt x="434" y="510"/>
                  </a:cubicBezTo>
                  <a:cubicBezTo>
                    <a:pt x="434" y="518"/>
                    <a:pt x="427" y="525"/>
                    <a:pt x="418" y="525"/>
                  </a:cubicBezTo>
                  <a:cubicBezTo>
                    <a:pt x="328" y="525"/>
                    <a:pt x="328" y="525"/>
                    <a:pt x="328" y="525"/>
                  </a:cubicBezTo>
                  <a:cubicBezTo>
                    <a:pt x="328" y="392"/>
                    <a:pt x="328" y="392"/>
                    <a:pt x="328" y="392"/>
                  </a:cubicBezTo>
                  <a:cubicBezTo>
                    <a:pt x="328" y="383"/>
                    <a:pt x="318" y="376"/>
                    <a:pt x="307" y="376"/>
                  </a:cubicBezTo>
                  <a:cubicBezTo>
                    <a:pt x="200" y="376"/>
                    <a:pt x="200" y="376"/>
                    <a:pt x="200" y="376"/>
                  </a:cubicBezTo>
                  <a:cubicBezTo>
                    <a:pt x="188" y="376"/>
                    <a:pt x="179" y="383"/>
                    <a:pt x="179" y="392"/>
                  </a:cubicBezTo>
                  <a:cubicBezTo>
                    <a:pt x="179" y="525"/>
                    <a:pt x="179" y="525"/>
                    <a:pt x="179" y="525"/>
                  </a:cubicBezTo>
                  <a:cubicBezTo>
                    <a:pt x="89" y="525"/>
                    <a:pt x="89" y="525"/>
                    <a:pt x="89" y="525"/>
                  </a:cubicBezTo>
                  <a:cubicBezTo>
                    <a:pt x="80" y="525"/>
                    <a:pt x="72" y="518"/>
                    <a:pt x="72" y="510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56" y="455"/>
                    <a:pt x="44" y="448"/>
                    <a:pt x="44" y="439"/>
                  </a:cubicBezTo>
                  <a:cubicBezTo>
                    <a:pt x="44" y="392"/>
                    <a:pt x="44" y="392"/>
                    <a:pt x="44" y="392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72" y="382"/>
                    <a:pt x="72" y="382"/>
                    <a:pt x="72" y="382"/>
                  </a:cubicBezTo>
                  <a:cubicBezTo>
                    <a:pt x="57" y="382"/>
                    <a:pt x="57" y="382"/>
                    <a:pt x="57" y="382"/>
                  </a:cubicBezTo>
                  <a:cubicBezTo>
                    <a:pt x="44" y="382"/>
                    <a:pt x="34" y="372"/>
                    <a:pt x="34" y="3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7"/>
                    <a:pt x="31" y="0"/>
                    <a:pt x="49" y="0"/>
                  </a:cubicBezTo>
                  <a:cubicBezTo>
                    <a:pt x="73" y="0"/>
                    <a:pt x="80" y="3"/>
                    <a:pt x="92" y="21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403" y="82"/>
                    <a:pt x="403" y="82"/>
                    <a:pt x="403" y="82"/>
                  </a:cubicBezTo>
                  <a:cubicBezTo>
                    <a:pt x="415" y="21"/>
                    <a:pt x="415" y="21"/>
                    <a:pt x="415" y="21"/>
                  </a:cubicBezTo>
                  <a:cubicBezTo>
                    <a:pt x="426" y="3"/>
                    <a:pt x="433" y="0"/>
                    <a:pt x="457" y="0"/>
                  </a:cubicBezTo>
                  <a:cubicBezTo>
                    <a:pt x="475" y="0"/>
                    <a:pt x="504" y="7"/>
                    <a:pt x="506" y="21"/>
                  </a:cubicBezTo>
                  <a:close/>
                  <a:moveTo>
                    <a:pt x="461" y="82"/>
                  </a:moveTo>
                  <a:cubicBezTo>
                    <a:pt x="469" y="32"/>
                    <a:pt x="469" y="32"/>
                    <a:pt x="469" y="32"/>
                  </a:cubicBezTo>
                  <a:cubicBezTo>
                    <a:pt x="469" y="24"/>
                    <a:pt x="463" y="24"/>
                    <a:pt x="455" y="24"/>
                  </a:cubicBezTo>
                  <a:cubicBezTo>
                    <a:pt x="450" y="24"/>
                    <a:pt x="447" y="26"/>
                    <a:pt x="445" y="32"/>
                  </a:cubicBezTo>
                  <a:cubicBezTo>
                    <a:pt x="435" y="82"/>
                    <a:pt x="435" y="82"/>
                    <a:pt x="435" y="82"/>
                  </a:cubicBezTo>
                  <a:lnTo>
                    <a:pt x="461" y="82"/>
                  </a:lnTo>
                  <a:close/>
                  <a:moveTo>
                    <a:pt x="454" y="127"/>
                  </a:moveTo>
                  <a:cubicBezTo>
                    <a:pt x="457" y="112"/>
                    <a:pt x="457" y="112"/>
                    <a:pt x="457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80" y="145"/>
                    <a:pt x="80" y="145"/>
                    <a:pt x="80" y="145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425" y="161"/>
                    <a:pt x="425" y="161"/>
                    <a:pt x="425" y="161"/>
                  </a:cubicBezTo>
                  <a:cubicBezTo>
                    <a:pt x="426" y="145"/>
                    <a:pt x="426" y="145"/>
                    <a:pt x="426" y="145"/>
                  </a:cubicBezTo>
                  <a:cubicBezTo>
                    <a:pt x="428" y="127"/>
                    <a:pt x="428" y="127"/>
                    <a:pt x="428" y="127"/>
                  </a:cubicBezTo>
                  <a:lnTo>
                    <a:pt x="454" y="127"/>
                  </a:lnTo>
                  <a:close/>
                  <a:moveTo>
                    <a:pt x="441" y="335"/>
                  </a:moveTo>
                  <a:cubicBezTo>
                    <a:pt x="450" y="178"/>
                    <a:pt x="450" y="178"/>
                    <a:pt x="450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65" y="335"/>
                    <a:pt x="65" y="335"/>
                    <a:pt x="65" y="335"/>
                  </a:cubicBezTo>
                  <a:cubicBezTo>
                    <a:pt x="65" y="343"/>
                    <a:pt x="74" y="349"/>
                    <a:pt x="85" y="349"/>
                  </a:cubicBezTo>
                  <a:cubicBezTo>
                    <a:pt x="421" y="349"/>
                    <a:pt x="421" y="349"/>
                    <a:pt x="421" y="349"/>
                  </a:cubicBezTo>
                  <a:cubicBezTo>
                    <a:pt x="432" y="349"/>
                    <a:pt x="441" y="343"/>
                    <a:pt x="441" y="335"/>
                  </a:cubicBezTo>
                  <a:close/>
                  <a:moveTo>
                    <a:pt x="398" y="490"/>
                  </a:moveTo>
                  <a:cubicBezTo>
                    <a:pt x="398" y="371"/>
                    <a:pt x="398" y="371"/>
                    <a:pt x="398" y="371"/>
                  </a:cubicBezTo>
                  <a:cubicBezTo>
                    <a:pt x="356" y="371"/>
                    <a:pt x="356" y="371"/>
                    <a:pt x="356" y="371"/>
                  </a:cubicBezTo>
                  <a:cubicBezTo>
                    <a:pt x="356" y="496"/>
                    <a:pt x="356" y="496"/>
                    <a:pt x="356" y="496"/>
                  </a:cubicBezTo>
                  <a:cubicBezTo>
                    <a:pt x="389" y="496"/>
                    <a:pt x="389" y="496"/>
                    <a:pt x="389" y="496"/>
                  </a:cubicBezTo>
                  <a:cubicBezTo>
                    <a:pt x="394" y="496"/>
                    <a:pt x="398" y="496"/>
                    <a:pt x="398" y="490"/>
                  </a:cubicBezTo>
                  <a:close/>
                  <a:moveTo>
                    <a:pt x="150" y="496"/>
                  </a:moveTo>
                  <a:cubicBezTo>
                    <a:pt x="150" y="371"/>
                    <a:pt x="150" y="371"/>
                    <a:pt x="150" y="371"/>
                  </a:cubicBezTo>
                  <a:cubicBezTo>
                    <a:pt x="108" y="371"/>
                    <a:pt x="108" y="371"/>
                    <a:pt x="108" y="371"/>
                  </a:cubicBezTo>
                  <a:cubicBezTo>
                    <a:pt x="108" y="490"/>
                    <a:pt x="108" y="490"/>
                    <a:pt x="108" y="490"/>
                  </a:cubicBezTo>
                  <a:cubicBezTo>
                    <a:pt x="108" y="496"/>
                    <a:pt x="112" y="496"/>
                    <a:pt x="117" y="496"/>
                  </a:cubicBezTo>
                  <a:lnTo>
                    <a:pt x="150" y="496"/>
                  </a:lnTo>
                  <a:close/>
                  <a:moveTo>
                    <a:pt x="71" y="82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26"/>
                    <a:pt x="57" y="24"/>
                    <a:pt x="51" y="24"/>
                  </a:cubicBezTo>
                  <a:cubicBezTo>
                    <a:pt x="43" y="24"/>
                    <a:pt x="37" y="24"/>
                    <a:pt x="37" y="32"/>
                  </a:cubicBezTo>
                  <a:cubicBezTo>
                    <a:pt x="45" y="82"/>
                    <a:pt x="45" y="82"/>
                    <a:pt x="45" y="82"/>
                  </a:cubicBezTo>
                  <a:lnTo>
                    <a:pt x="7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í$ḻíde"/>
            <p:cNvSpPr/>
            <p:nvPr/>
          </p:nvSpPr>
          <p:spPr bwMode="auto">
            <a:xfrm>
              <a:off x="2144609" y="5142503"/>
              <a:ext cx="6048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pic>
        <p:nvPicPr>
          <p:cNvPr id="70" name="图片 6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7796" r="24414" b="7796"/>
          <a:stretch>
            <a:fillRect/>
          </a:stretch>
        </p:blipFill>
        <p:spPr>
          <a:xfrm>
            <a:off x="-1" y="0"/>
            <a:ext cx="4578223" cy="6858000"/>
          </a:xfrm>
          <a:prstGeom prst="rect">
            <a:avLst/>
          </a:prstGeom>
        </p:spPr>
      </p:pic>
      <p:sp>
        <p:nvSpPr>
          <p:cNvPr id="72" name="矩形 71"/>
          <p:cNvSpPr/>
          <p:nvPr userDrawn="1"/>
        </p:nvSpPr>
        <p:spPr>
          <a:xfrm>
            <a:off x="0" y="0"/>
            <a:ext cx="4590220" cy="6858000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/>
          <p:nvPr>
            <p:ph type="sldNum" sz="quarter" idx="12"/>
          </p:nvPr>
        </p:nvSpPr>
        <p:spPr/>
        <p:txBody>
          <a:bodyPr/>
          <a:lstStyle/>
          <a:p>
            <a:fld id="{D1595ABF-967E-497C-9510-A74E7142EDE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/>
          <p:nvPr>
            <p:ph type="sldNum" sz="quarter" idx="12"/>
          </p:nvPr>
        </p:nvSpPr>
        <p:spPr/>
        <p:txBody>
          <a:bodyPr/>
          <a:lstStyle/>
          <a:p>
            <a:fld id="{C01B3F58-CA4D-4939-B8FB-135C75D2DC6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5571450D-DA25-4221-86B2-FBE23F8B94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/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F4350D45-2C81-4F62-900E-2CCD0CB5066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FD62AE7F-91BC-46A8-923A-2FFE59703368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/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345A3E52-B309-4112-95D7-74EFCDBE49F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9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00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900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00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0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3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3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3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63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99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00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0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0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50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747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748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74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75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75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5" name="矩形 134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-5370" y="295364"/>
            <a:ext cx="779843" cy="381305"/>
            <a:chOff x="-12553" y="243604"/>
            <a:chExt cx="1039791" cy="381305"/>
          </a:xfrm>
        </p:grpSpPr>
        <p:grpSp>
          <p:nvGrpSpPr>
            <p:cNvPr id="7" name="组合 6"/>
            <p:cNvGrpSpPr/>
            <p:nvPr userDrawn="1"/>
          </p:nvGrpSpPr>
          <p:grpSpPr>
            <a:xfrm>
              <a:off x="-12553" y="243604"/>
              <a:ext cx="889307" cy="381305"/>
              <a:chOff x="-12553" y="243604"/>
              <a:chExt cx="889307" cy="381305"/>
            </a:xfrm>
          </p:grpSpPr>
          <p:pic>
            <p:nvPicPr>
              <p:cNvPr id="6" name="图片 5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00" b="17765"/>
              <a:stretch>
                <a:fillRect/>
              </a:stretch>
            </p:blipFill>
            <p:spPr>
              <a:xfrm>
                <a:off x="-12553" y="243604"/>
                <a:ext cx="887999" cy="381305"/>
              </a:xfrm>
              <a:prstGeom prst="rect">
                <a:avLst/>
              </a:prstGeom>
            </p:spPr>
          </p:pic>
          <p:sp>
            <p:nvSpPr>
              <p:cNvPr id="4" name="矩形 3"/>
              <p:cNvSpPr/>
              <p:nvPr userDrawn="1"/>
            </p:nvSpPr>
            <p:spPr>
              <a:xfrm>
                <a:off x="-11245" y="243604"/>
                <a:ext cx="887999" cy="381305"/>
              </a:xfrm>
              <a:prstGeom prst="rect">
                <a:avLst/>
              </a:prstGeom>
              <a:gradFill flip="none" rotWithShape="1">
                <a:gsLst>
                  <a:gs pos="0">
                    <a:srgbClr val="A22B17">
                      <a:lumMod val="94000"/>
                      <a:lumOff val="6000"/>
                    </a:srgbClr>
                  </a:gs>
                  <a:gs pos="100000">
                    <a:srgbClr val="A22B17">
                      <a:alpha val="72000"/>
                      <a:lumMod val="85000"/>
                      <a:lumOff val="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 sz="1350" dirty="0"/>
              </a:p>
            </p:txBody>
          </p:sp>
        </p:grpSp>
        <p:sp>
          <p:nvSpPr>
            <p:cNvPr id="130" name="矩形 129"/>
            <p:cNvSpPr/>
            <p:nvPr userDrawn="1"/>
          </p:nvSpPr>
          <p:spPr>
            <a:xfrm>
              <a:off x="924704" y="243604"/>
              <a:ext cx="102534" cy="381305"/>
            </a:xfrm>
            <a:prstGeom prst="rect">
              <a:avLst/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/>
            </a:p>
          </p:txBody>
        </p:sp>
      </p:grpSp>
      <p:grpSp>
        <p:nvGrpSpPr>
          <p:cNvPr id="131" name="组合 130"/>
          <p:cNvGrpSpPr/>
          <p:nvPr userDrawn="1"/>
        </p:nvGrpSpPr>
        <p:grpSpPr>
          <a:xfrm>
            <a:off x="6802120" y="225425"/>
            <a:ext cx="2115820" cy="453390"/>
            <a:chOff x="9721458" y="225521"/>
            <a:chExt cx="2169381" cy="453584"/>
          </a:xfrm>
        </p:grpSpPr>
        <p:sp>
          <p:nvSpPr>
            <p:cNvPr id="132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133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134" name="组合 133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188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9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0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1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2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3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4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5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6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7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8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9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0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1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2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3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4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5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6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7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8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9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0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1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2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3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4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5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6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7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8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9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0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1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2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3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4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5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6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7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8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9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0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1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2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3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4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5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6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7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8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9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0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1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2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3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4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136" name="组合 135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137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8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9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0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1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2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3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4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5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6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7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8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49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0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1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2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3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4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5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6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7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8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59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0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1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2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3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4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5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6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7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8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69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0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1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2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3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4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5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6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7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8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9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0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1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2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3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4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5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6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7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107950" y="6624955"/>
            <a:ext cx="9421495" cy="342265"/>
          </a:xfrm>
          <a:prstGeom prst="rect">
            <a:avLst/>
          </a:prstGeom>
          <a:solidFill>
            <a:srgbClr val="C146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5"/>
            </p:custDataLst>
          </p:nvPr>
        </p:nvSpPr>
        <p:spPr>
          <a:xfrm>
            <a:off x="3503613" y="6657658"/>
            <a:ext cx="23691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第一讲</a:t>
            </a:r>
            <a:r>
              <a:rPr lang="en-US" altLang="zh-CN" sz="1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社会实践概述与选题</a:t>
            </a:r>
            <a:endParaRPr lang="zh-CN" altLang="en-US" sz="14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04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05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06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0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08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0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1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511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37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37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37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A-图片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1"/>
            <a:ext cx="9144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1049512" name="PA-椭圆 7"/>
          <p:cNvSpPr/>
          <p:nvPr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98" name="组合 1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199" name="组合 236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049513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14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200" name="组合 237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049515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16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17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18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19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0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1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2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3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4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5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6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7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8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29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0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1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2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3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4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5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6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7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8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39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0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1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2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3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4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5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6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7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8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49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0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1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2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3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4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5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6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7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8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59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0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1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2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3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4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5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6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7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8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69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70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571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201" name="组合 297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049572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3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4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5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6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7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8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79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0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1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2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3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4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5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6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7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8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89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0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1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2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3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4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5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6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7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8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599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0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1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2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3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4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5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6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7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8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09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0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1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2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3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4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5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6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7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8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19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20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21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22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049623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PA-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1"/>
            <a:ext cx="9144000" cy="3429000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1049814" name="PA-椭圆 7"/>
          <p:cNvSpPr/>
          <p:nvPr userDrawn="1"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214" name="组合 119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215" name="组合 120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049815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16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216" name="组合 121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049817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18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19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0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1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2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3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4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5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6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7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8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29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0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1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2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3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4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5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6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7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8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39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0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1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2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3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4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5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6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7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8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49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0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1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2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3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4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5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6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7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8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59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0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1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2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3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4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5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6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7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8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69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70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71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72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873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217" name="组合 181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049874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75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76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77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78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79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0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1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2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3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4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5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6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7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8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89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0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1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2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3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4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5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6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7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8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99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0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1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2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3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4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5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6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7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8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09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0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1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2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3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4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5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6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7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8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19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20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21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22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23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924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049925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2" name="PA-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1526"/>
            <a:ext cx="9144000" cy="342595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1049387" name="PA-椭圆 7"/>
          <p:cNvSpPr/>
          <p:nvPr userDrawn="1"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191" name="组合 118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192" name="组合 119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049388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89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193" name="组合 120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049390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1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2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3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4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5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6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7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8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399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0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1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2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3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4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5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6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7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8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09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0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1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2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3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4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5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6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7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8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19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0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1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2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3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4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5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6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7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8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29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0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1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2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3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4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5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6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7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8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39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0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1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2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3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4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5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446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194" name="组合 180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049447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48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49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0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1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2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3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4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5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6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7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8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59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0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1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2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3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4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5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6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7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8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69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0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1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2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3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4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5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6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7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8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79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0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1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2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3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4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5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6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7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8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89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0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1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2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3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4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5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6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497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049498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PA-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1"/>
            <a:ext cx="9144000" cy="3429000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25589 h 3429001"/>
              <a:gd name="connsiteX3" fmla="*/ 12119571 w 12192000"/>
              <a:gd name="connsiteY3" fmla="*/ 2939984 h 3429001"/>
              <a:gd name="connsiteX4" fmla="*/ 6096001 w 12192000"/>
              <a:gd name="connsiteY4" fmla="*/ 3429001 h 3429001"/>
              <a:gd name="connsiteX5" fmla="*/ 72430 w 12192000"/>
              <a:gd name="connsiteY5" fmla="*/ 2939984 h 3429001"/>
              <a:gd name="connsiteX6" fmla="*/ 0 w 12192000"/>
              <a:gd name="connsiteY6" fmla="*/ 2925589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25589"/>
                </a:lnTo>
                <a:lnTo>
                  <a:pt x="12119571" y="2939984"/>
                </a:lnTo>
                <a:cubicBezTo>
                  <a:pt x="10400109" y="3248724"/>
                  <a:pt x="8327268" y="3429001"/>
                  <a:pt x="6096001" y="3429001"/>
                </a:cubicBezTo>
                <a:cubicBezTo>
                  <a:pt x="3864735" y="3429001"/>
                  <a:pt x="1791894" y="3248724"/>
                  <a:pt x="72430" y="2939984"/>
                </a:cubicBezTo>
                <a:lnTo>
                  <a:pt x="0" y="2925589"/>
                </a:lnTo>
                <a:close/>
              </a:path>
            </a:pathLst>
          </a:custGeom>
        </p:spPr>
      </p:pic>
      <p:sp>
        <p:nvSpPr>
          <p:cNvPr id="1049634" name="PA-椭圆 7"/>
          <p:cNvSpPr/>
          <p:nvPr userDrawn="1">
            <p:custDataLst>
              <p:tags r:id="rId4"/>
            </p:custDataLst>
          </p:nvPr>
        </p:nvSpPr>
        <p:spPr>
          <a:xfrm>
            <a:off x="-3508130" y="-2297723"/>
            <a:ext cx="16160261" cy="5726723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205" name="组合 118"/>
          <p:cNvGrpSpPr/>
          <p:nvPr userDrawn="1"/>
        </p:nvGrpSpPr>
        <p:grpSpPr>
          <a:xfrm>
            <a:off x="4331279" y="636936"/>
            <a:ext cx="481443" cy="642498"/>
            <a:chOff x="5775038" y="636936"/>
            <a:chExt cx="641924" cy="642498"/>
          </a:xfrm>
        </p:grpSpPr>
        <p:grpSp>
          <p:nvGrpSpPr>
            <p:cNvPr id="206" name="组合 119"/>
            <p:cNvGrpSpPr/>
            <p:nvPr/>
          </p:nvGrpSpPr>
          <p:grpSpPr>
            <a:xfrm>
              <a:off x="5775038" y="636936"/>
              <a:ext cx="641924" cy="642498"/>
              <a:chOff x="1560409" y="2069897"/>
              <a:chExt cx="1776413" cy="1778000"/>
            </a:xfrm>
          </p:grpSpPr>
          <p:sp>
            <p:nvSpPr>
              <p:cNvPr id="1049635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1587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36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9525" cap="flat">
                <a:solidFill>
                  <a:srgbClr val="F2C68E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207" name="组合 120"/>
            <p:cNvGrpSpPr/>
            <p:nvPr/>
          </p:nvGrpSpPr>
          <p:grpSpPr>
            <a:xfrm>
              <a:off x="5804581" y="657875"/>
              <a:ext cx="582837" cy="600621"/>
              <a:chOff x="1641372" y="4491628"/>
              <a:chExt cx="1612900" cy="1662113"/>
            </a:xfrm>
            <a:solidFill>
              <a:srgbClr val="F2C68E"/>
            </a:solidFill>
          </p:grpSpPr>
          <p:sp>
            <p:nvSpPr>
              <p:cNvPr id="1049637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38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39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0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1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2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3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4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5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6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7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8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49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0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1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2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3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4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5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6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7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8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59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0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1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2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3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4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5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6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7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8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69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0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1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2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3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4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5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6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7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8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79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0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1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2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3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4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5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6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7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8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89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90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91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92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693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grpSp>
        <p:nvGrpSpPr>
          <p:cNvPr id="208" name="组合 180"/>
          <p:cNvGrpSpPr/>
          <p:nvPr userDrawn="1"/>
        </p:nvGrpSpPr>
        <p:grpSpPr>
          <a:xfrm>
            <a:off x="3989822" y="1457555"/>
            <a:ext cx="1164357" cy="320434"/>
            <a:chOff x="5180266" y="4756740"/>
            <a:chExt cx="5753100" cy="1187451"/>
          </a:xfrm>
          <a:solidFill>
            <a:srgbClr val="F2C68E"/>
          </a:solidFill>
        </p:grpSpPr>
        <p:sp>
          <p:nvSpPr>
            <p:cNvPr id="1049694" name="ïṩļîḑê"/>
            <p:cNvSpPr/>
            <p:nvPr/>
          </p:nvSpPr>
          <p:spPr bwMode="auto">
            <a:xfrm>
              <a:off x="10319003" y="4805953"/>
              <a:ext cx="600075" cy="771525"/>
            </a:xfrm>
            <a:custGeom>
              <a:avLst/>
              <a:gdLst>
                <a:gd name="T0" fmla="*/ 210 w 325"/>
                <a:gd name="T1" fmla="*/ 140 h 418"/>
                <a:gd name="T2" fmla="*/ 237 w 325"/>
                <a:gd name="T3" fmla="*/ 155 h 418"/>
                <a:gd name="T4" fmla="*/ 161 w 325"/>
                <a:gd name="T5" fmla="*/ 179 h 418"/>
                <a:gd name="T6" fmla="*/ 187 w 325"/>
                <a:gd name="T7" fmla="*/ 68 h 418"/>
                <a:gd name="T8" fmla="*/ 230 w 325"/>
                <a:gd name="T9" fmla="*/ 40 h 418"/>
                <a:gd name="T10" fmla="*/ 199 w 325"/>
                <a:gd name="T11" fmla="*/ 85 h 418"/>
                <a:gd name="T12" fmla="*/ 99 w 325"/>
                <a:gd name="T13" fmla="*/ 132 h 418"/>
                <a:gd name="T14" fmla="*/ 132 w 325"/>
                <a:gd name="T15" fmla="*/ 83 h 418"/>
                <a:gd name="T16" fmla="*/ 174 w 325"/>
                <a:gd name="T17" fmla="*/ 116 h 418"/>
                <a:gd name="T18" fmla="*/ 59 w 325"/>
                <a:gd name="T19" fmla="*/ 198 h 418"/>
                <a:gd name="T20" fmla="*/ 16 w 325"/>
                <a:gd name="T21" fmla="*/ 224 h 418"/>
                <a:gd name="T22" fmla="*/ 17 w 325"/>
                <a:gd name="T23" fmla="*/ 314 h 418"/>
                <a:gd name="T24" fmla="*/ 55 w 325"/>
                <a:gd name="T25" fmla="*/ 244 h 418"/>
                <a:gd name="T26" fmla="*/ 131 w 325"/>
                <a:gd name="T27" fmla="*/ 194 h 418"/>
                <a:gd name="T28" fmla="*/ 111 w 325"/>
                <a:gd name="T29" fmla="*/ 251 h 418"/>
                <a:gd name="T30" fmla="*/ 148 w 325"/>
                <a:gd name="T31" fmla="*/ 246 h 418"/>
                <a:gd name="T32" fmla="*/ 184 w 325"/>
                <a:gd name="T33" fmla="*/ 243 h 418"/>
                <a:gd name="T34" fmla="*/ 131 w 325"/>
                <a:gd name="T35" fmla="*/ 281 h 418"/>
                <a:gd name="T36" fmla="*/ 76 w 325"/>
                <a:gd name="T37" fmla="*/ 299 h 418"/>
                <a:gd name="T38" fmla="*/ 134 w 325"/>
                <a:gd name="T39" fmla="*/ 334 h 418"/>
                <a:gd name="T40" fmla="*/ 203 w 325"/>
                <a:gd name="T41" fmla="*/ 298 h 418"/>
                <a:gd name="T42" fmla="*/ 206 w 325"/>
                <a:gd name="T43" fmla="*/ 350 h 418"/>
                <a:gd name="T44" fmla="*/ 165 w 325"/>
                <a:gd name="T45" fmla="*/ 378 h 418"/>
                <a:gd name="T46" fmla="*/ 144 w 325"/>
                <a:gd name="T47" fmla="*/ 410 h 418"/>
                <a:gd name="T48" fmla="*/ 228 w 325"/>
                <a:gd name="T49" fmla="*/ 408 h 418"/>
                <a:gd name="T50" fmla="*/ 239 w 325"/>
                <a:gd name="T51" fmla="*/ 307 h 418"/>
                <a:gd name="T52" fmla="*/ 273 w 325"/>
                <a:gd name="T53" fmla="*/ 283 h 418"/>
                <a:gd name="T54" fmla="*/ 271 w 325"/>
                <a:gd name="T55" fmla="*/ 239 h 418"/>
                <a:gd name="T56" fmla="*/ 233 w 325"/>
                <a:gd name="T57" fmla="*/ 226 h 418"/>
                <a:gd name="T58" fmla="*/ 261 w 325"/>
                <a:gd name="T59" fmla="*/ 181 h 418"/>
                <a:gd name="T60" fmla="*/ 316 w 325"/>
                <a:gd name="T61" fmla="*/ 167 h 418"/>
                <a:gd name="T62" fmla="*/ 297 w 325"/>
                <a:gd name="T63" fmla="*/ 119 h 418"/>
                <a:gd name="T64" fmla="*/ 251 w 325"/>
                <a:gd name="T65" fmla="*/ 93 h 418"/>
                <a:gd name="T66" fmla="*/ 276 w 325"/>
                <a:gd name="T67" fmla="*/ 34 h 418"/>
                <a:gd name="T68" fmla="*/ 217 w 325"/>
                <a:gd name="T69" fmla="*/ 11 h 418"/>
                <a:gd name="T70" fmla="*/ 164 w 325"/>
                <a:gd name="T71" fmla="*/ 29 h 418"/>
                <a:gd name="T72" fmla="*/ 136 w 325"/>
                <a:gd name="T73" fmla="*/ 43 h 418"/>
                <a:gd name="T74" fmla="*/ 113 w 325"/>
                <a:gd name="T75" fmla="*/ 21 h 418"/>
                <a:gd name="T76" fmla="*/ 78 w 325"/>
                <a:gd name="T77" fmla="*/ 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5" h="418">
                  <a:moveTo>
                    <a:pt x="161" y="179"/>
                  </a:moveTo>
                  <a:cubicBezTo>
                    <a:pt x="160" y="178"/>
                    <a:pt x="188" y="143"/>
                    <a:pt x="210" y="140"/>
                  </a:cubicBezTo>
                  <a:cubicBezTo>
                    <a:pt x="232" y="137"/>
                    <a:pt x="226" y="133"/>
                    <a:pt x="238" y="138"/>
                  </a:cubicBezTo>
                  <a:cubicBezTo>
                    <a:pt x="250" y="144"/>
                    <a:pt x="252" y="148"/>
                    <a:pt x="237" y="155"/>
                  </a:cubicBezTo>
                  <a:cubicBezTo>
                    <a:pt x="222" y="162"/>
                    <a:pt x="215" y="168"/>
                    <a:pt x="196" y="171"/>
                  </a:cubicBezTo>
                  <a:cubicBezTo>
                    <a:pt x="177" y="175"/>
                    <a:pt x="163" y="181"/>
                    <a:pt x="161" y="179"/>
                  </a:cubicBezTo>
                  <a:close/>
                  <a:moveTo>
                    <a:pt x="199" y="85"/>
                  </a:moveTo>
                  <a:cubicBezTo>
                    <a:pt x="197" y="87"/>
                    <a:pt x="186" y="79"/>
                    <a:pt x="187" y="68"/>
                  </a:cubicBezTo>
                  <a:cubicBezTo>
                    <a:pt x="188" y="57"/>
                    <a:pt x="197" y="38"/>
                    <a:pt x="211" y="34"/>
                  </a:cubicBezTo>
                  <a:cubicBezTo>
                    <a:pt x="225" y="30"/>
                    <a:pt x="230" y="30"/>
                    <a:pt x="230" y="40"/>
                  </a:cubicBezTo>
                  <a:cubicBezTo>
                    <a:pt x="229" y="51"/>
                    <a:pt x="229" y="62"/>
                    <a:pt x="219" y="71"/>
                  </a:cubicBezTo>
                  <a:cubicBezTo>
                    <a:pt x="210" y="80"/>
                    <a:pt x="201" y="84"/>
                    <a:pt x="199" y="85"/>
                  </a:cubicBezTo>
                  <a:close/>
                  <a:moveTo>
                    <a:pt x="79" y="112"/>
                  </a:moveTo>
                  <a:cubicBezTo>
                    <a:pt x="79" y="113"/>
                    <a:pt x="87" y="125"/>
                    <a:pt x="99" y="132"/>
                  </a:cubicBezTo>
                  <a:cubicBezTo>
                    <a:pt x="112" y="138"/>
                    <a:pt x="119" y="135"/>
                    <a:pt x="129" y="127"/>
                  </a:cubicBezTo>
                  <a:cubicBezTo>
                    <a:pt x="139" y="118"/>
                    <a:pt x="130" y="95"/>
                    <a:pt x="132" y="83"/>
                  </a:cubicBezTo>
                  <a:cubicBezTo>
                    <a:pt x="135" y="70"/>
                    <a:pt x="136" y="73"/>
                    <a:pt x="146" y="75"/>
                  </a:cubicBezTo>
                  <a:cubicBezTo>
                    <a:pt x="156" y="76"/>
                    <a:pt x="173" y="108"/>
                    <a:pt x="174" y="116"/>
                  </a:cubicBezTo>
                  <a:cubicBezTo>
                    <a:pt x="174" y="123"/>
                    <a:pt x="170" y="123"/>
                    <a:pt x="128" y="142"/>
                  </a:cubicBezTo>
                  <a:cubicBezTo>
                    <a:pt x="86" y="161"/>
                    <a:pt x="67" y="195"/>
                    <a:pt x="59" y="198"/>
                  </a:cubicBezTo>
                  <a:cubicBezTo>
                    <a:pt x="52" y="202"/>
                    <a:pt x="55" y="191"/>
                    <a:pt x="40" y="188"/>
                  </a:cubicBezTo>
                  <a:cubicBezTo>
                    <a:pt x="26" y="186"/>
                    <a:pt x="23" y="211"/>
                    <a:pt x="16" y="224"/>
                  </a:cubicBezTo>
                  <a:cubicBezTo>
                    <a:pt x="8" y="238"/>
                    <a:pt x="5" y="266"/>
                    <a:pt x="5" y="277"/>
                  </a:cubicBezTo>
                  <a:cubicBezTo>
                    <a:pt x="5" y="288"/>
                    <a:pt x="0" y="301"/>
                    <a:pt x="17" y="314"/>
                  </a:cubicBezTo>
                  <a:cubicBezTo>
                    <a:pt x="33" y="326"/>
                    <a:pt x="49" y="311"/>
                    <a:pt x="53" y="304"/>
                  </a:cubicBezTo>
                  <a:cubicBezTo>
                    <a:pt x="57" y="298"/>
                    <a:pt x="53" y="269"/>
                    <a:pt x="55" y="244"/>
                  </a:cubicBezTo>
                  <a:cubicBezTo>
                    <a:pt x="57" y="220"/>
                    <a:pt x="89" y="204"/>
                    <a:pt x="100" y="197"/>
                  </a:cubicBezTo>
                  <a:cubicBezTo>
                    <a:pt x="115" y="189"/>
                    <a:pt x="129" y="190"/>
                    <a:pt x="131" y="194"/>
                  </a:cubicBezTo>
                  <a:cubicBezTo>
                    <a:pt x="134" y="197"/>
                    <a:pt x="119" y="214"/>
                    <a:pt x="112" y="219"/>
                  </a:cubicBezTo>
                  <a:cubicBezTo>
                    <a:pt x="105" y="224"/>
                    <a:pt x="110" y="244"/>
                    <a:pt x="111" y="251"/>
                  </a:cubicBezTo>
                  <a:cubicBezTo>
                    <a:pt x="113" y="257"/>
                    <a:pt x="111" y="260"/>
                    <a:pt x="125" y="265"/>
                  </a:cubicBezTo>
                  <a:cubicBezTo>
                    <a:pt x="142" y="271"/>
                    <a:pt x="139" y="257"/>
                    <a:pt x="148" y="246"/>
                  </a:cubicBezTo>
                  <a:cubicBezTo>
                    <a:pt x="157" y="236"/>
                    <a:pt x="163" y="224"/>
                    <a:pt x="170" y="224"/>
                  </a:cubicBezTo>
                  <a:cubicBezTo>
                    <a:pt x="177" y="224"/>
                    <a:pt x="180" y="238"/>
                    <a:pt x="184" y="243"/>
                  </a:cubicBezTo>
                  <a:cubicBezTo>
                    <a:pt x="187" y="248"/>
                    <a:pt x="189" y="257"/>
                    <a:pt x="177" y="263"/>
                  </a:cubicBezTo>
                  <a:cubicBezTo>
                    <a:pt x="165" y="269"/>
                    <a:pt x="131" y="281"/>
                    <a:pt x="131" y="281"/>
                  </a:cubicBezTo>
                  <a:cubicBezTo>
                    <a:pt x="131" y="281"/>
                    <a:pt x="112" y="284"/>
                    <a:pt x="101" y="287"/>
                  </a:cubicBezTo>
                  <a:cubicBezTo>
                    <a:pt x="90" y="289"/>
                    <a:pt x="78" y="285"/>
                    <a:pt x="76" y="299"/>
                  </a:cubicBezTo>
                  <a:cubicBezTo>
                    <a:pt x="73" y="312"/>
                    <a:pt x="78" y="305"/>
                    <a:pt x="86" y="319"/>
                  </a:cubicBezTo>
                  <a:cubicBezTo>
                    <a:pt x="94" y="333"/>
                    <a:pt x="119" y="337"/>
                    <a:pt x="134" y="334"/>
                  </a:cubicBezTo>
                  <a:cubicBezTo>
                    <a:pt x="149" y="332"/>
                    <a:pt x="157" y="324"/>
                    <a:pt x="168" y="316"/>
                  </a:cubicBezTo>
                  <a:cubicBezTo>
                    <a:pt x="178" y="308"/>
                    <a:pt x="194" y="298"/>
                    <a:pt x="203" y="298"/>
                  </a:cubicBezTo>
                  <a:cubicBezTo>
                    <a:pt x="211" y="299"/>
                    <a:pt x="211" y="311"/>
                    <a:pt x="211" y="325"/>
                  </a:cubicBezTo>
                  <a:cubicBezTo>
                    <a:pt x="211" y="339"/>
                    <a:pt x="210" y="337"/>
                    <a:pt x="206" y="350"/>
                  </a:cubicBezTo>
                  <a:cubicBezTo>
                    <a:pt x="202" y="364"/>
                    <a:pt x="199" y="368"/>
                    <a:pt x="194" y="372"/>
                  </a:cubicBezTo>
                  <a:cubicBezTo>
                    <a:pt x="189" y="377"/>
                    <a:pt x="184" y="376"/>
                    <a:pt x="165" y="378"/>
                  </a:cubicBezTo>
                  <a:cubicBezTo>
                    <a:pt x="145" y="380"/>
                    <a:pt x="131" y="393"/>
                    <a:pt x="129" y="400"/>
                  </a:cubicBezTo>
                  <a:cubicBezTo>
                    <a:pt x="128" y="407"/>
                    <a:pt x="135" y="405"/>
                    <a:pt x="144" y="410"/>
                  </a:cubicBezTo>
                  <a:cubicBezTo>
                    <a:pt x="152" y="414"/>
                    <a:pt x="163" y="416"/>
                    <a:pt x="185" y="417"/>
                  </a:cubicBezTo>
                  <a:cubicBezTo>
                    <a:pt x="208" y="418"/>
                    <a:pt x="219" y="417"/>
                    <a:pt x="228" y="408"/>
                  </a:cubicBezTo>
                  <a:cubicBezTo>
                    <a:pt x="238" y="400"/>
                    <a:pt x="240" y="373"/>
                    <a:pt x="241" y="354"/>
                  </a:cubicBezTo>
                  <a:cubicBezTo>
                    <a:pt x="243" y="335"/>
                    <a:pt x="239" y="315"/>
                    <a:pt x="239" y="307"/>
                  </a:cubicBezTo>
                  <a:cubicBezTo>
                    <a:pt x="239" y="299"/>
                    <a:pt x="239" y="297"/>
                    <a:pt x="244" y="288"/>
                  </a:cubicBezTo>
                  <a:cubicBezTo>
                    <a:pt x="249" y="280"/>
                    <a:pt x="257" y="284"/>
                    <a:pt x="273" y="283"/>
                  </a:cubicBezTo>
                  <a:cubicBezTo>
                    <a:pt x="288" y="281"/>
                    <a:pt x="286" y="270"/>
                    <a:pt x="287" y="261"/>
                  </a:cubicBezTo>
                  <a:cubicBezTo>
                    <a:pt x="288" y="251"/>
                    <a:pt x="281" y="247"/>
                    <a:pt x="271" y="239"/>
                  </a:cubicBezTo>
                  <a:cubicBezTo>
                    <a:pt x="260" y="231"/>
                    <a:pt x="250" y="236"/>
                    <a:pt x="240" y="236"/>
                  </a:cubicBezTo>
                  <a:cubicBezTo>
                    <a:pt x="230" y="236"/>
                    <a:pt x="233" y="234"/>
                    <a:pt x="233" y="226"/>
                  </a:cubicBezTo>
                  <a:cubicBezTo>
                    <a:pt x="233" y="219"/>
                    <a:pt x="238" y="215"/>
                    <a:pt x="239" y="207"/>
                  </a:cubicBezTo>
                  <a:cubicBezTo>
                    <a:pt x="241" y="200"/>
                    <a:pt x="251" y="192"/>
                    <a:pt x="261" y="181"/>
                  </a:cubicBezTo>
                  <a:cubicBezTo>
                    <a:pt x="270" y="170"/>
                    <a:pt x="276" y="175"/>
                    <a:pt x="289" y="176"/>
                  </a:cubicBezTo>
                  <a:cubicBezTo>
                    <a:pt x="302" y="176"/>
                    <a:pt x="307" y="176"/>
                    <a:pt x="316" y="167"/>
                  </a:cubicBezTo>
                  <a:cubicBezTo>
                    <a:pt x="325" y="157"/>
                    <a:pt x="318" y="138"/>
                    <a:pt x="316" y="132"/>
                  </a:cubicBezTo>
                  <a:cubicBezTo>
                    <a:pt x="315" y="125"/>
                    <a:pt x="309" y="129"/>
                    <a:pt x="297" y="119"/>
                  </a:cubicBezTo>
                  <a:cubicBezTo>
                    <a:pt x="285" y="108"/>
                    <a:pt x="274" y="111"/>
                    <a:pt x="261" y="111"/>
                  </a:cubicBezTo>
                  <a:cubicBezTo>
                    <a:pt x="248" y="111"/>
                    <a:pt x="244" y="100"/>
                    <a:pt x="251" y="93"/>
                  </a:cubicBezTo>
                  <a:cubicBezTo>
                    <a:pt x="259" y="87"/>
                    <a:pt x="265" y="77"/>
                    <a:pt x="272" y="66"/>
                  </a:cubicBezTo>
                  <a:cubicBezTo>
                    <a:pt x="278" y="55"/>
                    <a:pt x="276" y="45"/>
                    <a:pt x="276" y="34"/>
                  </a:cubicBezTo>
                  <a:cubicBezTo>
                    <a:pt x="275" y="24"/>
                    <a:pt x="264" y="20"/>
                    <a:pt x="252" y="10"/>
                  </a:cubicBezTo>
                  <a:cubicBezTo>
                    <a:pt x="240" y="0"/>
                    <a:pt x="225" y="8"/>
                    <a:pt x="217" y="11"/>
                  </a:cubicBezTo>
                  <a:cubicBezTo>
                    <a:pt x="208" y="14"/>
                    <a:pt x="196" y="20"/>
                    <a:pt x="187" y="25"/>
                  </a:cubicBezTo>
                  <a:cubicBezTo>
                    <a:pt x="178" y="30"/>
                    <a:pt x="172" y="30"/>
                    <a:pt x="164" y="29"/>
                  </a:cubicBezTo>
                  <a:cubicBezTo>
                    <a:pt x="157" y="29"/>
                    <a:pt x="150" y="29"/>
                    <a:pt x="147" y="29"/>
                  </a:cubicBezTo>
                  <a:cubicBezTo>
                    <a:pt x="144" y="29"/>
                    <a:pt x="141" y="35"/>
                    <a:pt x="136" y="43"/>
                  </a:cubicBezTo>
                  <a:cubicBezTo>
                    <a:pt x="131" y="51"/>
                    <a:pt x="126" y="47"/>
                    <a:pt x="124" y="43"/>
                  </a:cubicBezTo>
                  <a:cubicBezTo>
                    <a:pt x="121" y="38"/>
                    <a:pt x="116" y="28"/>
                    <a:pt x="113" y="21"/>
                  </a:cubicBezTo>
                  <a:cubicBezTo>
                    <a:pt x="110" y="15"/>
                    <a:pt x="97" y="18"/>
                    <a:pt x="91" y="21"/>
                  </a:cubicBezTo>
                  <a:cubicBezTo>
                    <a:pt x="84" y="25"/>
                    <a:pt x="80" y="41"/>
                    <a:pt x="78" y="52"/>
                  </a:cubicBezTo>
                  <a:cubicBezTo>
                    <a:pt x="75" y="63"/>
                    <a:pt x="78" y="111"/>
                    <a:pt x="79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95" name="îşḷïḍe"/>
            <p:cNvSpPr/>
            <p:nvPr/>
          </p:nvSpPr>
          <p:spPr bwMode="auto">
            <a:xfrm>
              <a:off x="9461753" y="4939303"/>
              <a:ext cx="388938" cy="534988"/>
            </a:xfrm>
            <a:custGeom>
              <a:avLst/>
              <a:gdLst>
                <a:gd name="T0" fmla="*/ 4 w 211"/>
                <a:gd name="T1" fmla="*/ 137 h 290"/>
                <a:gd name="T2" fmla="*/ 41 w 211"/>
                <a:gd name="T3" fmla="*/ 117 h 290"/>
                <a:gd name="T4" fmla="*/ 75 w 211"/>
                <a:gd name="T5" fmla="*/ 83 h 290"/>
                <a:gd name="T6" fmla="*/ 82 w 211"/>
                <a:gd name="T7" fmla="*/ 29 h 290"/>
                <a:gd name="T8" fmla="*/ 94 w 211"/>
                <a:gd name="T9" fmla="*/ 6 h 290"/>
                <a:gd name="T10" fmla="*/ 126 w 211"/>
                <a:gd name="T11" fmla="*/ 27 h 290"/>
                <a:gd name="T12" fmla="*/ 145 w 211"/>
                <a:gd name="T13" fmla="*/ 65 h 290"/>
                <a:gd name="T14" fmla="*/ 170 w 211"/>
                <a:gd name="T15" fmla="*/ 93 h 290"/>
                <a:gd name="T16" fmla="*/ 164 w 211"/>
                <a:gd name="T17" fmla="*/ 119 h 290"/>
                <a:gd name="T18" fmla="*/ 127 w 211"/>
                <a:gd name="T19" fmla="*/ 151 h 290"/>
                <a:gd name="T20" fmla="*/ 123 w 211"/>
                <a:gd name="T21" fmla="*/ 165 h 290"/>
                <a:gd name="T22" fmla="*/ 181 w 211"/>
                <a:gd name="T23" fmla="*/ 187 h 290"/>
                <a:gd name="T24" fmla="*/ 210 w 211"/>
                <a:gd name="T25" fmla="*/ 231 h 290"/>
                <a:gd name="T26" fmla="*/ 202 w 211"/>
                <a:gd name="T27" fmla="*/ 281 h 290"/>
                <a:gd name="T28" fmla="*/ 185 w 211"/>
                <a:gd name="T29" fmla="*/ 289 h 290"/>
                <a:gd name="T30" fmla="*/ 162 w 211"/>
                <a:gd name="T31" fmla="*/ 267 h 290"/>
                <a:gd name="T32" fmla="*/ 158 w 211"/>
                <a:gd name="T33" fmla="*/ 217 h 290"/>
                <a:gd name="T34" fmla="*/ 134 w 211"/>
                <a:gd name="T35" fmla="*/ 188 h 290"/>
                <a:gd name="T36" fmla="*/ 117 w 211"/>
                <a:gd name="T37" fmla="*/ 183 h 290"/>
                <a:gd name="T38" fmla="*/ 105 w 211"/>
                <a:gd name="T39" fmla="*/ 191 h 290"/>
                <a:gd name="T40" fmla="*/ 95 w 211"/>
                <a:gd name="T41" fmla="*/ 225 h 290"/>
                <a:gd name="T42" fmla="*/ 92 w 211"/>
                <a:gd name="T43" fmla="*/ 251 h 290"/>
                <a:gd name="T44" fmla="*/ 58 w 211"/>
                <a:gd name="T45" fmla="*/ 261 h 290"/>
                <a:gd name="T46" fmla="*/ 37 w 211"/>
                <a:gd name="T47" fmla="*/ 235 h 290"/>
                <a:gd name="T48" fmla="*/ 39 w 211"/>
                <a:gd name="T49" fmla="*/ 205 h 290"/>
                <a:gd name="T50" fmla="*/ 45 w 211"/>
                <a:gd name="T51" fmla="*/ 177 h 290"/>
                <a:gd name="T52" fmla="*/ 18 w 211"/>
                <a:gd name="T53" fmla="*/ 155 h 290"/>
                <a:gd name="T54" fmla="*/ 0 w 211"/>
                <a:gd name="T55" fmla="*/ 147 h 290"/>
                <a:gd name="T56" fmla="*/ 4 w 211"/>
                <a:gd name="T57" fmla="*/ 1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290">
                  <a:moveTo>
                    <a:pt x="4" y="137"/>
                  </a:moveTo>
                  <a:cubicBezTo>
                    <a:pt x="4" y="137"/>
                    <a:pt x="32" y="120"/>
                    <a:pt x="41" y="117"/>
                  </a:cubicBezTo>
                  <a:cubicBezTo>
                    <a:pt x="50" y="115"/>
                    <a:pt x="69" y="103"/>
                    <a:pt x="75" y="83"/>
                  </a:cubicBezTo>
                  <a:cubicBezTo>
                    <a:pt x="81" y="63"/>
                    <a:pt x="82" y="39"/>
                    <a:pt x="82" y="29"/>
                  </a:cubicBezTo>
                  <a:cubicBezTo>
                    <a:pt x="82" y="19"/>
                    <a:pt x="76" y="0"/>
                    <a:pt x="94" y="6"/>
                  </a:cubicBezTo>
                  <a:cubicBezTo>
                    <a:pt x="112" y="12"/>
                    <a:pt x="124" y="15"/>
                    <a:pt x="126" y="27"/>
                  </a:cubicBezTo>
                  <a:cubicBezTo>
                    <a:pt x="129" y="39"/>
                    <a:pt x="131" y="55"/>
                    <a:pt x="145" y="65"/>
                  </a:cubicBezTo>
                  <a:cubicBezTo>
                    <a:pt x="159" y="75"/>
                    <a:pt x="168" y="83"/>
                    <a:pt x="170" y="93"/>
                  </a:cubicBezTo>
                  <a:cubicBezTo>
                    <a:pt x="172" y="103"/>
                    <a:pt x="172" y="114"/>
                    <a:pt x="164" y="119"/>
                  </a:cubicBezTo>
                  <a:cubicBezTo>
                    <a:pt x="157" y="123"/>
                    <a:pt x="132" y="147"/>
                    <a:pt x="127" y="151"/>
                  </a:cubicBezTo>
                  <a:cubicBezTo>
                    <a:pt x="121" y="154"/>
                    <a:pt x="119" y="165"/>
                    <a:pt x="123" y="165"/>
                  </a:cubicBezTo>
                  <a:cubicBezTo>
                    <a:pt x="127" y="165"/>
                    <a:pt x="163" y="172"/>
                    <a:pt x="181" y="187"/>
                  </a:cubicBezTo>
                  <a:cubicBezTo>
                    <a:pt x="198" y="202"/>
                    <a:pt x="209" y="216"/>
                    <a:pt x="210" y="231"/>
                  </a:cubicBezTo>
                  <a:cubicBezTo>
                    <a:pt x="211" y="247"/>
                    <a:pt x="210" y="273"/>
                    <a:pt x="202" y="281"/>
                  </a:cubicBezTo>
                  <a:cubicBezTo>
                    <a:pt x="194" y="288"/>
                    <a:pt x="192" y="290"/>
                    <a:pt x="185" y="289"/>
                  </a:cubicBezTo>
                  <a:cubicBezTo>
                    <a:pt x="178" y="288"/>
                    <a:pt x="164" y="279"/>
                    <a:pt x="162" y="267"/>
                  </a:cubicBezTo>
                  <a:cubicBezTo>
                    <a:pt x="160" y="255"/>
                    <a:pt x="164" y="239"/>
                    <a:pt x="158" y="217"/>
                  </a:cubicBezTo>
                  <a:cubicBezTo>
                    <a:pt x="153" y="196"/>
                    <a:pt x="139" y="191"/>
                    <a:pt x="134" y="188"/>
                  </a:cubicBezTo>
                  <a:cubicBezTo>
                    <a:pt x="129" y="186"/>
                    <a:pt x="117" y="183"/>
                    <a:pt x="117" y="183"/>
                  </a:cubicBezTo>
                  <a:cubicBezTo>
                    <a:pt x="117" y="183"/>
                    <a:pt x="108" y="182"/>
                    <a:pt x="105" y="191"/>
                  </a:cubicBezTo>
                  <a:cubicBezTo>
                    <a:pt x="102" y="199"/>
                    <a:pt x="96" y="215"/>
                    <a:pt x="95" y="225"/>
                  </a:cubicBezTo>
                  <a:cubicBezTo>
                    <a:pt x="94" y="235"/>
                    <a:pt x="96" y="247"/>
                    <a:pt x="92" y="251"/>
                  </a:cubicBezTo>
                  <a:cubicBezTo>
                    <a:pt x="87" y="256"/>
                    <a:pt x="77" y="267"/>
                    <a:pt x="58" y="261"/>
                  </a:cubicBezTo>
                  <a:cubicBezTo>
                    <a:pt x="39" y="255"/>
                    <a:pt x="41" y="238"/>
                    <a:pt x="37" y="235"/>
                  </a:cubicBezTo>
                  <a:cubicBezTo>
                    <a:pt x="33" y="231"/>
                    <a:pt x="39" y="211"/>
                    <a:pt x="39" y="205"/>
                  </a:cubicBezTo>
                  <a:cubicBezTo>
                    <a:pt x="39" y="200"/>
                    <a:pt x="47" y="182"/>
                    <a:pt x="45" y="177"/>
                  </a:cubicBezTo>
                  <a:cubicBezTo>
                    <a:pt x="44" y="173"/>
                    <a:pt x="25" y="153"/>
                    <a:pt x="18" y="155"/>
                  </a:cubicBezTo>
                  <a:cubicBezTo>
                    <a:pt x="11" y="157"/>
                    <a:pt x="1" y="155"/>
                    <a:pt x="0" y="147"/>
                  </a:cubicBezTo>
                  <a:cubicBezTo>
                    <a:pt x="0" y="140"/>
                    <a:pt x="4" y="137"/>
                    <a:pt x="4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96" name="îṧļíďe"/>
            <p:cNvSpPr/>
            <p:nvPr/>
          </p:nvSpPr>
          <p:spPr bwMode="auto">
            <a:xfrm>
              <a:off x="8326691" y="4823415"/>
              <a:ext cx="746125" cy="695325"/>
            </a:xfrm>
            <a:custGeom>
              <a:avLst/>
              <a:gdLst>
                <a:gd name="T0" fmla="*/ 159 w 405"/>
                <a:gd name="T1" fmla="*/ 229 h 377"/>
                <a:gd name="T2" fmla="*/ 218 w 405"/>
                <a:gd name="T3" fmla="*/ 183 h 377"/>
                <a:gd name="T4" fmla="*/ 234 w 405"/>
                <a:gd name="T5" fmla="*/ 247 h 377"/>
                <a:gd name="T6" fmla="*/ 260 w 405"/>
                <a:gd name="T7" fmla="*/ 269 h 377"/>
                <a:gd name="T8" fmla="*/ 209 w 405"/>
                <a:gd name="T9" fmla="*/ 247 h 377"/>
                <a:gd name="T10" fmla="*/ 108 w 405"/>
                <a:gd name="T11" fmla="*/ 215 h 377"/>
                <a:gd name="T12" fmla="*/ 73 w 405"/>
                <a:gd name="T13" fmla="*/ 283 h 377"/>
                <a:gd name="T14" fmla="*/ 43 w 405"/>
                <a:gd name="T15" fmla="*/ 350 h 377"/>
                <a:gd name="T16" fmla="*/ 91 w 405"/>
                <a:gd name="T17" fmla="*/ 347 h 377"/>
                <a:gd name="T18" fmla="*/ 118 w 405"/>
                <a:gd name="T19" fmla="*/ 372 h 377"/>
                <a:gd name="T20" fmla="*/ 136 w 405"/>
                <a:gd name="T21" fmla="*/ 328 h 377"/>
                <a:gd name="T22" fmla="*/ 147 w 405"/>
                <a:gd name="T23" fmla="*/ 265 h 377"/>
                <a:gd name="T24" fmla="*/ 242 w 405"/>
                <a:gd name="T25" fmla="*/ 306 h 377"/>
                <a:gd name="T26" fmla="*/ 186 w 405"/>
                <a:gd name="T27" fmla="*/ 337 h 377"/>
                <a:gd name="T28" fmla="*/ 172 w 405"/>
                <a:gd name="T29" fmla="*/ 367 h 377"/>
                <a:gd name="T30" fmla="*/ 272 w 405"/>
                <a:gd name="T31" fmla="*/ 328 h 377"/>
                <a:gd name="T32" fmla="*/ 352 w 405"/>
                <a:gd name="T33" fmla="*/ 373 h 377"/>
                <a:gd name="T34" fmla="*/ 389 w 405"/>
                <a:gd name="T35" fmla="*/ 333 h 377"/>
                <a:gd name="T36" fmla="*/ 292 w 405"/>
                <a:gd name="T37" fmla="*/ 299 h 377"/>
                <a:gd name="T38" fmla="*/ 291 w 405"/>
                <a:gd name="T39" fmla="*/ 217 h 377"/>
                <a:gd name="T40" fmla="*/ 261 w 405"/>
                <a:gd name="T41" fmla="*/ 173 h 377"/>
                <a:gd name="T42" fmla="*/ 297 w 405"/>
                <a:gd name="T43" fmla="*/ 107 h 377"/>
                <a:gd name="T44" fmla="*/ 283 w 405"/>
                <a:gd name="T45" fmla="*/ 43 h 377"/>
                <a:gd name="T46" fmla="*/ 241 w 405"/>
                <a:gd name="T47" fmla="*/ 1 h 377"/>
                <a:gd name="T48" fmla="*/ 241 w 405"/>
                <a:gd name="T49" fmla="*/ 35 h 377"/>
                <a:gd name="T50" fmla="*/ 245 w 405"/>
                <a:gd name="T51" fmla="*/ 97 h 377"/>
                <a:gd name="T52" fmla="*/ 194 w 405"/>
                <a:gd name="T53" fmla="*/ 129 h 377"/>
                <a:gd name="T54" fmla="*/ 161 w 405"/>
                <a:gd name="T55" fmla="*/ 121 h 377"/>
                <a:gd name="T56" fmla="*/ 150 w 405"/>
                <a:gd name="T57" fmla="*/ 33 h 377"/>
                <a:gd name="T58" fmla="*/ 122 w 405"/>
                <a:gd name="T59" fmla="*/ 56 h 377"/>
                <a:gd name="T60" fmla="*/ 121 w 405"/>
                <a:gd name="T61" fmla="*/ 133 h 377"/>
                <a:gd name="T62" fmla="*/ 30 w 405"/>
                <a:gd name="T63" fmla="*/ 180 h 377"/>
                <a:gd name="T64" fmla="*/ 22 w 405"/>
                <a:gd name="T65" fmla="*/ 2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5" h="377">
                  <a:moveTo>
                    <a:pt x="174" y="243"/>
                  </a:moveTo>
                  <a:cubicBezTo>
                    <a:pt x="172" y="243"/>
                    <a:pt x="154" y="236"/>
                    <a:pt x="159" y="229"/>
                  </a:cubicBezTo>
                  <a:cubicBezTo>
                    <a:pt x="163" y="221"/>
                    <a:pt x="190" y="187"/>
                    <a:pt x="199" y="183"/>
                  </a:cubicBezTo>
                  <a:cubicBezTo>
                    <a:pt x="208" y="178"/>
                    <a:pt x="215" y="172"/>
                    <a:pt x="218" y="183"/>
                  </a:cubicBezTo>
                  <a:cubicBezTo>
                    <a:pt x="221" y="193"/>
                    <a:pt x="215" y="230"/>
                    <a:pt x="220" y="236"/>
                  </a:cubicBezTo>
                  <a:cubicBezTo>
                    <a:pt x="225" y="241"/>
                    <a:pt x="227" y="248"/>
                    <a:pt x="234" y="247"/>
                  </a:cubicBezTo>
                  <a:cubicBezTo>
                    <a:pt x="241" y="246"/>
                    <a:pt x="256" y="238"/>
                    <a:pt x="260" y="245"/>
                  </a:cubicBezTo>
                  <a:cubicBezTo>
                    <a:pt x="263" y="252"/>
                    <a:pt x="268" y="259"/>
                    <a:pt x="260" y="269"/>
                  </a:cubicBezTo>
                  <a:cubicBezTo>
                    <a:pt x="253" y="278"/>
                    <a:pt x="247" y="281"/>
                    <a:pt x="239" y="274"/>
                  </a:cubicBezTo>
                  <a:cubicBezTo>
                    <a:pt x="230" y="267"/>
                    <a:pt x="221" y="250"/>
                    <a:pt x="209" y="247"/>
                  </a:cubicBezTo>
                  <a:cubicBezTo>
                    <a:pt x="198" y="245"/>
                    <a:pt x="176" y="243"/>
                    <a:pt x="174" y="243"/>
                  </a:cubicBezTo>
                  <a:close/>
                  <a:moveTo>
                    <a:pt x="108" y="215"/>
                  </a:moveTo>
                  <a:cubicBezTo>
                    <a:pt x="109" y="216"/>
                    <a:pt x="102" y="238"/>
                    <a:pt x="93" y="254"/>
                  </a:cubicBezTo>
                  <a:cubicBezTo>
                    <a:pt x="84" y="271"/>
                    <a:pt x="81" y="271"/>
                    <a:pt x="73" y="283"/>
                  </a:cubicBezTo>
                  <a:cubicBezTo>
                    <a:pt x="65" y="295"/>
                    <a:pt x="45" y="309"/>
                    <a:pt x="44" y="316"/>
                  </a:cubicBezTo>
                  <a:cubicBezTo>
                    <a:pt x="43" y="323"/>
                    <a:pt x="41" y="343"/>
                    <a:pt x="43" y="350"/>
                  </a:cubicBezTo>
                  <a:cubicBezTo>
                    <a:pt x="44" y="357"/>
                    <a:pt x="61" y="358"/>
                    <a:pt x="69" y="357"/>
                  </a:cubicBezTo>
                  <a:cubicBezTo>
                    <a:pt x="77" y="355"/>
                    <a:pt x="84" y="347"/>
                    <a:pt x="91" y="347"/>
                  </a:cubicBezTo>
                  <a:cubicBezTo>
                    <a:pt x="98" y="347"/>
                    <a:pt x="96" y="355"/>
                    <a:pt x="97" y="361"/>
                  </a:cubicBezTo>
                  <a:cubicBezTo>
                    <a:pt x="97" y="366"/>
                    <a:pt x="101" y="368"/>
                    <a:pt x="118" y="372"/>
                  </a:cubicBezTo>
                  <a:cubicBezTo>
                    <a:pt x="136" y="377"/>
                    <a:pt x="140" y="364"/>
                    <a:pt x="144" y="352"/>
                  </a:cubicBezTo>
                  <a:cubicBezTo>
                    <a:pt x="148" y="339"/>
                    <a:pt x="140" y="339"/>
                    <a:pt x="136" y="328"/>
                  </a:cubicBezTo>
                  <a:cubicBezTo>
                    <a:pt x="133" y="316"/>
                    <a:pt x="136" y="302"/>
                    <a:pt x="136" y="292"/>
                  </a:cubicBezTo>
                  <a:cubicBezTo>
                    <a:pt x="135" y="281"/>
                    <a:pt x="141" y="272"/>
                    <a:pt x="147" y="265"/>
                  </a:cubicBezTo>
                  <a:cubicBezTo>
                    <a:pt x="153" y="258"/>
                    <a:pt x="160" y="248"/>
                    <a:pt x="186" y="258"/>
                  </a:cubicBezTo>
                  <a:cubicBezTo>
                    <a:pt x="212" y="267"/>
                    <a:pt x="239" y="298"/>
                    <a:pt x="242" y="306"/>
                  </a:cubicBezTo>
                  <a:cubicBezTo>
                    <a:pt x="245" y="313"/>
                    <a:pt x="232" y="318"/>
                    <a:pt x="227" y="325"/>
                  </a:cubicBezTo>
                  <a:cubicBezTo>
                    <a:pt x="222" y="332"/>
                    <a:pt x="196" y="338"/>
                    <a:pt x="186" y="337"/>
                  </a:cubicBezTo>
                  <a:cubicBezTo>
                    <a:pt x="175" y="336"/>
                    <a:pt x="172" y="344"/>
                    <a:pt x="167" y="348"/>
                  </a:cubicBezTo>
                  <a:cubicBezTo>
                    <a:pt x="162" y="351"/>
                    <a:pt x="167" y="361"/>
                    <a:pt x="172" y="367"/>
                  </a:cubicBezTo>
                  <a:cubicBezTo>
                    <a:pt x="177" y="373"/>
                    <a:pt x="211" y="373"/>
                    <a:pt x="224" y="364"/>
                  </a:cubicBezTo>
                  <a:cubicBezTo>
                    <a:pt x="237" y="354"/>
                    <a:pt x="272" y="328"/>
                    <a:pt x="272" y="328"/>
                  </a:cubicBezTo>
                  <a:cubicBezTo>
                    <a:pt x="272" y="328"/>
                    <a:pt x="285" y="340"/>
                    <a:pt x="293" y="348"/>
                  </a:cubicBezTo>
                  <a:cubicBezTo>
                    <a:pt x="301" y="357"/>
                    <a:pt x="319" y="369"/>
                    <a:pt x="352" y="373"/>
                  </a:cubicBezTo>
                  <a:cubicBezTo>
                    <a:pt x="385" y="377"/>
                    <a:pt x="398" y="356"/>
                    <a:pt x="401" y="352"/>
                  </a:cubicBezTo>
                  <a:cubicBezTo>
                    <a:pt x="405" y="348"/>
                    <a:pt x="399" y="342"/>
                    <a:pt x="389" y="333"/>
                  </a:cubicBezTo>
                  <a:cubicBezTo>
                    <a:pt x="379" y="323"/>
                    <a:pt x="353" y="312"/>
                    <a:pt x="337" y="313"/>
                  </a:cubicBezTo>
                  <a:cubicBezTo>
                    <a:pt x="321" y="315"/>
                    <a:pt x="303" y="305"/>
                    <a:pt x="292" y="299"/>
                  </a:cubicBezTo>
                  <a:cubicBezTo>
                    <a:pt x="282" y="293"/>
                    <a:pt x="287" y="293"/>
                    <a:pt x="291" y="277"/>
                  </a:cubicBezTo>
                  <a:cubicBezTo>
                    <a:pt x="295" y="261"/>
                    <a:pt x="294" y="231"/>
                    <a:pt x="291" y="217"/>
                  </a:cubicBezTo>
                  <a:cubicBezTo>
                    <a:pt x="287" y="204"/>
                    <a:pt x="269" y="200"/>
                    <a:pt x="264" y="192"/>
                  </a:cubicBezTo>
                  <a:cubicBezTo>
                    <a:pt x="258" y="184"/>
                    <a:pt x="251" y="180"/>
                    <a:pt x="261" y="173"/>
                  </a:cubicBezTo>
                  <a:cubicBezTo>
                    <a:pt x="272" y="166"/>
                    <a:pt x="282" y="146"/>
                    <a:pt x="290" y="135"/>
                  </a:cubicBezTo>
                  <a:cubicBezTo>
                    <a:pt x="298" y="123"/>
                    <a:pt x="305" y="117"/>
                    <a:pt x="297" y="107"/>
                  </a:cubicBezTo>
                  <a:cubicBezTo>
                    <a:pt x="289" y="97"/>
                    <a:pt x="283" y="94"/>
                    <a:pt x="281" y="86"/>
                  </a:cubicBezTo>
                  <a:cubicBezTo>
                    <a:pt x="280" y="79"/>
                    <a:pt x="283" y="57"/>
                    <a:pt x="283" y="43"/>
                  </a:cubicBezTo>
                  <a:cubicBezTo>
                    <a:pt x="283" y="29"/>
                    <a:pt x="285" y="30"/>
                    <a:pt x="272" y="15"/>
                  </a:cubicBezTo>
                  <a:cubicBezTo>
                    <a:pt x="260" y="0"/>
                    <a:pt x="248" y="2"/>
                    <a:pt x="241" y="1"/>
                  </a:cubicBezTo>
                  <a:cubicBezTo>
                    <a:pt x="235" y="0"/>
                    <a:pt x="231" y="21"/>
                    <a:pt x="233" y="26"/>
                  </a:cubicBezTo>
                  <a:cubicBezTo>
                    <a:pt x="235" y="31"/>
                    <a:pt x="239" y="31"/>
                    <a:pt x="241" y="35"/>
                  </a:cubicBezTo>
                  <a:cubicBezTo>
                    <a:pt x="242" y="39"/>
                    <a:pt x="239" y="36"/>
                    <a:pt x="243" y="53"/>
                  </a:cubicBezTo>
                  <a:cubicBezTo>
                    <a:pt x="247" y="70"/>
                    <a:pt x="245" y="91"/>
                    <a:pt x="245" y="97"/>
                  </a:cubicBezTo>
                  <a:cubicBezTo>
                    <a:pt x="245" y="103"/>
                    <a:pt x="240" y="107"/>
                    <a:pt x="234" y="114"/>
                  </a:cubicBezTo>
                  <a:cubicBezTo>
                    <a:pt x="228" y="121"/>
                    <a:pt x="206" y="123"/>
                    <a:pt x="194" y="129"/>
                  </a:cubicBezTo>
                  <a:cubicBezTo>
                    <a:pt x="181" y="135"/>
                    <a:pt x="179" y="146"/>
                    <a:pt x="170" y="149"/>
                  </a:cubicBezTo>
                  <a:cubicBezTo>
                    <a:pt x="161" y="151"/>
                    <a:pt x="157" y="138"/>
                    <a:pt x="161" y="121"/>
                  </a:cubicBezTo>
                  <a:cubicBezTo>
                    <a:pt x="164" y="109"/>
                    <a:pt x="168" y="79"/>
                    <a:pt x="168" y="64"/>
                  </a:cubicBezTo>
                  <a:cubicBezTo>
                    <a:pt x="167" y="54"/>
                    <a:pt x="158" y="40"/>
                    <a:pt x="150" y="33"/>
                  </a:cubicBezTo>
                  <a:cubicBezTo>
                    <a:pt x="142" y="25"/>
                    <a:pt x="136" y="30"/>
                    <a:pt x="131" y="32"/>
                  </a:cubicBezTo>
                  <a:cubicBezTo>
                    <a:pt x="126" y="35"/>
                    <a:pt x="120" y="43"/>
                    <a:pt x="122" y="56"/>
                  </a:cubicBezTo>
                  <a:cubicBezTo>
                    <a:pt x="124" y="70"/>
                    <a:pt x="127" y="72"/>
                    <a:pt x="127" y="82"/>
                  </a:cubicBezTo>
                  <a:cubicBezTo>
                    <a:pt x="128" y="92"/>
                    <a:pt x="124" y="113"/>
                    <a:pt x="121" y="133"/>
                  </a:cubicBezTo>
                  <a:cubicBezTo>
                    <a:pt x="117" y="152"/>
                    <a:pt x="104" y="151"/>
                    <a:pt x="90" y="158"/>
                  </a:cubicBezTo>
                  <a:cubicBezTo>
                    <a:pt x="76" y="165"/>
                    <a:pt x="48" y="175"/>
                    <a:pt x="30" y="180"/>
                  </a:cubicBezTo>
                  <a:cubicBezTo>
                    <a:pt x="13" y="184"/>
                    <a:pt x="0" y="191"/>
                    <a:pt x="0" y="200"/>
                  </a:cubicBezTo>
                  <a:cubicBezTo>
                    <a:pt x="0" y="209"/>
                    <a:pt x="9" y="210"/>
                    <a:pt x="22" y="219"/>
                  </a:cubicBezTo>
                  <a:cubicBezTo>
                    <a:pt x="35" y="228"/>
                    <a:pt x="107" y="215"/>
                    <a:pt x="108" y="2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97" name="íŝļïḓè"/>
            <p:cNvSpPr/>
            <p:nvPr/>
          </p:nvSpPr>
          <p:spPr bwMode="auto">
            <a:xfrm>
              <a:off x="6220078" y="4756740"/>
              <a:ext cx="627063" cy="793750"/>
            </a:xfrm>
            <a:custGeom>
              <a:avLst/>
              <a:gdLst>
                <a:gd name="T0" fmla="*/ 194 w 340"/>
                <a:gd name="T1" fmla="*/ 225 h 430"/>
                <a:gd name="T2" fmla="*/ 189 w 340"/>
                <a:gd name="T3" fmla="*/ 204 h 430"/>
                <a:gd name="T4" fmla="*/ 222 w 340"/>
                <a:gd name="T5" fmla="*/ 196 h 430"/>
                <a:gd name="T6" fmla="*/ 234 w 340"/>
                <a:gd name="T7" fmla="*/ 215 h 430"/>
                <a:gd name="T8" fmla="*/ 217 w 340"/>
                <a:gd name="T9" fmla="*/ 231 h 430"/>
                <a:gd name="T10" fmla="*/ 194 w 340"/>
                <a:gd name="T11" fmla="*/ 225 h 430"/>
                <a:gd name="T12" fmla="*/ 33 w 340"/>
                <a:gd name="T13" fmla="*/ 228 h 430"/>
                <a:gd name="T14" fmla="*/ 67 w 340"/>
                <a:gd name="T15" fmla="*/ 224 h 430"/>
                <a:gd name="T16" fmla="*/ 105 w 340"/>
                <a:gd name="T17" fmla="*/ 194 h 430"/>
                <a:gd name="T18" fmla="*/ 164 w 340"/>
                <a:gd name="T19" fmla="*/ 151 h 430"/>
                <a:gd name="T20" fmla="*/ 170 w 340"/>
                <a:gd name="T21" fmla="*/ 163 h 430"/>
                <a:gd name="T22" fmla="*/ 144 w 340"/>
                <a:gd name="T23" fmla="*/ 203 h 430"/>
                <a:gd name="T24" fmla="*/ 142 w 340"/>
                <a:gd name="T25" fmla="*/ 250 h 430"/>
                <a:gd name="T26" fmla="*/ 166 w 340"/>
                <a:gd name="T27" fmla="*/ 278 h 430"/>
                <a:gd name="T28" fmla="*/ 170 w 340"/>
                <a:gd name="T29" fmla="*/ 300 h 430"/>
                <a:gd name="T30" fmla="*/ 132 w 340"/>
                <a:gd name="T31" fmla="*/ 347 h 430"/>
                <a:gd name="T32" fmla="*/ 133 w 340"/>
                <a:gd name="T33" fmla="*/ 397 h 430"/>
                <a:gd name="T34" fmla="*/ 181 w 340"/>
                <a:gd name="T35" fmla="*/ 410 h 430"/>
                <a:gd name="T36" fmla="*/ 184 w 340"/>
                <a:gd name="T37" fmla="*/ 375 h 430"/>
                <a:gd name="T38" fmla="*/ 198 w 340"/>
                <a:gd name="T39" fmla="*/ 374 h 430"/>
                <a:gd name="T40" fmla="*/ 215 w 340"/>
                <a:gd name="T41" fmla="*/ 416 h 430"/>
                <a:gd name="T42" fmla="*/ 240 w 340"/>
                <a:gd name="T43" fmla="*/ 406 h 430"/>
                <a:gd name="T44" fmla="*/ 230 w 340"/>
                <a:gd name="T45" fmla="*/ 341 h 430"/>
                <a:gd name="T46" fmla="*/ 250 w 340"/>
                <a:gd name="T47" fmla="*/ 322 h 430"/>
                <a:gd name="T48" fmla="*/ 268 w 340"/>
                <a:gd name="T49" fmla="*/ 373 h 430"/>
                <a:gd name="T50" fmla="*/ 316 w 340"/>
                <a:gd name="T51" fmla="*/ 385 h 430"/>
                <a:gd name="T52" fmla="*/ 295 w 340"/>
                <a:gd name="T53" fmla="*/ 310 h 430"/>
                <a:gd name="T54" fmla="*/ 263 w 340"/>
                <a:gd name="T55" fmla="*/ 288 h 430"/>
                <a:gd name="T56" fmla="*/ 264 w 340"/>
                <a:gd name="T57" fmla="*/ 259 h 430"/>
                <a:gd name="T58" fmla="*/ 265 w 340"/>
                <a:gd name="T59" fmla="*/ 233 h 430"/>
                <a:gd name="T60" fmla="*/ 300 w 340"/>
                <a:gd name="T61" fmla="*/ 199 h 430"/>
                <a:gd name="T62" fmla="*/ 275 w 340"/>
                <a:gd name="T63" fmla="*/ 161 h 430"/>
                <a:gd name="T64" fmla="*/ 217 w 340"/>
                <a:gd name="T65" fmla="*/ 159 h 430"/>
                <a:gd name="T66" fmla="*/ 270 w 340"/>
                <a:gd name="T67" fmla="*/ 132 h 430"/>
                <a:gd name="T68" fmla="*/ 316 w 340"/>
                <a:gd name="T69" fmla="*/ 126 h 430"/>
                <a:gd name="T70" fmla="*/ 332 w 340"/>
                <a:gd name="T71" fmla="*/ 110 h 430"/>
                <a:gd name="T72" fmla="*/ 321 w 340"/>
                <a:gd name="T73" fmla="*/ 75 h 430"/>
                <a:gd name="T74" fmla="*/ 256 w 340"/>
                <a:gd name="T75" fmla="*/ 74 h 430"/>
                <a:gd name="T76" fmla="*/ 240 w 340"/>
                <a:gd name="T77" fmla="*/ 51 h 430"/>
                <a:gd name="T78" fmla="*/ 212 w 340"/>
                <a:gd name="T79" fmla="*/ 9 h 430"/>
                <a:gd name="T80" fmla="*/ 190 w 340"/>
                <a:gd name="T81" fmla="*/ 6 h 430"/>
                <a:gd name="T82" fmla="*/ 174 w 340"/>
                <a:gd name="T83" fmla="*/ 34 h 430"/>
                <a:gd name="T84" fmla="*/ 183 w 340"/>
                <a:gd name="T85" fmla="*/ 70 h 430"/>
                <a:gd name="T86" fmla="*/ 172 w 340"/>
                <a:gd name="T87" fmla="*/ 98 h 430"/>
                <a:gd name="T88" fmla="*/ 65 w 340"/>
                <a:gd name="T89" fmla="*/ 161 h 430"/>
                <a:gd name="T90" fmla="*/ 21 w 340"/>
                <a:gd name="T91" fmla="*/ 171 h 430"/>
                <a:gd name="T92" fmla="*/ 10 w 340"/>
                <a:gd name="T93" fmla="*/ 198 h 430"/>
                <a:gd name="T94" fmla="*/ 33 w 340"/>
                <a:gd name="T95" fmla="*/ 2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430">
                  <a:moveTo>
                    <a:pt x="194" y="225"/>
                  </a:moveTo>
                  <a:cubicBezTo>
                    <a:pt x="194" y="225"/>
                    <a:pt x="178" y="212"/>
                    <a:pt x="189" y="204"/>
                  </a:cubicBezTo>
                  <a:cubicBezTo>
                    <a:pt x="201" y="196"/>
                    <a:pt x="211" y="188"/>
                    <a:pt x="222" y="196"/>
                  </a:cubicBezTo>
                  <a:cubicBezTo>
                    <a:pt x="234" y="203"/>
                    <a:pt x="238" y="207"/>
                    <a:pt x="234" y="215"/>
                  </a:cubicBezTo>
                  <a:cubicBezTo>
                    <a:pt x="230" y="222"/>
                    <a:pt x="228" y="229"/>
                    <a:pt x="217" y="231"/>
                  </a:cubicBezTo>
                  <a:cubicBezTo>
                    <a:pt x="204" y="230"/>
                    <a:pt x="194" y="225"/>
                    <a:pt x="194" y="225"/>
                  </a:cubicBezTo>
                  <a:close/>
                  <a:moveTo>
                    <a:pt x="33" y="228"/>
                  </a:moveTo>
                  <a:cubicBezTo>
                    <a:pt x="40" y="229"/>
                    <a:pt x="52" y="231"/>
                    <a:pt x="67" y="224"/>
                  </a:cubicBezTo>
                  <a:cubicBezTo>
                    <a:pt x="82" y="216"/>
                    <a:pt x="91" y="208"/>
                    <a:pt x="105" y="194"/>
                  </a:cubicBezTo>
                  <a:cubicBezTo>
                    <a:pt x="119" y="180"/>
                    <a:pt x="153" y="155"/>
                    <a:pt x="164" y="151"/>
                  </a:cubicBezTo>
                  <a:cubicBezTo>
                    <a:pt x="176" y="146"/>
                    <a:pt x="176" y="155"/>
                    <a:pt x="170" y="163"/>
                  </a:cubicBezTo>
                  <a:cubicBezTo>
                    <a:pt x="164" y="171"/>
                    <a:pt x="150" y="188"/>
                    <a:pt x="144" y="203"/>
                  </a:cubicBezTo>
                  <a:cubicBezTo>
                    <a:pt x="139" y="218"/>
                    <a:pt x="134" y="224"/>
                    <a:pt x="142" y="250"/>
                  </a:cubicBezTo>
                  <a:cubicBezTo>
                    <a:pt x="149" y="275"/>
                    <a:pt x="160" y="275"/>
                    <a:pt x="166" y="278"/>
                  </a:cubicBezTo>
                  <a:cubicBezTo>
                    <a:pt x="172" y="281"/>
                    <a:pt x="176" y="301"/>
                    <a:pt x="170" y="300"/>
                  </a:cubicBezTo>
                  <a:cubicBezTo>
                    <a:pt x="164" y="299"/>
                    <a:pt x="136" y="327"/>
                    <a:pt x="132" y="347"/>
                  </a:cubicBezTo>
                  <a:cubicBezTo>
                    <a:pt x="127" y="366"/>
                    <a:pt x="123" y="375"/>
                    <a:pt x="133" y="397"/>
                  </a:cubicBezTo>
                  <a:cubicBezTo>
                    <a:pt x="144" y="419"/>
                    <a:pt x="174" y="413"/>
                    <a:pt x="181" y="410"/>
                  </a:cubicBezTo>
                  <a:cubicBezTo>
                    <a:pt x="189" y="407"/>
                    <a:pt x="185" y="395"/>
                    <a:pt x="184" y="375"/>
                  </a:cubicBezTo>
                  <a:cubicBezTo>
                    <a:pt x="182" y="355"/>
                    <a:pt x="192" y="364"/>
                    <a:pt x="198" y="374"/>
                  </a:cubicBezTo>
                  <a:cubicBezTo>
                    <a:pt x="204" y="384"/>
                    <a:pt x="203" y="402"/>
                    <a:pt x="215" y="416"/>
                  </a:cubicBezTo>
                  <a:cubicBezTo>
                    <a:pt x="226" y="430"/>
                    <a:pt x="235" y="419"/>
                    <a:pt x="240" y="406"/>
                  </a:cubicBezTo>
                  <a:cubicBezTo>
                    <a:pt x="245" y="393"/>
                    <a:pt x="232" y="357"/>
                    <a:pt x="230" y="341"/>
                  </a:cubicBezTo>
                  <a:cubicBezTo>
                    <a:pt x="229" y="326"/>
                    <a:pt x="238" y="322"/>
                    <a:pt x="250" y="322"/>
                  </a:cubicBezTo>
                  <a:cubicBezTo>
                    <a:pt x="262" y="322"/>
                    <a:pt x="248" y="347"/>
                    <a:pt x="268" y="373"/>
                  </a:cubicBezTo>
                  <a:cubicBezTo>
                    <a:pt x="287" y="399"/>
                    <a:pt x="292" y="396"/>
                    <a:pt x="316" y="385"/>
                  </a:cubicBezTo>
                  <a:cubicBezTo>
                    <a:pt x="340" y="375"/>
                    <a:pt x="311" y="327"/>
                    <a:pt x="295" y="310"/>
                  </a:cubicBezTo>
                  <a:cubicBezTo>
                    <a:pt x="279" y="294"/>
                    <a:pt x="263" y="294"/>
                    <a:pt x="263" y="288"/>
                  </a:cubicBezTo>
                  <a:cubicBezTo>
                    <a:pt x="263" y="282"/>
                    <a:pt x="266" y="267"/>
                    <a:pt x="264" y="259"/>
                  </a:cubicBezTo>
                  <a:cubicBezTo>
                    <a:pt x="262" y="251"/>
                    <a:pt x="258" y="239"/>
                    <a:pt x="265" y="233"/>
                  </a:cubicBezTo>
                  <a:cubicBezTo>
                    <a:pt x="273" y="226"/>
                    <a:pt x="301" y="222"/>
                    <a:pt x="300" y="199"/>
                  </a:cubicBezTo>
                  <a:cubicBezTo>
                    <a:pt x="299" y="177"/>
                    <a:pt x="294" y="175"/>
                    <a:pt x="275" y="161"/>
                  </a:cubicBezTo>
                  <a:cubicBezTo>
                    <a:pt x="257" y="148"/>
                    <a:pt x="216" y="168"/>
                    <a:pt x="217" y="159"/>
                  </a:cubicBezTo>
                  <a:cubicBezTo>
                    <a:pt x="218" y="150"/>
                    <a:pt x="250" y="138"/>
                    <a:pt x="270" y="132"/>
                  </a:cubicBezTo>
                  <a:cubicBezTo>
                    <a:pt x="290" y="125"/>
                    <a:pt x="306" y="126"/>
                    <a:pt x="316" y="126"/>
                  </a:cubicBezTo>
                  <a:cubicBezTo>
                    <a:pt x="326" y="126"/>
                    <a:pt x="326" y="118"/>
                    <a:pt x="332" y="110"/>
                  </a:cubicBezTo>
                  <a:cubicBezTo>
                    <a:pt x="337" y="102"/>
                    <a:pt x="334" y="88"/>
                    <a:pt x="321" y="75"/>
                  </a:cubicBezTo>
                  <a:cubicBezTo>
                    <a:pt x="308" y="61"/>
                    <a:pt x="263" y="74"/>
                    <a:pt x="256" y="74"/>
                  </a:cubicBezTo>
                  <a:cubicBezTo>
                    <a:pt x="250" y="74"/>
                    <a:pt x="250" y="63"/>
                    <a:pt x="240" y="51"/>
                  </a:cubicBezTo>
                  <a:cubicBezTo>
                    <a:pt x="229" y="38"/>
                    <a:pt x="220" y="18"/>
                    <a:pt x="212" y="9"/>
                  </a:cubicBezTo>
                  <a:cubicBezTo>
                    <a:pt x="205" y="0"/>
                    <a:pt x="203" y="8"/>
                    <a:pt x="190" y="6"/>
                  </a:cubicBezTo>
                  <a:cubicBezTo>
                    <a:pt x="176" y="3"/>
                    <a:pt x="165" y="15"/>
                    <a:pt x="174" y="34"/>
                  </a:cubicBezTo>
                  <a:cubicBezTo>
                    <a:pt x="183" y="53"/>
                    <a:pt x="183" y="56"/>
                    <a:pt x="183" y="70"/>
                  </a:cubicBezTo>
                  <a:cubicBezTo>
                    <a:pt x="183" y="84"/>
                    <a:pt x="197" y="88"/>
                    <a:pt x="172" y="98"/>
                  </a:cubicBezTo>
                  <a:cubicBezTo>
                    <a:pt x="147" y="108"/>
                    <a:pt x="75" y="152"/>
                    <a:pt x="65" y="161"/>
                  </a:cubicBezTo>
                  <a:cubicBezTo>
                    <a:pt x="55" y="170"/>
                    <a:pt x="26" y="169"/>
                    <a:pt x="21" y="171"/>
                  </a:cubicBezTo>
                  <a:cubicBezTo>
                    <a:pt x="15" y="173"/>
                    <a:pt x="0" y="170"/>
                    <a:pt x="10" y="198"/>
                  </a:cubicBezTo>
                  <a:cubicBezTo>
                    <a:pt x="24" y="238"/>
                    <a:pt x="26" y="227"/>
                    <a:pt x="33" y="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98" name="ïs1îḋè"/>
            <p:cNvSpPr/>
            <p:nvPr/>
          </p:nvSpPr>
          <p:spPr bwMode="auto">
            <a:xfrm>
              <a:off x="7263066" y="4780553"/>
              <a:ext cx="674688" cy="863600"/>
            </a:xfrm>
            <a:custGeom>
              <a:avLst/>
              <a:gdLst>
                <a:gd name="T0" fmla="*/ 258 w 366"/>
                <a:gd name="T1" fmla="*/ 136 h 468"/>
                <a:gd name="T2" fmla="*/ 270 w 366"/>
                <a:gd name="T3" fmla="*/ 115 h 468"/>
                <a:gd name="T4" fmla="*/ 287 w 366"/>
                <a:gd name="T5" fmla="*/ 153 h 468"/>
                <a:gd name="T6" fmla="*/ 200 w 366"/>
                <a:gd name="T7" fmla="*/ 103 h 468"/>
                <a:gd name="T8" fmla="*/ 227 w 366"/>
                <a:gd name="T9" fmla="*/ 122 h 468"/>
                <a:gd name="T10" fmla="*/ 225 w 366"/>
                <a:gd name="T11" fmla="*/ 167 h 468"/>
                <a:gd name="T12" fmla="*/ 215 w 366"/>
                <a:gd name="T13" fmla="*/ 201 h 468"/>
                <a:gd name="T14" fmla="*/ 197 w 366"/>
                <a:gd name="T15" fmla="*/ 167 h 468"/>
                <a:gd name="T16" fmla="*/ 204 w 366"/>
                <a:gd name="T17" fmla="*/ 133 h 468"/>
                <a:gd name="T18" fmla="*/ 200 w 366"/>
                <a:gd name="T19" fmla="*/ 103 h 468"/>
                <a:gd name="T20" fmla="*/ 271 w 366"/>
                <a:gd name="T21" fmla="*/ 175 h 468"/>
                <a:gd name="T22" fmla="*/ 286 w 366"/>
                <a:gd name="T23" fmla="*/ 190 h 468"/>
                <a:gd name="T24" fmla="*/ 146 w 366"/>
                <a:gd name="T25" fmla="*/ 109 h 468"/>
                <a:gd name="T26" fmla="*/ 87 w 366"/>
                <a:gd name="T27" fmla="*/ 173 h 468"/>
                <a:gd name="T28" fmla="*/ 7 w 366"/>
                <a:gd name="T29" fmla="*/ 236 h 468"/>
                <a:gd name="T30" fmla="*/ 111 w 366"/>
                <a:gd name="T31" fmla="*/ 239 h 468"/>
                <a:gd name="T32" fmla="*/ 108 w 366"/>
                <a:gd name="T33" fmla="*/ 279 h 468"/>
                <a:gd name="T34" fmla="*/ 110 w 366"/>
                <a:gd name="T35" fmla="*/ 332 h 468"/>
                <a:gd name="T36" fmla="*/ 139 w 366"/>
                <a:gd name="T37" fmla="*/ 316 h 468"/>
                <a:gd name="T38" fmla="*/ 159 w 366"/>
                <a:gd name="T39" fmla="*/ 326 h 468"/>
                <a:gd name="T40" fmla="*/ 189 w 366"/>
                <a:gd name="T41" fmla="*/ 330 h 468"/>
                <a:gd name="T42" fmla="*/ 217 w 366"/>
                <a:gd name="T43" fmla="*/ 281 h 468"/>
                <a:gd name="T44" fmla="*/ 284 w 366"/>
                <a:gd name="T45" fmla="*/ 237 h 468"/>
                <a:gd name="T46" fmla="*/ 287 w 366"/>
                <a:gd name="T47" fmla="*/ 396 h 468"/>
                <a:gd name="T48" fmla="*/ 284 w 366"/>
                <a:gd name="T49" fmla="*/ 461 h 468"/>
                <a:gd name="T50" fmla="*/ 319 w 366"/>
                <a:gd name="T51" fmla="*/ 393 h 468"/>
                <a:gd name="T52" fmla="*/ 327 w 366"/>
                <a:gd name="T53" fmla="*/ 227 h 468"/>
                <a:gd name="T54" fmla="*/ 363 w 366"/>
                <a:gd name="T55" fmla="*/ 202 h 468"/>
                <a:gd name="T56" fmla="*/ 324 w 366"/>
                <a:gd name="T57" fmla="*/ 162 h 468"/>
                <a:gd name="T58" fmla="*/ 330 w 366"/>
                <a:gd name="T59" fmla="*/ 85 h 468"/>
                <a:gd name="T60" fmla="*/ 324 w 366"/>
                <a:gd name="T61" fmla="*/ 23 h 468"/>
                <a:gd name="T62" fmla="*/ 275 w 366"/>
                <a:gd name="T63" fmla="*/ 29 h 468"/>
                <a:gd name="T64" fmla="*/ 286 w 366"/>
                <a:gd name="T65" fmla="*/ 69 h 468"/>
                <a:gd name="T66" fmla="*/ 253 w 366"/>
                <a:gd name="T67" fmla="*/ 65 h 468"/>
                <a:gd name="T68" fmla="*/ 212 w 366"/>
                <a:gd name="T69" fmla="*/ 52 h 468"/>
                <a:gd name="T70" fmla="*/ 115 w 366"/>
                <a:gd name="T71" fmla="*/ 68 h 468"/>
                <a:gd name="T72" fmla="*/ 30 w 366"/>
                <a:gd name="T73" fmla="*/ 163 h 468"/>
                <a:gd name="T74" fmla="*/ 96 w 366"/>
                <a:gd name="T75" fmla="*/ 1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468">
                  <a:moveTo>
                    <a:pt x="270" y="152"/>
                  </a:moveTo>
                  <a:cubicBezTo>
                    <a:pt x="270" y="152"/>
                    <a:pt x="273" y="146"/>
                    <a:pt x="258" y="136"/>
                  </a:cubicBezTo>
                  <a:cubicBezTo>
                    <a:pt x="242" y="126"/>
                    <a:pt x="247" y="126"/>
                    <a:pt x="254" y="122"/>
                  </a:cubicBezTo>
                  <a:cubicBezTo>
                    <a:pt x="261" y="119"/>
                    <a:pt x="262" y="114"/>
                    <a:pt x="270" y="115"/>
                  </a:cubicBezTo>
                  <a:cubicBezTo>
                    <a:pt x="279" y="116"/>
                    <a:pt x="285" y="112"/>
                    <a:pt x="287" y="120"/>
                  </a:cubicBezTo>
                  <a:cubicBezTo>
                    <a:pt x="289" y="128"/>
                    <a:pt x="291" y="151"/>
                    <a:pt x="287" y="153"/>
                  </a:cubicBezTo>
                  <a:cubicBezTo>
                    <a:pt x="284" y="155"/>
                    <a:pt x="271" y="153"/>
                    <a:pt x="270" y="152"/>
                  </a:cubicBezTo>
                  <a:close/>
                  <a:moveTo>
                    <a:pt x="200" y="103"/>
                  </a:moveTo>
                  <a:cubicBezTo>
                    <a:pt x="200" y="99"/>
                    <a:pt x="207" y="96"/>
                    <a:pt x="216" y="102"/>
                  </a:cubicBezTo>
                  <a:cubicBezTo>
                    <a:pt x="225" y="108"/>
                    <a:pt x="228" y="113"/>
                    <a:pt x="227" y="122"/>
                  </a:cubicBezTo>
                  <a:cubicBezTo>
                    <a:pt x="225" y="131"/>
                    <a:pt x="222" y="135"/>
                    <a:pt x="223" y="145"/>
                  </a:cubicBezTo>
                  <a:cubicBezTo>
                    <a:pt x="223" y="156"/>
                    <a:pt x="217" y="162"/>
                    <a:pt x="225" y="167"/>
                  </a:cubicBezTo>
                  <a:cubicBezTo>
                    <a:pt x="232" y="173"/>
                    <a:pt x="235" y="171"/>
                    <a:pt x="233" y="185"/>
                  </a:cubicBezTo>
                  <a:cubicBezTo>
                    <a:pt x="231" y="202"/>
                    <a:pt x="214" y="210"/>
                    <a:pt x="215" y="201"/>
                  </a:cubicBezTo>
                  <a:cubicBezTo>
                    <a:pt x="215" y="192"/>
                    <a:pt x="220" y="185"/>
                    <a:pt x="213" y="176"/>
                  </a:cubicBezTo>
                  <a:cubicBezTo>
                    <a:pt x="205" y="167"/>
                    <a:pt x="204" y="178"/>
                    <a:pt x="197" y="167"/>
                  </a:cubicBezTo>
                  <a:cubicBezTo>
                    <a:pt x="191" y="155"/>
                    <a:pt x="195" y="154"/>
                    <a:pt x="199" y="152"/>
                  </a:cubicBezTo>
                  <a:cubicBezTo>
                    <a:pt x="204" y="149"/>
                    <a:pt x="209" y="147"/>
                    <a:pt x="204" y="133"/>
                  </a:cubicBezTo>
                  <a:cubicBezTo>
                    <a:pt x="199" y="119"/>
                    <a:pt x="198" y="127"/>
                    <a:pt x="197" y="119"/>
                  </a:cubicBezTo>
                  <a:cubicBezTo>
                    <a:pt x="196" y="112"/>
                    <a:pt x="200" y="107"/>
                    <a:pt x="200" y="103"/>
                  </a:cubicBezTo>
                  <a:close/>
                  <a:moveTo>
                    <a:pt x="246" y="206"/>
                  </a:moveTo>
                  <a:cubicBezTo>
                    <a:pt x="243" y="205"/>
                    <a:pt x="264" y="181"/>
                    <a:pt x="271" y="175"/>
                  </a:cubicBezTo>
                  <a:cubicBezTo>
                    <a:pt x="277" y="170"/>
                    <a:pt x="289" y="166"/>
                    <a:pt x="288" y="173"/>
                  </a:cubicBezTo>
                  <a:cubicBezTo>
                    <a:pt x="287" y="180"/>
                    <a:pt x="291" y="185"/>
                    <a:pt x="286" y="190"/>
                  </a:cubicBezTo>
                  <a:cubicBezTo>
                    <a:pt x="282" y="195"/>
                    <a:pt x="250" y="207"/>
                    <a:pt x="246" y="206"/>
                  </a:cubicBezTo>
                  <a:close/>
                  <a:moveTo>
                    <a:pt x="146" y="109"/>
                  </a:moveTo>
                  <a:cubicBezTo>
                    <a:pt x="146" y="114"/>
                    <a:pt x="141" y="124"/>
                    <a:pt x="134" y="134"/>
                  </a:cubicBezTo>
                  <a:cubicBezTo>
                    <a:pt x="127" y="144"/>
                    <a:pt x="103" y="162"/>
                    <a:pt x="87" y="173"/>
                  </a:cubicBezTo>
                  <a:cubicBezTo>
                    <a:pt x="70" y="183"/>
                    <a:pt x="23" y="206"/>
                    <a:pt x="16" y="212"/>
                  </a:cubicBezTo>
                  <a:cubicBezTo>
                    <a:pt x="10" y="218"/>
                    <a:pt x="0" y="213"/>
                    <a:pt x="7" y="236"/>
                  </a:cubicBezTo>
                  <a:cubicBezTo>
                    <a:pt x="13" y="258"/>
                    <a:pt x="24" y="253"/>
                    <a:pt x="55" y="252"/>
                  </a:cubicBezTo>
                  <a:cubicBezTo>
                    <a:pt x="85" y="250"/>
                    <a:pt x="106" y="237"/>
                    <a:pt x="111" y="239"/>
                  </a:cubicBezTo>
                  <a:cubicBezTo>
                    <a:pt x="116" y="242"/>
                    <a:pt x="119" y="251"/>
                    <a:pt x="119" y="259"/>
                  </a:cubicBezTo>
                  <a:cubicBezTo>
                    <a:pt x="120" y="266"/>
                    <a:pt x="116" y="270"/>
                    <a:pt x="108" y="279"/>
                  </a:cubicBezTo>
                  <a:cubicBezTo>
                    <a:pt x="100" y="288"/>
                    <a:pt x="100" y="303"/>
                    <a:pt x="100" y="311"/>
                  </a:cubicBezTo>
                  <a:cubicBezTo>
                    <a:pt x="101" y="318"/>
                    <a:pt x="104" y="325"/>
                    <a:pt x="110" y="332"/>
                  </a:cubicBezTo>
                  <a:cubicBezTo>
                    <a:pt x="117" y="338"/>
                    <a:pt x="119" y="333"/>
                    <a:pt x="127" y="333"/>
                  </a:cubicBezTo>
                  <a:cubicBezTo>
                    <a:pt x="134" y="332"/>
                    <a:pt x="138" y="323"/>
                    <a:pt x="139" y="316"/>
                  </a:cubicBezTo>
                  <a:cubicBezTo>
                    <a:pt x="140" y="308"/>
                    <a:pt x="148" y="313"/>
                    <a:pt x="155" y="314"/>
                  </a:cubicBezTo>
                  <a:cubicBezTo>
                    <a:pt x="161" y="316"/>
                    <a:pt x="158" y="318"/>
                    <a:pt x="159" y="326"/>
                  </a:cubicBezTo>
                  <a:cubicBezTo>
                    <a:pt x="159" y="334"/>
                    <a:pt x="159" y="336"/>
                    <a:pt x="168" y="339"/>
                  </a:cubicBezTo>
                  <a:cubicBezTo>
                    <a:pt x="177" y="343"/>
                    <a:pt x="178" y="342"/>
                    <a:pt x="189" y="330"/>
                  </a:cubicBezTo>
                  <a:cubicBezTo>
                    <a:pt x="199" y="319"/>
                    <a:pt x="187" y="291"/>
                    <a:pt x="193" y="292"/>
                  </a:cubicBezTo>
                  <a:cubicBezTo>
                    <a:pt x="198" y="293"/>
                    <a:pt x="209" y="289"/>
                    <a:pt x="217" y="281"/>
                  </a:cubicBezTo>
                  <a:cubicBezTo>
                    <a:pt x="225" y="273"/>
                    <a:pt x="232" y="272"/>
                    <a:pt x="243" y="263"/>
                  </a:cubicBezTo>
                  <a:cubicBezTo>
                    <a:pt x="253" y="254"/>
                    <a:pt x="278" y="233"/>
                    <a:pt x="284" y="237"/>
                  </a:cubicBezTo>
                  <a:cubicBezTo>
                    <a:pt x="290" y="240"/>
                    <a:pt x="285" y="282"/>
                    <a:pt x="286" y="321"/>
                  </a:cubicBezTo>
                  <a:cubicBezTo>
                    <a:pt x="288" y="361"/>
                    <a:pt x="286" y="379"/>
                    <a:pt x="287" y="396"/>
                  </a:cubicBezTo>
                  <a:cubicBezTo>
                    <a:pt x="289" y="413"/>
                    <a:pt x="278" y="425"/>
                    <a:pt x="278" y="434"/>
                  </a:cubicBezTo>
                  <a:cubicBezTo>
                    <a:pt x="277" y="443"/>
                    <a:pt x="278" y="454"/>
                    <a:pt x="284" y="461"/>
                  </a:cubicBezTo>
                  <a:cubicBezTo>
                    <a:pt x="291" y="468"/>
                    <a:pt x="296" y="458"/>
                    <a:pt x="305" y="449"/>
                  </a:cubicBezTo>
                  <a:cubicBezTo>
                    <a:pt x="314" y="440"/>
                    <a:pt x="315" y="424"/>
                    <a:pt x="319" y="393"/>
                  </a:cubicBezTo>
                  <a:cubicBezTo>
                    <a:pt x="323" y="362"/>
                    <a:pt x="318" y="269"/>
                    <a:pt x="320" y="252"/>
                  </a:cubicBezTo>
                  <a:cubicBezTo>
                    <a:pt x="321" y="236"/>
                    <a:pt x="323" y="232"/>
                    <a:pt x="327" y="227"/>
                  </a:cubicBezTo>
                  <a:cubicBezTo>
                    <a:pt x="332" y="222"/>
                    <a:pt x="332" y="212"/>
                    <a:pt x="340" y="211"/>
                  </a:cubicBezTo>
                  <a:cubicBezTo>
                    <a:pt x="349" y="210"/>
                    <a:pt x="360" y="212"/>
                    <a:pt x="363" y="202"/>
                  </a:cubicBezTo>
                  <a:cubicBezTo>
                    <a:pt x="366" y="192"/>
                    <a:pt x="364" y="182"/>
                    <a:pt x="358" y="177"/>
                  </a:cubicBezTo>
                  <a:cubicBezTo>
                    <a:pt x="352" y="172"/>
                    <a:pt x="326" y="167"/>
                    <a:pt x="324" y="162"/>
                  </a:cubicBezTo>
                  <a:cubicBezTo>
                    <a:pt x="322" y="158"/>
                    <a:pt x="323" y="119"/>
                    <a:pt x="322" y="108"/>
                  </a:cubicBezTo>
                  <a:cubicBezTo>
                    <a:pt x="322" y="96"/>
                    <a:pt x="324" y="98"/>
                    <a:pt x="330" y="85"/>
                  </a:cubicBezTo>
                  <a:cubicBezTo>
                    <a:pt x="336" y="73"/>
                    <a:pt x="333" y="65"/>
                    <a:pt x="334" y="48"/>
                  </a:cubicBezTo>
                  <a:cubicBezTo>
                    <a:pt x="334" y="32"/>
                    <a:pt x="334" y="33"/>
                    <a:pt x="324" y="23"/>
                  </a:cubicBezTo>
                  <a:cubicBezTo>
                    <a:pt x="315" y="14"/>
                    <a:pt x="306" y="6"/>
                    <a:pt x="292" y="3"/>
                  </a:cubicBezTo>
                  <a:cubicBezTo>
                    <a:pt x="278" y="0"/>
                    <a:pt x="274" y="12"/>
                    <a:pt x="275" y="29"/>
                  </a:cubicBezTo>
                  <a:cubicBezTo>
                    <a:pt x="275" y="47"/>
                    <a:pt x="278" y="37"/>
                    <a:pt x="282" y="43"/>
                  </a:cubicBezTo>
                  <a:cubicBezTo>
                    <a:pt x="286" y="49"/>
                    <a:pt x="285" y="62"/>
                    <a:pt x="286" y="69"/>
                  </a:cubicBezTo>
                  <a:cubicBezTo>
                    <a:pt x="287" y="76"/>
                    <a:pt x="283" y="77"/>
                    <a:pt x="274" y="77"/>
                  </a:cubicBezTo>
                  <a:cubicBezTo>
                    <a:pt x="265" y="78"/>
                    <a:pt x="268" y="69"/>
                    <a:pt x="253" y="65"/>
                  </a:cubicBezTo>
                  <a:cubicBezTo>
                    <a:pt x="238" y="60"/>
                    <a:pt x="225" y="74"/>
                    <a:pt x="218" y="72"/>
                  </a:cubicBezTo>
                  <a:cubicBezTo>
                    <a:pt x="212" y="71"/>
                    <a:pt x="215" y="68"/>
                    <a:pt x="212" y="52"/>
                  </a:cubicBezTo>
                  <a:cubicBezTo>
                    <a:pt x="209" y="36"/>
                    <a:pt x="191" y="26"/>
                    <a:pt x="177" y="26"/>
                  </a:cubicBezTo>
                  <a:cubicBezTo>
                    <a:pt x="164" y="26"/>
                    <a:pt x="135" y="52"/>
                    <a:pt x="115" y="68"/>
                  </a:cubicBezTo>
                  <a:cubicBezTo>
                    <a:pt x="96" y="84"/>
                    <a:pt x="55" y="129"/>
                    <a:pt x="47" y="139"/>
                  </a:cubicBezTo>
                  <a:cubicBezTo>
                    <a:pt x="39" y="149"/>
                    <a:pt x="30" y="156"/>
                    <a:pt x="30" y="163"/>
                  </a:cubicBezTo>
                  <a:cubicBezTo>
                    <a:pt x="30" y="170"/>
                    <a:pt x="28" y="170"/>
                    <a:pt x="39" y="172"/>
                  </a:cubicBezTo>
                  <a:cubicBezTo>
                    <a:pt x="49" y="174"/>
                    <a:pt x="64" y="154"/>
                    <a:pt x="96" y="132"/>
                  </a:cubicBezTo>
                  <a:cubicBezTo>
                    <a:pt x="128" y="110"/>
                    <a:pt x="147" y="103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699" name="îš1ïdè"/>
            <p:cNvSpPr/>
            <p:nvPr/>
          </p:nvSpPr>
          <p:spPr bwMode="auto">
            <a:xfrm>
              <a:off x="5180266" y="4845640"/>
              <a:ext cx="635000" cy="660400"/>
            </a:xfrm>
            <a:custGeom>
              <a:avLst/>
              <a:gdLst>
                <a:gd name="T0" fmla="*/ 5 w 344"/>
                <a:gd name="T1" fmla="*/ 147 h 358"/>
                <a:gd name="T2" fmla="*/ 38 w 344"/>
                <a:gd name="T3" fmla="*/ 142 h 358"/>
                <a:gd name="T4" fmla="*/ 53 w 344"/>
                <a:gd name="T5" fmla="*/ 125 h 358"/>
                <a:gd name="T6" fmla="*/ 43 w 344"/>
                <a:gd name="T7" fmla="*/ 70 h 358"/>
                <a:gd name="T8" fmla="*/ 48 w 344"/>
                <a:gd name="T9" fmla="*/ 43 h 358"/>
                <a:gd name="T10" fmla="*/ 76 w 344"/>
                <a:gd name="T11" fmla="*/ 45 h 358"/>
                <a:gd name="T12" fmla="*/ 122 w 344"/>
                <a:gd name="T13" fmla="*/ 89 h 358"/>
                <a:gd name="T14" fmla="*/ 122 w 344"/>
                <a:gd name="T15" fmla="*/ 185 h 358"/>
                <a:gd name="T16" fmla="*/ 141 w 344"/>
                <a:gd name="T17" fmla="*/ 192 h 358"/>
                <a:gd name="T18" fmla="*/ 231 w 344"/>
                <a:gd name="T19" fmla="*/ 135 h 358"/>
                <a:gd name="T20" fmla="*/ 241 w 344"/>
                <a:gd name="T21" fmla="*/ 87 h 358"/>
                <a:gd name="T22" fmla="*/ 234 w 344"/>
                <a:gd name="T23" fmla="*/ 48 h 358"/>
                <a:gd name="T24" fmla="*/ 263 w 344"/>
                <a:gd name="T25" fmla="*/ 17 h 358"/>
                <a:gd name="T26" fmla="*/ 298 w 344"/>
                <a:gd name="T27" fmla="*/ 76 h 358"/>
                <a:gd name="T28" fmla="*/ 292 w 344"/>
                <a:gd name="T29" fmla="*/ 111 h 358"/>
                <a:gd name="T30" fmla="*/ 317 w 344"/>
                <a:gd name="T31" fmla="*/ 138 h 358"/>
                <a:gd name="T32" fmla="*/ 292 w 344"/>
                <a:gd name="T33" fmla="*/ 181 h 358"/>
                <a:gd name="T34" fmla="*/ 270 w 344"/>
                <a:gd name="T35" fmla="*/ 217 h 358"/>
                <a:gd name="T36" fmla="*/ 276 w 344"/>
                <a:gd name="T37" fmla="*/ 252 h 358"/>
                <a:gd name="T38" fmla="*/ 334 w 344"/>
                <a:gd name="T39" fmla="*/ 270 h 358"/>
                <a:gd name="T40" fmla="*/ 333 w 344"/>
                <a:gd name="T41" fmla="*/ 304 h 358"/>
                <a:gd name="T42" fmla="*/ 226 w 344"/>
                <a:gd name="T43" fmla="*/ 338 h 358"/>
                <a:gd name="T44" fmla="*/ 166 w 344"/>
                <a:gd name="T45" fmla="*/ 352 h 358"/>
                <a:gd name="T46" fmla="*/ 191 w 344"/>
                <a:gd name="T47" fmla="*/ 319 h 358"/>
                <a:gd name="T48" fmla="*/ 228 w 344"/>
                <a:gd name="T49" fmla="*/ 287 h 358"/>
                <a:gd name="T50" fmla="*/ 231 w 344"/>
                <a:gd name="T51" fmla="*/ 223 h 358"/>
                <a:gd name="T52" fmla="*/ 194 w 344"/>
                <a:gd name="T53" fmla="*/ 194 h 358"/>
                <a:gd name="T54" fmla="*/ 152 w 344"/>
                <a:gd name="T55" fmla="*/ 228 h 358"/>
                <a:gd name="T56" fmla="*/ 55 w 344"/>
                <a:gd name="T57" fmla="*/ 337 h 358"/>
                <a:gd name="T58" fmla="*/ 21 w 344"/>
                <a:gd name="T59" fmla="*/ 316 h 358"/>
                <a:gd name="T60" fmla="*/ 30 w 344"/>
                <a:gd name="T61" fmla="*/ 260 h 358"/>
                <a:gd name="T62" fmla="*/ 53 w 344"/>
                <a:gd name="T63" fmla="*/ 228 h 358"/>
                <a:gd name="T64" fmla="*/ 37 w 344"/>
                <a:gd name="T65" fmla="*/ 201 h 358"/>
                <a:gd name="T66" fmla="*/ 1 w 344"/>
                <a:gd name="T67" fmla="*/ 170 h 358"/>
                <a:gd name="T68" fmla="*/ 5 w 344"/>
                <a:gd name="T69" fmla="*/ 14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58">
                  <a:moveTo>
                    <a:pt x="5" y="147"/>
                  </a:moveTo>
                  <a:cubicBezTo>
                    <a:pt x="6" y="143"/>
                    <a:pt x="22" y="140"/>
                    <a:pt x="38" y="142"/>
                  </a:cubicBezTo>
                  <a:cubicBezTo>
                    <a:pt x="54" y="144"/>
                    <a:pt x="53" y="137"/>
                    <a:pt x="53" y="125"/>
                  </a:cubicBezTo>
                  <a:cubicBezTo>
                    <a:pt x="53" y="112"/>
                    <a:pt x="60" y="89"/>
                    <a:pt x="43" y="70"/>
                  </a:cubicBezTo>
                  <a:cubicBezTo>
                    <a:pt x="25" y="52"/>
                    <a:pt x="48" y="43"/>
                    <a:pt x="48" y="43"/>
                  </a:cubicBezTo>
                  <a:cubicBezTo>
                    <a:pt x="48" y="43"/>
                    <a:pt x="55" y="32"/>
                    <a:pt x="76" y="45"/>
                  </a:cubicBezTo>
                  <a:cubicBezTo>
                    <a:pt x="97" y="58"/>
                    <a:pt x="115" y="74"/>
                    <a:pt x="122" y="89"/>
                  </a:cubicBezTo>
                  <a:cubicBezTo>
                    <a:pt x="129" y="104"/>
                    <a:pt x="118" y="174"/>
                    <a:pt x="122" y="185"/>
                  </a:cubicBezTo>
                  <a:cubicBezTo>
                    <a:pt x="125" y="195"/>
                    <a:pt x="130" y="200"/>
                    <a:pt x="141" y="192"/>
                  </a:cubicBezTo>
                  <a:cubicBezTo>
                    <a:pt x="153" y="183"/>
                    <a:pt x="214" y="138"/>
                    <a:pt x="231" y="135"/>
                  </a:cubicBezTo>
                  <a:cubicBezTo>
                    <a:pt x="249" y="132"/>
                    <a:pt x="241" y="103"/>
                    <a:pt x="241" y="87"/>
                  </a:cubicBezTo>
                  <a:cubicBezTo>
                    <a:pt x="242" y="70"/>
                    <a:pt x="234" y="59"/>
                    <a:pt x="234" y="48"/>
                  </a:cubicBezTo>
                  <a:cubicBezTo>
                    <a:pt x="234" y="36"/>
                    <a:pt x="247" y="0"/>
                    <a:pt x="263" y="17"/>
                  </a:cubicBezTo>
                  <a:cubicBezTo>
                    <a:pt x="279" y="35"/>
                    <a:pt x="303" y="58"/>
                    <a:pt x="298" y="76"/>
                  </a:cubicBezTo>
                  <a:cubicBezTo>
                    <a:pt x="294" y="95"/>
                    <a:pt x="283" y="92"/>
                    <a:pt x="292" y="111"/>
                  </a:cubicBezTo>
                  <a:cubicBezTo>
                    <a:pt x="301" y="129"/>
                    <a:pt x="320" y="117"/>
                    <a:pt x="317" y="138"/>
                  </a:cubicBezTo>
                  <a:cubicBezTo>
                    <a:pt x="315" y="160"/>
                    <a:pt x="321" y="149"/>
                    <a:pt x="292" y="181"/>
                  </a:cubicBezTo>
                  <a:cubicBezTo>
                    <a:pt x="268" y="209"/>
                    <a:pt x="270" y="208"/>
                    <a:pt x="270" y="217"/>
                  </a:cubicBezTo>
                  <a:cubicBezTo>
                    <a:pt x="270" y="226"/>
                    <a:pt x="266" y="249"/>
                    <a:pt x="276" y="252"/>
                  </a:cubicBezTo>
                  <a:cubicBezTo>
                    <a:pt x="287" y="254"/>
                    <a:pt x="325" y="250"/>
                    <a:pt x="334" y="270"/>
                  </a:cubicBezTo>
                  <a:cubicBezTo>
                    <a:pt x="344" y="290"/>
                    <a:pt x="344" y="295"/>
                    <a:pt x="333" y="304"/>
                  </a:cubicBezTo>
                  <a:cubicBezTo>
                    <a:pt x="321" y="312"/>
                    <a:pt x="288" y="320"/>
                    <a:pt x="226" y="338"/>
                  </a:cubicBezTo>
                  <a:cubicBezTo>
                    <a:pt x="180" y="351"/>
                    <a:pt x="168" y="358"/>
                    <a:pt x="166" y="352"/>
                  </a:cubicBezTo>
                  <a:cubicBezTo>
                    <a:pt x="164" y="346"/>
                    <a:pt x="175" y="331"/>
                    <a:pt x="191" y="319"/>
                  </a:cubicBezTo>
                  <a:cubicBezTo>
                    <a:pt x="207" y="307"/>
                    <a:pt x="224" y="304"/>
                    <a:pt x="228" y="287"/>
                  </a:cubicBezTo>
                  <a:cubicBezTo>
                    <a:pt x="232" y="270"/>
                    <a:pt x="235" y="234"/>
                    <a:pt x="231" y="223"/>
                  </a:cubicBezTo>
                  <a:cubicBezTo>
                    <a:pt x="227" y="212"/>
                    <a:pt x="213" y="188"/>
                    <a:pt x="194" y="194"/>
                  </a:cubicBezTo>
                  <a:cubicBezTo>
                    <a:pt x="176" y="200"/>
                    <a:pt x="166" y="210"/>
                    <a:pt x="152" y="228"/>
                  </a:cubicBezTo>
                  <a:cubicBezTo>
                    <a:pt x="138" y="247"/>
                    <a:pt x="66" y="336"/>
                    <a:pt x="55" y="337"/>
                  </a:cubicBezTo>
                  <a:cubicBezTo>
                    <a:pt x="45" y="338"/>
                    <a:pt x="22" y="340"/>
                    <a:pt x="21" y="316"/>
                  </a:cubicBezTo>
                  <a:cubicBezTo>
                    <a:pt x="20" y="292"/>
                    <a:pt x="16" y="285"/>
                    <a:pt x="30" y="260"/>
                  </a:cubicBezTo>
                  <a:cubicBezTo>
                    <a:pt x="44" y="234"/>
                    <a:pt x="53" y="241"/>
                    <a:pt x="53" y="228"/>
                  </a:cubicBezTo>
                  <a:cubicBezTo>
                    <a:pt x="53" y="216"/>
                    <a:pt x="47" y="207"/>
                    <a:pt x="37" y="201"/>
                  </a:cubicBezTo>
                  <a:cubicBezTo>
                    <a:pt x="27" y="195"/>
                    <a:pt x="2" y="182"/>
                    <a:pt x="1" y="170"/>
                  </a:cubicBezTo>
                  <a:cubicBezTo>
                    <a:pt x="0" y="157"/>
                    <a:pt x="4" y="150"/>
                    <a:pt x="5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0" name="ï$líḋé"/>
            <p:cNvSpPr/>
            <p:nvPr/>
          </p:nvSpPr>
          <p:spPr bwMode="auto">
            <a:xfrm>
              <a:off x="55961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1" name="işḷíḓè"/>
            <p:cNvSpPr/>
            <p:nvPr/>
          </p:nvSpPr>
          <p:spPr bwMode="auto">
            <a:xfrm>
              <a:off x="55961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2" name="ïSḷîḋé"/>
            <p:cNvSpPr/>
            <p:nvPr/>
          </p:nvSpPr>
          <p:spPr bwMode="auto">
            <a:xfrm>
              <a:off x="5645403" y="5733053"/>
              <a:ext cx="136525" cy="149225"/>
            </a:xfrm>
            <a:custGeom>
              <a:avLst/>
              <a:gdLst>
                <a:gd name="T0" fmla="*/ 42 w 74"/>
                <a:gd name="T1" fmla="*/ 50 h 81"/>
                <a:gd name="T2" fmla="*/ 37 w 74"/>
                <a:gd name="T3" fmla="*/ 65 h 81"/>
                <a:gd name="T4" fmla="*/ 32 w 74"/>
                <a:gd name="T5" fmla="*/ 49 h 81"/>
                <a:gd name="T6" fmla="*/ 14 w 74"/>
                <a:gd name="T7" fmla="*/ 0 h 81"/>
                <a:gd name="T8" fmla="*/ 0 w 74"/>
                <a:gd name="T9" fmla="*/ 0 h 81"/>
                <a:gd name="T10" fmla="*/ 31 w 74"/>
                <a:gd name="T11" fmla="*/ 81 h 81"/>
                <a:gd name="T12" fmla="*/ 44 w 74"/>
                <a:gd name="T13" fmla="*/ 81 h 81"/>
                <a:gd name="T14" fmla="*/ 74 w 74"/>
                <a:gd name="T15" fmla="*/ 0 h 81"/>
                <a:gd name="T16" fmla="*/ 60 w 74"/>
                <a:gd name="T17" fmla="*/ 0 h 81"/>
                <a:gd name="T18" fmla="*/ 42 w 74"/>
                <a:gd name="T19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42" y="50"/>
                  </a:moveTo>
                  <a:cubicBezTo>
                    <a:pt x="40" y="56"/>
                    <a:pt x="38" y="61"/>
                    <a:pt x="37" y="65"/>
                  </a:cubicBezTo>
                  <a:cubicBezTo>
                    <a:pt x="35" y="59"/>
                    <a:pt x="34" y="54"/>
                    <a:pt x="32" y="4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3" name="išḷiḓé"/>
            <p:cNvSpPr/>
            <p:nvPr/>
          </p:nvSpPr>
          <p:spPr bwMode="auto">
            <a:xfrm>
              <a:off x="579621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4" name="iṩľidè"/>
            <p:cNvSpPr/>
            <p:nvPr/>
          </p:nvSpPr>
          <p:spPr bwMode="auto">
            <a:xfrm>
              <a:off x="5964491" y="5729878"/>
              <a:ext cx="82550" cy="152400"/>
            </a:xfrm>
            <a:custGeom>
              <a:avLst/>
              <a:gdLst>
                <a:gd name="T0" fmla="*/ 22 w 45"/>
                <a:gd name="T1" fmla="*/ 3 h 83"/>
                <a:gd name="T2" fmla="*/ 13 w 45"/>
                <a:gd name="T3" fmla="*/ 14 h 83"/>
                <a:gd name="T4" fmla="*/ 13 w 45"/>
                <a:gd name="T5" fmla="*/ 2 h 83"/>
                <a:gd name="T6" fmla="*/ 0 w 45"/>
                <a:gd name="T7" fmla="*/ 2 h 83"/>
                <a:gd name="T8" fmla="*/ 0 w 45"/>
                <a:gd name="T9" fmla="*/ 83 h 83"/>
                <a:gd name="T10" fmla="*/ 14 w 45"/>
                <a:gd name="T11" fmla="*/ 83 h 83"/>
                <a:gd name="T12" fmla="*/ 14 w 45"/>
                <a:gd name="T13" fmla="*/ 41 h 83"/>
                <a:gd name="T14" fmla="*/ 17 w 45"/>
                <a:gd name="T15" fmla="*/ 25 h 83"/>
                <a:gd name="T16" fmla="*/ 22 w 45"/>
                <a:gd name="T17" fmla="*/ 17 h 83"/>
                <a:gd name="T18" fmla="*/ 30 w 45"/>
                <a:gd name="T19" fmla="*/ 14 h 83"/>
                <a:gd name="T20" fmla="*/ 40 w 45"/>
                <a:gd name="T21" fmla="*/ 17 h 83"/>
                <a:gd name="T22" fmla="*/ 45 w 45"/>
                <a:gd name="T23" fmla="*/ 5 h 83"/>
                <a:gd name="T24" fmla="*/ 30 w 45"/>
                <a:gd name="T25" fmla="*/ 0 h 83"/>
                <a:gd name="T26" fmla="*/ 22 w 45"/>
                <a:gd name="T2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3">
                  <a:moveTo>
                    <a:pt x="22" y="3"/>
                  </a:moveTo>
                  <a:cubicBezTo>
                    <a:pt x="19" y="5"/>
                    <a:pt x="16" y="9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5" y="30"/>
                    <a:pt x="17" y="25"/>
                  </a:cubicBezTo>
                  <a:cubicBezTo>
                    <a:pt x="18" y="21"/>
                    <a:pt x="19" y="19"/>
                    <a:pt x="22" y="17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3" y="14"/>
                    <a:pt x="37" y="15"/>
                    <a:pt x="40" y="1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2"/>
                    <a:pt x="35" y="0"/>
                    <a:pt x="30" y="0"/>
                  </a:cubicBezTo>
                  <a:cubicBezTo>
                    <a:pt x="27" y="0"/>
                    <a:pt x="24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5" name="îṡļiḑe"/>
            <p:cNvSpPr/>
            <p:nvPr/>
          </p:nvSpPr>
          <p:spPr bwMode="auto">
            <a:xfrm>
              <a:off x="6050216" y="5729878"/>
              <a:ext cx="125413" cy="157163"/>
            </a:xfrm>
            <a:custGeom>
              <a:avLst/>
              <a:gdLst>
                <a:gd name="T0" fmla="*/ 55 w 68"/>
                <a:gd name="T1" fmla="*/ 40 h 85"/>
                <a:gd name="T2" fmla="*/ 35 w 68"/>
                <a:gd name="T3" fmla="*/ 34 h 85"/>
                <a:gd name="T4" fmla="*/ 23 w 68"/>
                <a:gd name="T5" fmla="*/ 31 h 85"/>
                <a:gd name="T6" fmla="*/ 18 w 68"/>
                <a:gd name="T7" fmla="*/ 27 h 85"/>
                <a:gd name="T8" fmla="*/ 16 w 68"/>
                <a:gd name="T9" fmla="*/ 22 h 85"/>
                <a:gd name="T10" fmla="*/ 20 w 68"/>
                <a:gd name="T11" fmla="*/ 15 h 85"/>
                <a:gd name="T12" fmla="*/ 34 w 68"/>
                <a:gd name="T13" fmla="*/ 12 h 85"/>
                <a:gd name="T14" fmla="*/ 46 w 68"/>
                <a:gd name="T15" fmla="*/ 15 h 85"/>
                <a:gd name="T16" fmla="*/ 51 w 68"/>
                <a:gd name="T17" fmla="*/ 25 h 85"/>
                <a:gd name="T18" fmla="*/ 65 w 68"/>
                <a:gd name="T19" fmla="*/ 23 h 85"/>
                <a:gd name="T20" fmla="*/ 60 w 68"/>
                <a:gd name="T21" fmla="*/ 10 h 85"/>
                <a:gd name="T22" fmla="*/ 49 w 68"/>
                <a:gd name="T23" fmla="*/ 3 h 85"/>
                <a:gd name="T24" fmla="*/ 33 w 68"/>
                <a:gd name="T25" fmla="*/ 0 h 85"/>
                <a:gd name="T26" fmla="*/ 21 w 68"/>
                <a:gd name="T27" fmla="*/ 2 h 85"/>
                <a:gd name="T28" fmla="*/ 12 w 68"/>
                <a:gd name="T29" fmla="*/ 6 h 85"/>
                <a:gd name="T30" fmla="*/ 5 w 68"/>
                <a:gd name="T31" fmla="*/ 14 h 85"/>
                <a:gd name="T32" fmla="*/ 3 w 68"/>
                <a:gd name="T33" fmla="*/ 24 h 85"/>
                <a:gd name="T34" fmla="*/ 6 w 68"/>
                <a:gd name="T35" fmla="*/ 35 h 85"/>
                <a:gd name="T36" fmla="*/ 15 w 68"/>
                <a:gd name="T37" fmla="*/ 42 h 85"/>
                <a:gd name="T38" fmla="*/ 36 w 68"/>
                <a:gd name="T39" fmla="*/ 49 h 85"/>
                <a:gd name="T40" fmla="*/ 50 w 68"/>
                <a:gd name="T41" fmla="*/ 54 h 85"/>
                <a:gd name="T42" fmla="*/ 54 w 68"/>
                <a:gd name="T43" fmla="*/ 61 h 85"/>
                <a:gd name="T44" fmla="*/ 49 w 68"/>
                <a:gd name="T45" fmla="*/ 70 h 85"/>
                <a:gd name="T46" fmla="*/ 35 w 68"/>
                <a:gd name="T47" fmla="*/ 74 h 85"/>
                <a:gd name="T48" fmla="*/ 20 w 68"/>
                <a:gd name="T49" fmla="*/ 69 h 85"/>
                <a:gd name="T50" fmla="*/ 14 w 68"/>
                <a:gd name="T51" fmla="*/ 57 h 85"/>
                <a:gd name="T52" fmla="*/ 0 w 68"/>
                <a:gd name="T53" fmla="*/ 59 h 85"/>
                <a:gd name="T54" fmla="*/ 11 w 68"/>
                <a:gd name="T55" fmla="*/ 79 h 85"/>
                <a:gd name="T56" fmla="*/ 35 w 68"/>
                <a:gd name="T57" fmla="*/ 85 h 85"/>
                <a:gd name="T58" fmla="*/ 52 w 68"/>
                <a:gd name="T59" fmla="*/ 82 h 85"/>
                <a:gd name="T60" fmla="*/ 64 w 68"/>
                <a:gd name="T61" fmla="*/ 72 h 85"/>
                <a:gd name="T62" fmla="*/ 68 w 68"/>
                <a:gd name="T63" fmla="*/ 59 h 85"/>
                <a:gd name="T64" fmla="*/ 65 w 68"/>
                <a:gd name="T65" fmla="*/ 48 h 85"/>
                <a:gd name="T66" fmla="*/ 55 w 68"/>
                <a:gd name="T6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85">
                  <a:moveTo>
                    <a:pt x="55" y="40"/>
                  </a:moveTo>
                  <a:cubicBezTo>
                    <a:pt x="52" y="39"/>
                    <a:pt x="45" y="37"/>
                    <a:pt x="35" y="34"/>
                  </a:cubicBezTo>
                  <a:cubicBezTo>
                    <a:pt x="28" y="32"/>
                    <a:pt x="24" y="31"/>
                    <a:pt x="23" y="31"/>
                  </a:cubicBezTo>
                  <a:cubicBezTo>
                    <a:pt x="20" y="30"/>
                    <a:pt x="19" y="28"/>
                    <a:pt x="18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6" y="19"/>
                    <a:pt x="17" y="17"/>
                    <a:pt x="20" y="15"/>
                  </a:cubicBezTo>
                  <a:cubicBezTo>
                    <a:pt x="23" y="13"/>
                    <a:pt x="27" y="12"/>
                    <a:pt x="34" y="12"/>
                  </a:cubicBezTo>
                  <a:cubicBezTo>
                    <a:pt x="39" y="12"/>
                    <a:pt x="43" y="13"/>
                    <a:pt x="46" y="15"/>
                  </a:cubicBezTo>
                  <a:cubicBezTo>
                    <a:pt x="49" y="17"/>
                    <a:pt x="51" y="21"/>
                    <a:pt x="51" y="25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18"/>
                    <a:pt x="62" y="14"/>
                    <a:pt x="60" y="10"/>
                  </a:cubicBezTo>
                  <a:cubicBezTo>
                    <a:pt x="58" y="7"/>
                    <a:pt x="54" y="5"/>
                    <a:pt x="49" y="3"/>
                  </a:cubicBezTo>
                  <a:cubicBezTo>
                    <a:pt x="44" y="1"/>
                    <a:pt x="39" y="0"/>
                    <a:pt x="33" y="0"/>
                  </a:cubicBezTo>
                  <a:cubicBezTo>
                    <a:pt x="28" y="0"/>
                    <a:pt x="24" y="1"/>
                    <a:pt x="21" y="2"/>
                  </a:cubicBezTo>
                  <a:cubicBezTo>
                    <a:pt x="17" y="3"/>
                    <a:pt x="14" y="4"/>
                    <a:pt x="12" y="6"/>
                  </a:cubicBezTo>
                  <a:cubicBezTo>
                    <a:pt x="9" y="8"/>
                    <a:pt x="7" y="10"/>
                    <a:pt x="5" y="14"/>
                  </a:cubicBezTo>
                  <a:cubicBezTo>
                    <a:pt x="3" y="17"/>
                    <a:pt x="3" y="20"/>
                    <a:pt x="3" y="24"/>
                  </a:cubicBezTo>
                  <a:cubicBezTo>
                    <a:pt x="3" y="28"/>
                    <a:pt x="4" y="31"/>
                    <a:pt x="6" y="35"/>
                  </a:cubicBezTo>
                  <a:cubicBezTo>
                    <a:pt x="8" y="38"/>
                    <a:pt x="11" y="40"/>
                    <a:pt x="15" y="42"/>
                  </a:cubicBezTo>
                  <a:cubicBezTo>
                    <a:pt x="18" y="44"/>
                    <a:pt x="25" y="46"/>
                    <a:pt x="36" y="49"/>
                  </a:cubicBezTo>
                  <a:cubicBezTo>
                    <a:pt x="43" y="51"/>
                    <a:pt x="48" y="52"/>
                    <a:pt x="50" y="54"/>
                  </a:cubicBezTo>
                  <a:cubicBezTo>
                    <a:pt x="52" y="55"/>
                    <a:pt x="54" y="58"/>
                    <a:pt x="54" y="61"/>
                  </a:cubicBezTo>
                  <a:cubicBezTo>
                    <a:pt x="54" y="64"/>
                    <a:pt x="52" y="67"/>
                    <a:pt x="49" y="70"/>
                  </a:cubicBezTo>
                  <a:cubicBezTo>
                    <a:pt x="46" y="73"/>
                    <a:pt x="41" y="74"/>
                    <a:pt x="35" y="74"/>
                  </a:cubicBezTo>
                  <a:cubicBezTo>
                    <a:pt x="29" y="74"/>
                    <a:pt x="24" y="72"/>
                    <a:pt x="20" y="69"/>
                  </a:cubicBezTo>
                  <a:cubicBezTo>
                    <a:pt x="17" y="67"/>
                    <a:pt x="15" y="62"/>
                    <a:pt x="14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8"/>
                    <a:pt x="5" y="74"/>
                    <a:pt x="11" y="79"/>
                  </a:cubicBezTo>
                  <a:cubicBezTo>
                    <a:pt x="16" y="83"/>
                    <a:pt x="24" y="85"/>
                    <a:pt x="35" y="85"/>
                  </a:cubicBezTo>
                  <a:cubicBezTo>
                    <a:pt x="41" y="85"/>
                    <a:pt x="47" y="84"/>
                    <a:pt x="52" y="82"/>
                  </a:cubicBezTo>
                  <a:cubicBezTo>
                    <a:pt x="57" y="80"/>
                    <a:pt x="61" y="76"/>
                    <a:pt x="64" y="72"/>
                  </a:cubicBezTo>
                  <a:cubicBezTo>
                    <a:pt x="66" y="68"/>
                    <a:pt x="68" y="64"/>
                    <a:pt x="68" y="59"/>
                  </a:cubicBezTo>
                  <a:cubicBezTo>
                    <a:pt x="68" y="55"/>
                    <a:pt x="67" y="51"/>
                    <a:pt x="65" y="48"/>
                  </a:cubicBezTo>
                  <a:cubicBezTo>
                    <a:pt x="62" y="45"/>
                    <a:pt x="59" y="42"/>
                    <a:pt x="55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6" name="ïśļíḓe"/>
            <p:cNvSpPr/>
            <p:nvPr/>
          </p:nvSpPr>
          <p:spPr bwMode="auto">
            <a:xfrm>
              <a:off x="62057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7" name="îṡľîdè"/>
            <p:cNvSpPr/>
            <p:nvPr/>
          </p:nvSpPr>
          <p:spPr bwMode="auto">
            <a:xfrm>
              <a:off x="62057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8" name="îś1iḋê"/>
            <p:cNvSpPr/>
            <p:nvPr/>
          </p:nvSpPr>
          <p:spPr bwMode="auto">
            <a:xfrm>
              <a:off x="6255003" y="5680665"/>
              <a:ext cx="74613" cy="203200"/>
            </a:xfrm>
            <a:custGeom>
              <a:avLst/>
              <a:gdLst>
                <a:gd name="T0" fmla="*/ 32 w 40"/>
                <a:gd name="T1" fmla="*/ 98 h 110"/>
                <a:gd name="T2" fmla="*/ 27 w 40"/>
                <a:gd name="T3" fmla="*/ 97 h 110"/>
                <a:gd name="T4" fmla="*/ 25 w 40"/>
                <a:gd name="T5" fmla="*/ 94 h 110"/>
                <a:gd name="T6" fmla="*/ 24 w 40"/>
                <a:gd name="T7" fmla="*/ 86 h 110"/>
                <a:gd name="T8" fmla="*/ 24 w 40"/>
                <a:gd name="T9" fmla="*/ 39 h 110"/>
                <a:gd name="T10" fmla="*/ 38 w 40"/>
                <a:gd name="T11" fmla="*/ 39 h 110"/>
                <a:gd name="T12" fmla="*/ 38 w 40"/>
                <a:gd name="T13" fmla="*/ 28 h 110"/>
                <a:gd name="T14" fmla="*/ 24 w 40"/>
                <a:gd name="T15" fmla="*/ 28 h 110"/>
                <a:gd name="T16" fmla="*/ 24 w 40"/>
                <a:gd name="T17" fmla="*/ 0 h 110"/>
                <a:gd name="T18" fmla="*/ 11 w 40"/>
                <a:gd name="T19" fmla="*/ 8 h 110"/>
                <a:gd name="T20" fmla="*/ 11 w 40"/>
                <a:gd name="T21" fmla="*/ 28 h 110"/>
                <a:gd name="T22" fmla="*/ 0 w 40"/>
                <a:gd name="T23" fmla="*/ 28 h 110"/>
                <a:gd name="T24" fmla="*/ 0 w 40"/>
                <a:gd name="T25" fmla="*/ 39 h 110"/>
                <a:gd name="T26" fmla="*/ 11 w 40"/>
                <a:gd name="T27" fmla="*/ 39 h 110"/>
                <a:gd name="T28" fmla="*/ 11 w 40"/>
                <a:gd name="T29" fmla="*/ 86 h 110"/>
                <a:gd name="T30" fmla="*/ 12 w 40"/>
                <a:gd name="T31" fmla="*/ 102 h 110"/>
                <a:gd name="T32" fmla="*/ 18 w 40"/>
                <a:gd name="T33" fmla="*/ 108 h 110"/>
                <a:gd name="T34" fmla="*/ 30 w 40"/>
                <a:gd name="T35" fmla="*/ 110 h 110"/>
                <a:gd name="T36" fmla="*/ 40 w 40"/>
                <a:gd name="T37" fmla="*/ 109 h 110"/>
                <a:gd name="T38" fmla="*/ 38 w 40"/>
                <a:gd name="T39" fmla="*/ 97 h 110"/>
                <a:gd name="T40" fmla="*/ 32 w 40"/>
                <a:gd name="T41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10">
                  <a:moveTo>
                    <a:pt x="32" y="98"/>
                  </a:moveTo>
                  <a:cubicBezTo>
                    <a:pt x="30" y="98"/>
                    <a:pt x="28" y="97"/>
                    <a:pt x="27" y="97"/>
                  </a:cubicBezTo>
                  <a:cubicBezTo>
                    <a:pt x="26" y="96"/>
                    <a:pt x="25" y="95"/>
                    <a:pt x="25" y="94"/>
                  </a:cubicBezTo>
                  <a:cubicBezTo>
                    <a:pt x="24" y="93"/>
                    <a:pt x="24" y="90"/>
                    <a:pt x="24" y="8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1" y="94"/>
                    <a:pt x="11" y="99"/>
                    <a:pt x="12" y="102"/>
                  </a:cubicBezTo>
                  <a:cubicBezTo>
                    <a:pt x="13" y="104"/>
                    <a:pt x="15" y="106"/>
                    <a:pt x="18" y="108"/>
                  </a:cubicBezTo>
                  <a:cubicBezTo>
                    <a:pt x="21" y="110"/>
                    <a:pt x="25" y="110"/>
                    <a:pt x="30" y="110"/>
                  </a:cubicBezTo>
                  <a:cubicBezTo>
                    <a:pt x="33" y="110"/>
                    <a:pt x="36" y="110"/>
                    <a:pt x="40" y="109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6" y="97"/>
                    <a:pt x="34" y="98"/>
                    <a:pt x="32" y="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09" name="išľîḋê"/>
            <p:cNvSpPr/>
            <p:nvPr/>
          </p:nvSpPr>
          <p:spPr bwMode="auto">
            <a:xfrm>
              <a:off x="6335966" y="5733053"/>
              <a:ext cx="136525" cy="211138"/>
            </a:xfrm>
            <a:custGeom>
              <a:avLst/>
              <a:gdLst>
                <a:gd name="T0" fmla="*/ 43 w 74"/>
                <a:gd name="T1" fmla="*/ 47 h 114"/>
                <a:gd name="T2" fmla="*/ 37 w 74"/>
                <a:gd name="T3" fmla="*/ 66 h 114"/>
                <a:gd name="T4" fmla="*/ 32 w 74"/>
                <a:gd name="T5" fmla="*/ 47 h 114"/>
                <a:gd name="T6" fmla="*/ 15 w 74"/>
                <a:gd name="T7" fmla="*/ 0 h 114"/>
                <a:gd name="T8" fmla="*/ 0 w 74"/>
                <a:gd name="T9" fmla="*/ 0 h 114"/>
                <a:gd name="T10" fmla="*/ 31 w 74"/>
                <a:gd name="T11" fmla="*/ 81 h 114"/>
                <a:gd name="T12" fmla="*/ 29 w 74"/>
                <a:gd name="T13" fmla="*/ 85 h 114"/>
                <a:gd name="T14" fmla="*/ 25 w 74"/>
                <a:gd name="T15" fmla="*/ 95 h 114"/>
                <a:gd name="T16" fmla="*/ 21 w 74"/>
                <a:gd name="T17" fmla="*/ 99 h 114"/>
                <a:gd name="T18" fmla="*/ 13 w 74"/>
                <a:gd name="T19" fmla="*/ 101 h 114"/>
                <a:gd name="T20" fmla="*/ 5 w 74"/>
                <a:gd name="T21" fmla="*/ 100 h 114"/>
                <a:gd name="T22" fmla="*/ 7 w 74"/>
                <a:gd name="T23" fmla="*/ 113 h 114"/>
                <a:gd name="T24" fmla="*/ 16 w 74"/>
                <a:gd name="T25" fmla="*/ 114 h 114"/>
                <a:gd name="T26" fmla="*/ 27 w 74"/>
                <a:gd name="T27" fmla="*/ 111 h 114"/>
                <a:gd name="T28" fmla="*/ 36 w 74"/>
                <a:gd name="T29" fmla="*/ 101 h 114"/>
                <a:gd name="T30" fmla="*/ 43 w 74"/>
                <a:gd name="T31" fmla="*/ 83 h 114"/>
                <a:gd name="T32" fmla="*/ 74 w 74"/>
                <a:gd name="T33" fmla="*/ 0 h 114"/>
                <a:gd name="T34" fmla="*/ 60 w 74"/>
                <a:gd name="T35" fmla="*/ 0 h 114"/>
                <a:gd name="T36" fmla="*/ 43 w 74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14">
                  <a:moveTo>
                    <a:pt x="43" y="47"/>
                  </a:moveTo>
                  <a:cubicBezTo>
                    <a:pt x="41" y="53"/>
                    <a:pt x="39" y="60"/>
                    <a:pt x="37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29" y="85"/>
                  </a:cubicBezTo>
                  <a:cubicBezTo>
                    <a:pt x="27" y="90"/>
                    <a:pt x="26" y="94"/>
                    <a:pt x="25" y="95"/>
                  </a:cubicBezTo>
                  <a:cubicBezTo>
                    <a:pt x="24" y="97"/>
                    <a:pt x="22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11" y="101"/>
                    <a:pt x="8" y="101"/>
                    <a:pt x="5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0" y="114"/>
                    <a:pt x="13" y="114"/>
                    <a:pt x="16" y="114"/>
                  </a:cubicBezTo>
                  <a:cubicBezTo>
                    <a:pt x="20" y="114"/>
                    <a:pt x="24" y="113"/>
                    <a:pt x="27" y="111"/>
                  </a:cubicBezTo>
                  <a:cubicBezTo>
                    <a:pt x="30" y="109"/>
                    <a:pt x="33" y="106"/>
                    <a:pt x="36" y="101"/>
                  </a:cubicBezTo>
                  <a:cubicBezTo>
                    <a:pt x="37" y="98"/>
                    <a:pt x="40" y="92"/>
                    <a:pt x="43" y="8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0" name="íSḷiḑè"/>
            <p:cNvSpPr/>
            <p:nvPr/>
          </p:nvSpPr>
          <p:spPr bwMode="auto">
            <a:xfrm>
              <a:off x="6564566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1" name="ïṣľïḑe"/>
            <p:cNvSpPr/>
            <p:nvPr/>
          </p:nvSpPr>
          <p:spPr bwMode="auto">
            <a:xfrm>
              <a:off x="6720141" y="5672728"/>
              <a:ext cx="85725" cy="209550"/>
            </a:xfrm>
            <a:custGeom>
              <a:avLst/>
              <a:gdLst>
                <a:gd name="T0" fmla="*/ 20 w 47"/>
                <a:gd name="T1" fmla="*/ 4 h 114"/>
                <a:gd name="T2" fmla="*/ 13 w 47"/>
                <a:gd name="T3" fmla="*/ 12 h 114"/>
                <a:gd name="T4" fmla="*/ 12 w 47"/>
                <a:gd name="T5" fmla="*/ 24 h 114"/>
                <a:gd name="T6" fmla="*/ 12 w 47"/>
                <a:gd name="T7" fmla="*/ 33 h 114"/>
                <a:gd name="T8" fmla="*/ 0 w 47"/>
                <a:gd name="T9" fmla="*/ 33 h 114"/>
                <a:gd name="T10" fmla="*/ 0 w 47"/>
                <a:gd name="T11" fmla="*/ 44 h 114"/>
                <a:gd name="T12" fmla="*/ 12 w 47"/>
                <a:gd name="T13" fmla="*/ 44 h 114"/>
                <a:gd name="T14" fmla="*/ 12 w 47"/>
                <a:gd name="T15" fmla="*/ 114 h 114"/>
                <a:gd name="T16" fmla="*/ 26 w 47"/>
                <a:gd name="T17" fmla="*/ 114 h 114"/>
                <a:gd name="T18" fmla="*/ 26 w 47"/>
                <a:gd name="T19" fmla="*/ 44 h 114"/>
                <a:gd name="T20" fmla="*/ 41 w 47"/>
                <a:gd name="T21" fmla="*/ 44 h 114"/>
                <a:gd name="T22" fmla="*/ 41 w 47"/>
                <a:gd name="T23" fmla="*/ 33 h 114"/>
                <a:gd name="T24" fmla="*/ 26 w 47"/>
                <a:gd name="T25" fmla="*/ 33 h 114"/>
                <a:gd name="T26" fmla="*/ 26 w 47"/>
                <a:gd name="T27" fmla="*/ 26 h 114"/>
                <a:gd name="T28" fmla="*/ 28 w 47"/>
                <a:gd name="T29" fmla="*/ 16 h 114"/>
                <a:gd name="T30" fmla="*/ 37 w 47"/>
                <a:gd name="T31" fmla="*/ 13 h 114"/>
                <a:gd name="T32" fmla="*/ 45 w 47"/>
                <a:gd name="T33" fmla="*/ 14 h 114"/>
                <a:gd name="T34" fmla="*/ 47 w 47"/>
                <a:gd name="T35" fmla="*/ 2 h 114"/>
                <a:gd name="T36" fmla="*/ 34 w 47"/>
                <a:gd name="T37" fmla="*/ 0 h 114"/>
                <a:gd name="T38" fmla="*/ 20 w 47"/>
                <a:gd name="T3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114">
                  <a:moveTo>
                    <a:pt x="20" y="4"/>
                  </a:moveTo>
                  <a:cubicBezTo>
                    <a:pt x="17" y="6"/>
                    <a:pt x="15" y="9"/>
                    <a:pt x="13" y="12"/>
                  </a:cubicBezTo>
                  <a:cubicBezTo>
                    <a:pt x="12" y="15"/>
                    <a:pt x="12" y="19"/>
                    <a:pt x="12" y="2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7" y="17"/>
                    <a:pt x="28" y="16"/>
                  </a:cubicBezTo>
                  <a:cubicBezTo>
                    <a:pt x="30" y="14"/>
                    <a:pt x="33" y="13"/>
                    <a:pt x="37" y="13"/>
                  </a:cubicBezTo>
                  <a:cubicBezTo>
                    <a:pt x="40" y="13"/>
                    <a:pt x="42" y="13"/>
                    <a:pt x="45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3" y="1"/>
                    <a:pt x="38" y="0"/>
                    <a:pt x="34" y="0"/>
                  </a:cubicBezTo>
                  <a:cubicBezTo>
                    <a:pt x="28" y="0"/>
                    <a:pt x="24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2" name="ïš1îḍè"/>
            <p:cNvSpPr/>
            <p:nvPr/>
          </p:nvSpPr>
          <p:spPr bwMode="auto">
            <a:xfrm>
              <a:off x="6890003" y="5672728"/>
              <a:ext cx="165100" cy="214313"/>
            </a:xfrm>
            <a:custGeom>
              <a:avLst/>
              <a:gdLst>
                <a:gd name="T0" fmla="*/ 71 w 90"/>
                <a:gd name="T1" fmla="*/ 55 h 116"/>
                <a:gd name="T2" fmla="*/ 46 w 90"/>
                <a:gd name="T3" fmla="*/ 48 h 116"/>
                <a:gd name="T4" fmla="*/ 23 w 90"/>
                <a:gd name="T5" fmla="*/ 40 h 116"/>
                <a:gd name="T6" fmla="*/ 19 w 90"/>
                <a:gd name="T7" fmla="*/ 30 h 116"/>
                <a:gd name="T8" fmla="*/ 25 w 90"/>
                <a:gd name="T9" fmla="*/ 18 h 116"/>
                <a:gd name="T10" fmla="*/ 45 w 90"/>
                <a:gd name="T11" fmla="*/ 13 h 116"/>
                <a:gd name="T12" fmla="*/ 64 w 90"/>
                <a:gd name="T13" fmla="*/ 19 h 116"/>
                <a:gd name="T14" fmla="*/ 72 w 90"/>
                <a:gd name="T15" fmla="*/ 35 h 116"/>
                <a:gd name="T16" fmla="*/ 86 w 90"/>
                <a:gd name="T17" fmla="*/ 34 h 116"/>
                <a:gd name="T18" fmla="*/ 81 w 90"/>
                <a:gd name="T19" fmla="*/ 16 h 116"/>
                <a:gd name="T20" fmla="*/ 66 w 90"/>
                <a:gd name="T21" fmla="*/ 4 h 116"/>
                <a:gd name="T22" fmla="*/ 44 w 90"/>
                <a:gd name="T23" fmla="*/ 0 h 116"/>
                <a:gd name="T24" fmla="*/ 24 w 90"/>
                <a:gd name="T25" fmla="*/ 4 h 116"/>
                <a:gd name="T26" fmla="*/ 10 w 90"/>
                <a:gd name="T27" fmla="*/ 15 h 116"/>
                <a:gd name="T28" fmla="*/ 5 w 90"/>
                <a:gd name="T29" fmla="*/ 31 h 116"/>
                <a:gd name="T30" fmla="*/ 9 w 90"/>
                <a:gd name="T31" fmla="*/ 45 h 116"/>
                <a:gd name="T32" fmla="*/ 21 w 90"/>
                <a:gd name="T33" fmla="*/ 56 h 116"/>
                <a:gd name="T34" fmla="*/ 42 w 90"/>
                <a:gd name="T35" fmla="*/ 63 h 116"/>
                <a:gd name="T36" fmla="*/ 62 w 90"/>
                <a:gd name="T37" fmla="*/ 68 h 116"/>
                <a:gd name="T38" fmla="*/ 72 w 90"/>
                <a:gd name="T39" fmla="*/ 75 h 116"/>
                <a:gd name="T40" fmla="*/ 75 w 90"/>
                <a:gd name="T41" fmla="*/ 84 h 116"/>
                <a:gd name="T42" fmla="*/ 72 w 90"/>
                <a:gd name="T43" fmla="*/ 93 h 116"/>
                <a:gd name="T44" fmla="*/ 63 w 90"/>
                <a:gd name="T45" fmla="*/ 100 h 116"/>
                <a:gd name="T46" fmla="*/ 48 w 90"/>
                <a:gd name="T47" fmla="*/ 103 h 116"/>
                <a:gd name="T48" fmla="*/ 30 w 90"/>
                <a:gd name="T49" fmla="*/ 100 h 116"/>
                <a:gd name="T50" fmla="*/ 19 w 90"/>
                <a:gd name="T51" fmla="*/ 91 h 116"/>
                <a:gd name="T52" fmla="*/ 14 w 90"/>
                <a:gd name="T53" fmla="*/ 77 h 116"/>
                <a:gd name="T54" fmla="*/ 0 w 90"/>
                <a:gd name="T55" fmla="*/ 78 h 116"/>
                <a:gd name="T56" fmla="*/ 7 w 90"/>
                <a:gd name="T57" fmla="*/ 98 h 116"/>
                <a:gd name="T58" fmla="*/ 23 w 90"/>
                <a:gd name="T59" fmla="*/ 112 h 116"/>
                <a:gd name="T60" fmla="*/ 48 w 90"/>
                <a:gd name="T61" fmla="*/ 116 h 116"/>
                <a:gd name="T62" fmla="*/ 70 w 90"/>
                <a:gd name="T63" fmla="*/ 112 h 116"/>
                <a:gd name="T64" fmla="*/ 85 w 90"/>
                <a:gd name="T65" fmla="*/ 100 h 116"/>
                <a:gd name="T66" fmla="*/ 90 w 90"/>
                <a:gd name="T67" fmla="*/ 83 h 116"/>
                <a:gd name="T68" fmla="*/ 85 w 90"/>
                <a:gd name="T69" fmla="*/ 67 h 116"/>
                <a:gd name="T70" fmla="*/ 71 w 90"/>
                <a:gd name="T71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116">
                  <a:moveTo>
                    <a:pt x="71" y="55"/>
                  </a:moveTo>
                  <a:cubicBezTo>
                    <a:pt x="66" y="53"/>
                    <a:pt x="58" y="51"/>
                    <a:pt x="46" y="48"/>
                  </a:cubicBezTo>
                  <a:cubicBezTo>
                    <a:pt x="34" y="45"/>
                    <a:pt x="26" y="43"/>
                    <a:pt x="23" y="40"/>
                  </a:cubicBezTo>
                  <a:cubicBezTo>
                    <a:pt x="21" y="38"/>
                    <a:pt x="19" y="34"/>
                    <a:pt x="19" y="30"/>
                  </a:cubicBezTo>
                  <a:cubicBezTo>
                    <a:pt x="19" y="26"/>
                    <a:pt x="21" y="22"/>
                    <a:pt x="25" y="18"/>
                  </a:cubicBezTo>
                  <a:cubicBezTo>
                    <a:pt x="29" y="15"/>
                    <a:pt x="36" y="13"/>
                    <a:pt x="45" y="13"/>
                  </a:cubicBezTo>
                  <a:cubicBezTo>
                    <a:pt x="53" y="13"/>
                    <a:pt x="60" y="15"/>
                    <a:pt x="64" y="19"/>
                  </a:cubicBezTo>
                  <a:cubicBezTo>
                    <a:pt x="69" y="22"/>
                    <a:pt x="71" y="28"/>
                    <a:pt x="72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27"/>
                    <a:pt x="84" y="21"/>
                    <a:pt x="81" y="16"/>
                  </a:cubicBezTo>
                  <a:cubicBezTo>
                    <a:pt x="77" y="11"/>
                    <a:pt x="73" y="7"/>
                    <a:pt x="66" y="4"/>
                  </a:cubicBezTo>
                  <a:cubicBezTo>
                    <a:pt x="60" y="2"/>
                    <a:pt x="53" y="0"/>
                    <a:pt x="44" y="0"/>
                  </a:cubicBezTo>
                  <a:cubicBezTo>
                    <a:pt x="37" y="0"/>
                    <a:pt x="30" y="1"/>
                    <a:pt x="24" y="4"/>
                  </a:cubicBezTo>
                  <a:cubicBezTo>
                    <a:pt x="17" y="7"/>
                    <a:pt x="13" y="10"/>
                    <a:pt x="10" y="15"/>
                  </a:cubicBezTo>
                  <a:cubicBezTo>
                    <a:pt x="6" y="20"/>
                    <a:pt x="5" y="25"/>
                    <a:pt x="5" y="31"/>
                  </a:cubicBezTo>
                  <a:cubicBezTo>
                    <a:pt x="5" y="36"/>
                    <a:pt x="6" y="41"/>
                    <a:pt x="9" y="45"/>
                  </a:cubicBezTo>
                  <a:cubicBezTo>
                    <a:pt x="11" y="49"/>
                    <a:pt x="15" y="53"/>
                    <a:pt x="21" y="56"/>
                  </a:cubicBezTo>
                  <a:cubicBezTo>
                    <a:pt x="25" y="58"/>
                    <a:pt x="32" y="60"/>
                    <a:pt x="42" y="63"/>
                  </a:cubicBezTo>
                  <a:cubicBezTo>
                    <a:pt x="53" y="65"/>
                    <a:pt x="59" y="67"/>
                    <a:pt x="62" y="68"/>
                  </a:cubicBezTo>
                  <a:cubicBezTo>
                    <a:pt x="67" y="70"/>
                    <a:pt x="70" y="72"/>
                    <a:pt x="72" y="75"/>
                  </a:cubicBezTo>
                  <a:cubicBezTo>
                    <a:pt x="74" y="77"/>
                    <a:pt x="75" y="80"/>
                    <a:pt x="75" y="84"/>
                  </a:cubicBezTo>
                  <a:cubicBezTo>
                    <a:pt x="75" y="87"/>
                    <a:pt x="74" y="91"/>
                    <a:pt x="72" y="93"/>
                  </a:cubicBezTo>
                  <a:cubicBezTo>
                    <a:pt x="70" y="96"/>
                    <a:pt x="67" y="99"/>
                    <a:pt x="63" y="100"/>
                  </a:cubicBezTo>
                  <a:cubicBezTo>
                    <a:pt x="58" y="102"/>
                    <a:pt x="53" y="103"/>
                    <a:pt x="48" y="103"/>
                  </a:cubicBezTo>
                  <a:cubicBezTo>
                    <a:pt x="41" y="103"/>
                    <a:pt x="35" y="102"/>
                    <a:pt x="30" y="100"/>
                  </a:cubicBezTo>
                  <a:cubicBezTo>
                    <a:pt x="25" y="97"/>
                    <a:pt x="22" y="94"/>
                    <a:pt x="19" y="91"/>
                  </a:cubicBezTo>
                  <a:cubicBezTo>
                    <a:pt x="17" y="87"/>
                    <a:pt x="15" y="83"/>
                    <a:pt x="14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6"/>
                    <a:pt x="3" y="93"/>
                    <a:pt x="7" y="98"/>
                  </a:cubicBezTo>
                  <a:cubicBezTo>
                    <a:pt x="11" y="104"/>
                    <a:pt x="16" y="109"/>
                    <a:pt x="23" y="112"/>
                  </a:cubicBezTo>
                  <a:cubicBezTo>
                    <a:pt x="30" y="115"/>
                    <a:pt x="38" y="116"/>
                    <a:pt x="48" y="116"/>
                  </a:cubicBezTo>
                  <a:cubicBezTo>
                    <a:pt x="56" y="116"/>
                    <a:pt x="64" y="115"/>
                    <a:pt x="70" y="112"/>
                  </a:cubicBezTo>
                  <a:cubicBezTo>
                    <a:pt x="76" y="109"/>
                    <a:pt x="81" y="105"/>
                    <a:pt x="85" y="100"/>
                  </a:cubicBezTo>
                  <a:cubicBezTo>
                    <a:pt x="88" y="94"/>
                    <a:pt x="90" y="89"/>
                    <a:pt x="90" y="83"/>
                  </a:cubicBezTo>
                  <a:cubicBezTo>
                    <a:pt x="90" y="77"/>
                    <a:pt x="88" y="71"/>
                    <a:pt x="85" y="67"/>
                  </a:cubicBezTo>
                  <a:cubicBezTo>
                    <a:pt x="82" y="62"/>
                    <a:pt x="77" y="58"/>
                    <a:pt x="71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3" name="iṥľïḍê"/>
            <p:cNvSpPr/>
            <p:nvPr/>
          </p:nvSpPr>
          <p:spPr bwMode="auto">
            <a:xfrm>
              <a:off x="7080503" y="5729878"/>
              <a:ext cx="131763" cy="157163"/>
            </a:xfrm>
            <a:custGeom>
              <a:avLst/>
              <a:gdLst>
                <a:gd name="T0" fmla="*/ 50 w 71"/>
                <a:gd name="T1" fmla="*/ 69 h 85"/>
                <a:gd name="T2" fmla="*/ 37 w 71"/>
                <a:gd name="T3" fmla="*/ 74 h 85"/>
                <a:gd name="T4" fmla="*/ 21 w 71"/>
                <a:gd name="T5" fmla="*/ 66 h 85"/>
                <a:gd name="T6" fmla="*/ 14 w 71"/>
                <a:gd name="T7" fmla="*/ 43 h 85"/>
                <a:gd name="T8" fmla="*/ 21 w 71"/>
                <a:gd name="T9" fmla="*/ 19 h 85"/>
                <a:gd name="T10" fmla="*/ 38 w 71"/>
                <a:gd name="T11" fmla="*/ 12 h 85"/>
                <a:gd name="T12" fmla="*/ 49 w 71"/>
                <a:gd name="T13" fmla="*/ 16 h 85"/>
                <a:gd name="T14" fmla="*/ 56 w 71"/>
                <a:gd name="T15" fmla="*/ 28 h 85"/>
                <a:gd name="T16" fmla="*/ 70 w 71"/>
                <a:gd name="T17" fmla="*/ 26 h 85"/>
                <a:gd name="T18" fmla="*/ 59 w 71"/>
                <a:gd name="T19" fmla="*/ 7 h 85"/>
                <a:gd name="T20" fmla="*/ 37 w 71"/>
                <a:gd name="T21" fmla="*/ 0 h 85"/>
                <a:gd name="T22" fmla="*/ 18 w 71"/>
                <a:gd name="T23" fmla="*/ 5 h 85"/>
                <a:gd name="T24" fmla="*/ 4 w 71"/>
                <a:gd name="T25" fmla="*/ 20 h 85"/>
                <a:gd name="T26" fmla="*/ 0 w 71"/>
                <a:gd name="T27" fmla="*/ 43 h 85"/>
                <a:gd name="T28" fmla="*/ 10 w 71"/>
                <a:gd name="T29" fmla="*/ 74 h 85"/>
                <a:gd name="T30" fmla="*/ 37 w 71"/>
                <a:gd name="T31" fmla="*/ 85 h 85"/>
                <a:gd name="T32" fmla="*/ 60 w 71"/>
                <a:gd name="T33" fmla="*/ 77 h 85"/>
                <a:gd name="T34" fmla="*/ 71 w 71"/>
                <a:gd name="T35" fmla="*/ 55 h 85"/>
                <a:gd name="T36" fmla="*/ 57 w 71"/>
                <a:gd name="T37" fmla="*/ 54 h 85"/>
                <a:gd name="T38" fmla="*/ 50 w 71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5">
                  <a:moveTo>
                    <a:pt x="50" y="69"/>
                  </a:moveTo>
                  <a:cubicBezTo>
                    <a:pt x="47" y="72"/>
                    <a:pt x="42" y="74"/>
                    <a:pt x="37" y="74"/>
                  </a:cubicBezTo>
                  <a:cubicBezTo>
                    <a:pt x="30" y="74"/>
                    <a:pt x="25" y="71"/>
                    <a:pt x="21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1" y="19"/>
                  </a:cubicBezTo>
                  <a:cubicBezTo>
                    <a:pt x="25" y="14"/>
                    <a:pt x="31" y="12"/>
                    <a:pt x="38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3" y="18"/>
                    <a:pt x="55" y="23"/>
                    <a:pt x="56" y="28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18"/>
                    <a:pt x="64" y="11"/>
                    <a:pt x="59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4" y="2"/>
                    <a:pt x="18" y="5"/>
                  </a:cubicBezTo>
                  <a:cubicBezTo>
                    <a:pt x="12" y="8"/>
                    <a:pt x="7" y="13"/>
                    <a:pt x="4" y="20"/>
                  </a:cubicBezTo>
                  <a:cubicBezTo>
                    <a:pt x="2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6" y="85"/>
                    <a:pt x="53" y="83"/>
                    <a:pt x="60" y="77"/>
                  </a:cubicBezTo>
                  <a:cubicBezTo>
                    <a:pt x="66" y="72"/>
                    <a:pt x="69" y="65"/>
                    <a:pt x="71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4" name="íṥ1ïdê"/>
            <p:cNvSpPr/>
            <p:nvPr/>
          </p:nvSpPr>
          <p:spPr bwMode="auto">
            <a:xfrm>
              <a:off x="7234491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5" name="îṡ1îďé"/>
            <p:cNvSpPr/>
            <p:nvPr/>
          </p:nvSpPr>
          <p:spPr bwMode="auto">
            <a:xfrm>
              <a:off x="7234491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6" name="íṩḷïḑé"/>
            <p:cNvSpPr/>
            <p:nvPr/>
          </p:nvSpPr>
          <p:spPr bwMode="auto">
            <a:xfrm>
              <a:off x="7290053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7" name="ïşḷiḋè"/>
            <p:cNvSpPr/>
            <p:nvPr/>
          </p:nvSpPr>
          <p:spPr bwMode="auto">
            <a:xfrm>
              <a:off x="7458328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1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3 w 66"/>
                <a:gd name="T15" fmla="*/ 83 h 83"/>
                <a:gd name="T16" fmla="*/ 13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0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1" y="3"/>
                  </a:cubicBezTo>
                  <a:cubicBezTo>
                    <a:pt x="47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7" y="16"/>
                    <a:pt x="49" y="19"/>
                    <a:pt x="50" y="21"/>
                  </a:cubicBezTo>
                  <a:cubicBezTo>
                    <a:pt x="51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5" y="23"/>
                    <a:pt x="65" y="20"/>
                  </a:cubicBezTo>
                  <a:cubicBezTo>
                    <a:pt x="64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8" name="îṩľiḍé"/>
            <p:cNvSpPr/>
            <p:nvPr/>
          </p:nvSpPr>
          <p:spPr bwMode="auto">
            <a:xfrm>
              <a:off x="7612316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18"/>
                    <a:pt x="64" y="11"/>
                    <a:pt x="58" y="7"/>
                  </a:cubicBezTo>
                  <a:cubicBezTo>
                    <a:pt x="53" y="2"/>
                    <a:pt x="46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2"/>
                    <a:pt x="26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19" name="íṡḷïďe"/>
            <p:cNvSpPr/>
            <p:nvPr/>
          </p:nvSpPr>
          <p:spPr bwMode="auto">
            <a:xfrm>
              <a:off x="775519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8 w 75"/>
                <a:gd name="T19" fmla="*/ 74 h 85"/>
                <a:gd name="T20" fmla="*/ 21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6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3" y="74"/>
                    <a:pt x="38" y="74"/>
                  </a:cubicBezTo>
                  <a:cubicBezTo>
                    <a:pt x="32" y="74"/>
                    <a:pt x="26" y="71"/>
                    <a:pt x="21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8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7" y="22"/>
                    <a:pt x="22" y="18"/>
                  </a:cubicBezTo>
                  <a:cubicBezTo>
                    <a:pt x="26" y="14"/>
                    <a:pt x="31" y="12"/>
                    <a:pt x="38" y="12"/>
                  </a:cubicBezTo>
                  <a:cubicBezTo>
                    <a:pt x="45" y="12"/>
                    <a:pt x="50" y="14"/>
                    <a:pt x="55" y="20"/>
                  </a:cubicBezTo>
                  <a:cubicBezTo>
                    <a:pt x="58" y="23"/>
                    <a:pt x="59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0" name="í$ľîde"/>
            <p:cNvSpPr/>
            <p:nvPr/>
          </p:nvSpPr>
          <p:spPr bwMode="auto">
            <a:xfrm>
              <a:off x="7994903" y="5729878"/>
              <a:ext cx="138113" cy="157163"/>
            </a:xfrm>
            <a:custGeom>
              <a:avLst/>
              <a:gdLst>
                <a:gd name="T0" fmla="*/ 71 w 75"/>
                <a:gd name="T1" fmla="*/ 49 h 85"/>
                <a:gd name="T2" fmla="*/ 71 w 75"/>
                <a:gd name="T3" fmla="*/ 31 h 85"/>
                <a:gd name="T4" fmla="*/ 70 w 75"/>
                <a:gd name="T5" fmla="*/ 18 h 85"/>
                <a:gd name="T6" fmla="*/ 66 w 75"/>
                <a:gd name="T7" fmla="*/ 9 h 85"/>
                <a:gd name="T8" fmla="*/ 56 w 75"/>
                <a:gd name="T9" fmla="*/ 3 h 85"/>
                <a:gd name="T10" fmla="*/ 39 w 75"/>
                <a:gd name="T11" fmla="*/ 0 h 85"/>
                <a:gd name="T12" fmla="*/ 21 w 75"/>
                <a:gd name="T13" fmla="*/ 3 h 85"/>
                <a:gd name="T14" fmla="*/ 9 w 75"/>
                <a:gd name="T15" fmla="*/ 11 h 85"/>
                <a:gd name="T16" fmla="*/ 3 w 75"/>
                <a:gd name="T17" fmla="*/ 25 h 85"/>
                <a:gd name="T18" fmla="*/ 16 w 75"/>
                <a:gd name="T19" fmla="*/ 27 h 85"/>
                <a:gd name="T20" fmla="*/ 23 w 75"/>
                <a:gd name="T21" fmla="*/ 15 h 85"/>
                <a:gd name="T22" fmla="*/ 37 w 75"/>
                <a:gd name="T23" fmla="*/ 12 h 85"/>
                <a:gd name="T24" fmla="*/ 53 w 75"/>
                <a:gd name="T25" fmla="*/ 16 h 85"/>
                <a:gd name="T26" fmla="*/ 57 w 75"/>
                <a:gd name="T27" fmla="*/ 28 h 85"/>
                <a:gd name="T28" fmla="*/ 57 w 75"/>
                <a:gd name="T29" fmla="*/ 32 h 85"/>
                <a:gd name="T30" fmla="*/ 32 w 75"/>
                <a:gd name="T31" fmla="*/ 36 h 85"/>
                <a:gd name="T32" fmla="*/ 20 w 75"/>
                <a:gd name="T33" fmla="*/ 39 h 85"/>
                <a:gd name="T34" fmla="*/ 10 w 75"/>
                <a:gd name="T35" fmla="*/ 43 h 85"/>
                <a:gd name="T36" fmla="*/ 3 w 75"/>
                <a:gd name="T37" fmla="*/ 51 h 85"/>
                <a:gd name="T38" fmla="*/ 0 w 75"/>
                <a:gd name="T39" fmla="*/ 62 h 85"/>
                <a:gd name="T40" fmla="*/ 7 w 75"/>
                <a:gd name="T41" fmla="*/ 79 h 85"/>
                <a:gd name="T42" fmla="*/ 28 w 75"/>
                <a:gd name="T43" fmla="*/ 85 h 85"/>
                <a:gd name="T44" fmla="*/ 43 w 75"/>
                <a:gd name="T45" fmla="*/ 82 h 85"/>
                <a:gd name="T46" fmla="*/ 58 w 75"/>
                <a:gd name="T47" fmla="*/ 73 h 85"/>
                <a:gd name="T48" fmla="*/ 61 w 75"/>
                <a:gd name="T49" fmla="*/ 83 h 85"/>
                <a:gd name="T50" fmla="*/ 75 w 75"/>
                <a:gd name="T51" fmla="*/ 83 h 85"/>
                <a:gd name="T52" fmla="*/ 72 w 75"/>
                <a:gd name="T53" fmla="*/ 74 h 85"/>
                <a:gd name="T54" fmla="*/ 71 w 75"/>
                <a:gd name="T55" fmla="*/ 49 h 85"/>
                <a:gd name="T56" fmla="*/ 57 w 75"/>
                <a:gd name="T57" fmla="*/ 48 h 85"/>
                <a:gd name="T58" fmla="*/ 55 w 75"/>
                <a:gd name="T59" fmla="*/ 61 h 85"/>
                <a:gd name="T60" fmla="*/ 46 w 75"/>
                <a:gd name="T61" fmla="*/ 71 h 85"/>
                <a:gd name="T62" fmla="*/ 31 w 75"/>
                <a:gd name="T63" fmla="*/ 74 h 85"/>
                <a:gd name="T64" fmla="*/ 19 w 75"/>
                <a:gd name="T65" fmla="*/ 71 h 85"/>
                <a:gd name="T66" fmla="*/ 15 w 75"/>
                <a:gd name="T67" fmla="*/ 62 h 85"/>
                <a:gd name="T68" fmla="*/ 17 w 75"/>
                <a:gd name="T69" fmla="*/ 55 h 85"/>
                <a:gd name="T70" fmla="*/ 22 w 75"/>
                <a:gd name="T71" fmla="*/ 50 h 85"/>
                <a:gd name="T72" fmla="*/ 34 w 75"/>
                <a:gd name="T73" fmla="*/ 48 h 85"/>
                <a:gd name="T74" fmla="*/ 57 w 75"/>
                <a:gd name="T75" fmla="*/ 43 h 85"/>
                <a:gd name="T76" fmla="*/ 57 w 75"/>
                <a:gd name="T77" fmla="*/ 4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" h="85">
                  <a:moveTo>
                    <a:pt x="71" y="49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25"/>
                    <a:pt x="71" y="21"/>
                    <a:pt x="70" y="18"/>
                  </a:cubicBezTo>
                  <a:cubicBezTo>
                    <a:pt x="69" y="14"/>
                    <a:pt x="68" y="11"/>
                    <a:pt x="66" y="9"/>
                  </a:cubicBezTo>
                  <a:cubicBezTo>
                    <a:pt x="64" y="6"/>
                    <a:pt x="61" y="4"/>
                    <a:pt x="56" y="3"/>
                  </a:cubicBezTo>
                  <a:cubicBezTo>
                    <a:pt x="52" y="1"/>
                    <a:pt x="46" y="0"/>
                    <a:pt x="39" y="0"/>
                  </a:cubicBezTo>
                  <a:cubicBezTo>
                    <a:pt x="32" y="0"/>
                    <a:pt x="26" y="1"/>
                    <a:pt x="21" y="3"/>
                  </a:cubicBezTo>
                  <a:cubicBezTo>
                    <a:pt x="16" y="5"/>
                    <a:pt x="12" y="8"/>
                    <a:pt x="9" y="11"/>
                  </a:cubicBezTo>
                  <a:cubicBezTo>
                    <a:pt x="6" y="15"/>
                    <a:pt x="4" y="19"/>
                    <a:pt x="3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8" y="21"/>
                    <a:pt x="20" y="17"/>
                    <a:pt x="23" y="15"/>
                  </a:cubicBezTo>
                  <a:cubicBezTo>
                    <a:pt x="26" y="13"/>
                    <a:pt x="31" y="12"/>
                    <a:pt x="37" y="12"/>
                  </a:cubicBezTo>
                  <a:cubicBezTo>
                    <a:pt x="44" y="12"/>
                    <a:pt x="50" y="13"/>
                    <a:pt x="53" y="16"/>
                  </a:cubicBezTo>
                  <a:cubicBezTo>
                    <a:pt x="56" y="19"/>
                    <a:pt x="57" y="23"/>
                    <a:pt x="57" y="28"/>
                  </a:cubicBezTo>
                  <a:cubicBezTo>
                    <a:pt x="57" y="29"/>
                    <a:pt x="57" y="30"/>
                    <a:pt x="57" y="32"/>
                  </a:cubicBezTo>
                  <a:cubicBezTo>
                    <a:pt x="52" y="34"/>
                    <a:pt x="43" y="35"/>
                    <a:pt x="32" y="36"/>
                  </a:cubicBezTo>
                  <a:cubicBezTo>
                    <a:pt x="27" y="37"/>
                    <a:pt x="23" y="38"/>
                    <a:pt x="20" y="39"/>
                  </a:cubicBezTo>
                  <a:cubicBezTo>
                    <a:pt x="16" y="40"/>
                    <a:pt x="13" y="41"/>
                    <a:pt x="10" y="43"/>
                  </a:cubicBezTo>
                  <a:cubicBezTo>
                    <a:pt x="7" y="45"/>
                    <a:pt x="5" y="48"/>
                    <a:pt x="3" y="51"/>
                  </a:cubicBezTo>
                  <a:cubicBezTo>
                    <a:pt x="1" y="54"/>
                    <a:pt x="0" y="58"/>
                    <a:pt x="0" y="62"/>
                  </a:cubicBezTo>
                  <a:cubicBezTo>
                    <a:pt x="0" y="69"/>
                    <a:pt x="3" y="74"/>
                    <a:pt x="7" y="79"/>
                  </a:cubicBezTo>
                  <a:cubicBezTo>
                    <a:pt x="12" y="83"/>
                    <a:pt x="19" y="85"/>
                    <a:pt x="28" y="85"/>
                  </a:cubicBezTo>
                  <a:cubicBezTo>
                    <a:pt x="33" y="85"/>
                    <a:pt x="39" y="84"/>
                    <a:pt x="43" y="82"/>
                  </a:cubicBezTo>
                  <a:cubicBezTo>
                    <a:pt x="48" y="81"/>
                    <a:pt x="53" y="78"/>
                    <a:pt x="58" y="73"/>
                  </a:cubicBezTo>
                  <a:cubicBezTo>
                    <a:pt x="58" y="77"/>
                    <a:pt x="59" y="80"/>
                    <a:pt x="61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3" y="80"/>
                    <a:pt x="72" y="77"/>
                    <a:pt x="72" y="74"/>
                  </a:cubicBezTo>
                  <a:cubicBezTo>
                    <a:pt x="71" y="70"/>
                    <a:pt x="71" y="62"/>
                    <a:pt x="71" y="49"/>
                  </a:cubicBezTo>
                  <a:close/>
                  <a:moveTo>
                    <a:pt x="57" y="48"/>
                  </a:moveTo>
                  <a:cubicBezTo>
                    <a:pt x="57" y="54"/>
                    <a:pt x="56" y="58"/>
                    <a:pt x="55" y="61"/>
                  </a:cubicBezTo>
                  <a:cubicBezTo>
                    <a:pt x="53" y="65"/>
                    <a:pt x="50" y="69"/>
                    <a:pt x="46" y="71"/>
                  </a:cubicBezTo>
                  <a:cubicBezTo>
                    <a:pt x="41" y="73"/>
                    <a:pt x="37" y="74"/>
                    <a:pt x="31" y="74"/>
                  </a:cubicBezTo>
                  <a:cubicBezTo>
                    <a:pt x="26" y="74"/>
                    <a:pt x="22" y="73"/>
                    <a:pt x="19" y="71"/>
                  </a:cubicBezTo>
                  <a:cubicBezTo>
                    <a:pt x="16" y="68"/>
                    <a:pt x="15" y="65"/>
                    <a:pt x="15" y="62"/>
                  </a:cubicBezTo>
                  <a:cubicBezTo>
                    <a:pt x="15" y="59"/>
                    <a:pt x="16" y="57"/>
                    <a:pt x="17" y="55"/>
                  </a:cubicBezTo>
                  <a:cubicBezTo>
                    <a:pt x="18" y="53"/>
                    <a:pt x="20" y="52"/>
                    <a:pt x="22" y="50"/>
                  </a:cubicBezTo>
                  <a:cubicBezTo>
                    <a:pt x="25" y="49"/>
                    <a:pt x="29" y="49"/>
                    <a:pt x="34" y="48"/>
                  </a:cubicBezTo>
                  <a:cubicBezTo>
                    <a:pt x="44" y="46"/>
                    <a:pt x="52" y="45"/>
                    <a:pt x="57" y="43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1" name="ï$ḻíḋê"/>
            <p:cNvSpPr/>
            <p:nvPr/>
          </p:nvSpPr>
          <p:spPr bwMode="auto">
            <a:xfrm>
              <a:off x="8164766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2" name="îśḻïďè"/>
            <p:cNvSpPr/>
            <p:nvPr/>
          </p:nvSpPr>
          <p:spPr bwMode="auto">
            <a:xfrm>
              <a:off x="8315578" y="5675903"/>
              <a:ext cx="131763" cy="211138"/>
            </a:xfrm>
            <a:custGeom>
              <a:avLst/>
              <a:gdLst>
                <a:gd name="T0" fmla="*/ 57 w 71"/>
                <a:gd name="T1" fmla="*/ 40 h 114"/>
                <a:gd name="T2" fmla="*/ 48 w 71"/>
                <a:gd name="T3" fmla="*/ 32 h 114"/>
                <a:gd name="T4" fmla="*/ 35 w 71"/>
                <a:gd name="T5" fmla="*/ 29 h 114"/>
                <a:gd name="T6" fmla="*/ 17 w 71"/>
                <a:gd name="T7" fmla="*/ 35 h 114"/>
                <a:gd name="T8" fmla="*/ 4 w 71"/>
                <a:gd name="T9" fmla="*/ 50 h 114"/>
                <a:gd name="T10" fmla="*/ 0 w 71"/>
                <a:gd name="T11" fmla="*/ 72 h 114"/>
                <a:gd name="T12" fmla="*/ 5 w 71"/>
                <a:gd name="T13" fmla="*/ 94 h 114"/>
                <a:gd name="T14" fmla="*/ 17 w 71"/>
                <a:gd name="T15" fmla="*/ 109 h 114"/>
                <a:gd name="T16" fmla="*/ 35 w 71"/>
                <a:gd name="T17" fmla="*/ 114 h 114"/>
                <a:gd name="T18" fmla="*/ 58 w 71"/>
                <a:gd name="T19" fmla="*/ 102 h 114"/>
                <a:gd name="T20" fmla="*/ 58 w 71"/>
                <a:gd name="T21" fmla="*/ 112 h 114"/>
                <a:gd name="T22" fmla="*/ 71 w 71"/>
                <a:gd name="T23" fmla="*/ 112 h 114"/>
                <a:gd name="T24" fmla="*/ 71 w 71"/>
                <a:gd name="T25" fmla="*/ 0 h 114"/>
                <a:gd name="T26" fmla="*/ 57 w 71"/>
                <a:gd name="T27" fmla="*/ 0 h 114"/>
                <a:gd name="T28" fmla="*/ 57 w 71"/>
                <a:gd name="T29" fmla="*/ 40 h 114"/>
                <a:gd name="T30" fmla="*/ 52 w 71"/>
                <a:gd name="T31" fmla="*/ 95 h 114"/>
                <a:gd name="T32" fmla="*/ 37 w 71"/>
                <a:gd name="T33" fmla="*/ 103 h 114"/>
                <a:gd name="T34" fmla="*/ 21 w 71"/>
                <a:gd name="T35" fmla="*/ 95 h 114"/>
                <a:gd name="T36" fmla="*/ 15 w 71"/>
                <a:gd name="T37" fmla="*/ 72 h 114"/>
                <a:gd name="T38" fmla="*/ 21 w 71"/>
                <a:gd name="T39" fmla="*/ 48 h 114"/>
                <a:gd name="T40" fmla="*/ 36 w 71"/>
                <a:gd name="T41" fmla="*/ 41 h 114"/>
                <a:gd name="T42" fmla="*/ 52 w 71"/>
                <a:gd name="T43" fmla="*/ 48 h 114"/>
                <a:gd name="T44" fmla="*/ 58 w 71"/>
                <a:gd name="T45" fmla="*/ 73 h 114"/>
                <a:gd name="T46" fmla="*/ 52 w 71"/>
                <a:gd name="T47" fmla="*/ 9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4">
                  <a:moveTo>
                    <a:pt x="57" y="40"/>
                  </a:moveTo>
                  <a:cubicBezTo>
                    <a:pt x="55" y="37"/>
                    <a:pt x="52" y="34"/>
                    <a:pt x="48" y="32"/>
                  </a:cubicBezTo>
                  <a:cubicBezTo>
                    <a:pt x="44" y="30"/>
                    <a:pt x="40" y="29"/>
                    <a:pt x="35" y="29"/>
                  </a:cubicBezTo>
                  <a:cubicBezTo>
                    <a:pt x="28" y="29"/>
                    <a:pt x="22" y="31"/>
                    <a:pt x="17" y="35"/>
                  </a:cubicBezTo>
                  <a:cubicBezTo>
                    <a:pt x="11" y="38"/>
                    <a:pt x="7" y="43"/>
                    <a:pt x="4" y="50"/>
                  </a:cubicBezTo>
                  <a:cubicBezTo>
                    <a:pt x="2" y="56"/>
                    <a:pt x="0" y="64"/>
                    <a:pt x="0" y="72"/>
                  </a:cubicBezTo>
                  <a:cubicBezTo>
                    <a:pt x="0" y="80"/>
                    <a:pt x="2" y="87"/>
                    <a:pt x="5" y="94"/>
                  </a:cubicBezTo>
                  <a:cubicBezTo>
                    <a:pt x="8" y="100"/>
                    <a:pt x="12" y="105"/>
                    <a:pt x="17" y="109"/>
                  </a:cubicBezTo>
                  <a:cubicBezTo>
                    <a:pt x="23" y="112"/>
                    <a:pt x="29" y="114"/>
                    <a:pt x="35" y="114"/>
                  </a:cubicBezTo>
                  <a:cubicBezTo>
                    <a:pt x="45" y="114"/>
                    <a:pt x="53" y="110"/>
                    <a:pt x="58" y="10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71" y="112"/>
                    <a:pt x="71" y="112"/>
                    <a:pt x="71" y="11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0"/>
                  </a:lnTo>
                  <a:close/>
                  <a:moveTo>
                    <a:pt x="52" y="95"/>
                  </a:moveTo>
                  <a:cubicBezTo>
                    <a:pt x="48" y="100"/>
                    <a:pt x="43" y="103"/>
                    <a:pt x="37" y="103"/>
                  </a:cubicBezTo>
                  <a:cubicBezTo>
                    <a:pt x="31" y="103"/>
                    <a:pt x="25" y="100"/>
                    <a:pt x="21" y="95"/>
                  </a:cubicBezTo>
                  <a:cubicBezTo>
                    <a:pt x="17" y="90"/>
                    <a:pt x="15" y="82"/>
                    <a:pt x="15" y="72"/>
                  </a:cubicBezTo>
                  <a:cubicBezTo>
                    <a:pt x="15" y="61"/>
                    <a:pt x="17" y="53"/>
                    <a:pt x="21" y="48"/>
                  </a:cubicBezTo>
                  <a:cubicBezTo>
                    <a:pt x="25" y="43"/>
                    <a:pt x="30" y="41"/>
                    <a:pt x="36" y="41"/>
                  </a:cubicBezTo>
                  <a:cubicBezTo>
                    <a:pt x="42" y="41"/>
                    <a:pt x="48" y="43"/>
                    <a:pt x="52" y="48"/>
                  </a:cubicBezTo>
                  <a:cubicBezTo>
                    <a:pt x="56" y="54"/>
                    <a:pt x="58" y="62"/>
                    <a:pt x="58" y="73"/>
                  </a:cubicBezTo>
                  <a:cubicBezTo>
                    <a:pt x="58" y="83"/>
                    <a:pt x="56" y="91"/>
                    <a:pt x="52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3" name="iṡľîdé"/>
            <p:cNvSpPr/>
            <p:nvPr/>
          </p:nvSpPr>
          <p:spPr bwMode="auto">
            <a:xfrm>
              <a:off x="8550528" y="5675903"/>
              <a:ext cx="163513" cy="206375"/>
            </a:xfrm>
            <a:custGeom>
              <a:avLst/>
              <a:gdLst>
                <a:gd name="T0" fmla="*/ 103 w 103"/>
                <a:gd name="T1" fmla="*/ 0 h 130"/>
                <a:gd name="T2" fmla="*/ 0 w 103"/>
                <a:gd name="T3" fmla="*/ 0 h 130"/>
                <a:gd name="T4" fmla="*/ 0 w 103"/>
                <a:gd name="T5" fmla="*/ 15 h 130"/>
                <a:gd name="T6" fmla="*/ 43 w 103"/>
                <a:gd name="T7" fmla="*/ 15 h 130"/>
                <a:gd name="T8" fmla="*/ 43 w 103"/>
                <a:gd name="T9" fmla="*/ 130 h 130"/>
                <a:gd name="T10" fmla="*/ 59 w 103"/>
                <a:gd name="T11" fmla="*/ 130 h 130"/>
                <a:gd name="T12" fmla="*/ 59 w 103"/>
                <a:gd name="T13" fmla="*/ 15 h 130"/>
                <a:gd name="T14" fmla="*/ 103 w 103"/>
                <a:gd name="T15" fmla="*/ 15 h 130"/>
                <a:gd name="T16" fmla="*/ 103 w 103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0">
                  <a:moveTo>
                    <a:pt x="103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43" y="130"/>
                  </a:lnTo>
                  <a:lnTo>
                    <a:pt x="59" y="130"/>
                  </a:lnTo>
                  <a:lnTo>
                    <a:pt x="59" y="15"/>
                  </a:lnTo>
                  <a:lnTo>
                    <a:pt x="103" y="15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4" name="íṥḻíḋé"/>
            <p:cNvSpPr/>
            <p:nvPr/>
          </p:nvSpPr>
          <p:spPr bwMode="auto">
            <a:xfrm>
              <a:off x="8698166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1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9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2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5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7" y="0"/>
                    <a:pt x="18" y="4"/>
                    <a:pt x="11" y="12"/>
                  </a:cubicBezTo>
                  <a:cubicBezTo>
                    <a:pt x="4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9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2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5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2" y="19"/>
                    <a:pt x="65" y="11"/>
                  </a:cubicBezTo>
                  <a:cubicBezTo>
                    <a:pt x="58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5" name="ïṡļïḍè"/>
            <p:cNvSpPr/>
            <p:nvPr/>
          </p:nvSpPr>
          <p:spPr bwMode="auto">
            <a:xfrm>
              <a:off x="8860091" y="5729878"/>
              <a:ext cx="128588" cy="157163"/>
            </a:xfrm>
            <a:custGeom>
              <a:avLst/>
              <a:gdLst>
                <a:gd name="T0" fmla="*/ 50 w 70"/>
                <a:gd name="T1" fmla="*/ 69 h 85"/>
                <a:gd name="T2" fmla="*/ 36 w 70"/>
                <a:gd name="T3" fmla="*/ 74 h 85"/>
                <a:gd name="T4" fmla="*/ 20 w 70"/>
                <a:gd name="T5" fmla="*/ 66 h 85"/>
                <a:gd name="T6" fmla="*/ 14 w 70"/>
                <a:gd name="T7" fmla="*/ 43 h 85"/>
                <a:gd name="T8" fmla="*/ 20 w 70"/>
                <a:gd name="T9" fmla="*/ 19 h 85"/>
                <a:gd name="T10" fmla="*/ 37 w 70"/>
                <a:gd name="T11" fmla="*/ 12 h 85"/>
                <a:gd name="T12" fmla="*/ 49 w 70"/>
                <a:gd name="T13" fmla="*/ 16 h 85"/>
                <a:gd name="T14" fmla="*/ 56 w 70"/>
                <a:gd name="T15" fmla="*/ 28 h 85"/>
                <a:gd name="T16" fmla="*/ 69 w 70"/>
                <a:gd name="T17" fmla="*/ 26 h 85"/>
                <a:gd name="T18" fmla="*/ 58 w 70"/>
                <a:gd name="T19" fmla="*/ 7 h 85"/>
                <a:gd name="T20" fmla="*/ 37 w 70"/>
                <a:gd name="T21" fmla="*/ 0 h 85"/>
                <a:gd name="T22" fmla="*/ 17 w 70"/>
                <a:gd name="T23" fmla="*/ 5 h 85"/>
                <a:gd name="T24" fmla="*/ 4 w 70"/>
                <a:gd name="T25" fmla="*/ 20 h 85"/>
                <a:gd name="T26" fmla="*/ 0 w 70"/>
                <a:gd name="T27" fmla="*/ 43 h 85"/>
                <a:gd name="T28" fmla="*/ 10 w 70"/>
                <a:gd name="T29" fmla="*/ 74 h 85"/>
                <a:gd name="T30" fmla="*/ 37 w 70"/>
                <a:gd name="T31" fmla="*/ 85 h 85"/>
                <a:gd name="T32" fmla="*/ 59 w 70"/>
                <a:gd name="T33" fmla="*/ 77 h 85"/>
                <a:gd name="T34" fmla="*/ 70 w 70"/>
                <a:gd name="T35" fmla="*/ 55 h 85"/>
                <a:gd name="T36" fmla="*/ 57 w 70"/>
                <a:gd name="T37" fmla="*/ 54 h 85"/>
                <a:gd name="T38" fmla="*/ 50 w 70"/>
                <a:gd name="T39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5">
                  <a:moveTo>
                    <a:pt x="50" y="69"/>
                  </a:moveTo>
                  <a:cubicBezTo>
                    <a:pt x="46" y="72"/>
                    <a:pt x="42" y="74"/>
                    <a:pt x="36" y="74"/>
                  </a:cubicBezTo>
                  <a:cubicBezTo>
                    <a:pt x="30" y="74"/>
                    <a:pt x="24" y="71"/>
                    <a:pt x="20" y="66"/>
                  </a:cubicBezTo>
                  <a:cubicBezTo>
                    <a:pt x="16" y="61"/>
                    <a:pt x="14" y="54"/>
                    <a:pt x="14" y="43"/>
                  </a:cubicBezTo>
                  <a:cubicBezTo>
                    <a:pt x="14" y="32"/>
                    <a:pt x="16" y="24"/>
                    <a:pt x="20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2" y="12"/>
                    <a:pt x="46" y="13"/>
                    <a:pt x="49" y="16"/>
                  </a:cubicBezTo>
                  <a:cubicBezTo>
                    <a:pt x="52" y="18"/>
                    <a:pt x="54" y="23"/>
                    <a:pt x="56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18"/>
                    <a:pt x="64" y="11"/>
                    <a:pt x="58" y="7"/>
                  </a:cubicBezTo>
                  <a:cubicBezTo>
                    <a:pt x="53" y="2"/>
                    <a:pt x="45" y="0"/>
                    <a:pt x="37" y="0"/>
                  </a:cubicBezTo>
                  <a:cubicBezTo>
                    <a:pt x="30" y="0"/>
                    <a:pt x="23" y="2"/>
                    <a:pt x="17" y="5"/>
                  </a:cubicBezTo>
                  <a:cubicBezTo>
                    <a:pt x="11" y="8"/>
                    <a:pt x="7" y="13"/>
                    <a:pt x="4" y="20"/>
                  </a:cubicBezTo>
                  <a:cubicBezTo>
                    <a:pt x="1" y="27"/>
                    <a:pt x="0" y="34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6" y="82"/>
                    <a:pt x="25" y="85"/>
                    <a:pt x="37" y="85"/>
                  </a:cubicBezTo>
                  <a:cubicBezTo>
                    <a:pt x="45" y="85"/>
                    <a:pt x="53" y="83"/>
                    <a:pt x="59" y="77"/>
                  </a:cubicBezTo>
                  <a:cubicBezTo>
                    <a:pt x="65" y="72"/>
                    <a:pt x="69" y="65"/>
                    <a:pt x="70" y="55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6" y="60"/>
                    <a:pt x="54" y="66"/>
                    <a:pt x="50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6" name="iṩḷídê"/>
            <p:cNvSpPr/>
            <p:nvPr/>
          </p:nvSpPr>
          <p:spPr bwMode="auto">
            <a:xfrm>
              <a:off x="9010903" y="5675903"/>
              <a:ext cx="122238" cy="206375"/>
            </a:xfrm>
            <a:custGeom>
              <a:avLst/>
              <a:gdLst>
                <a:gd name="T0" fmla="*/ 54 w 66"/>
                <a:gd name="T1" fmla="*/ 33 h 112"/>
                <a:gd name="T2" fmla="*/ 38 w 66"/>
                <a:gd name="T3" fmla="*/ 29 h 112"/>
                <a:gd name="T4" fmla="*/ 14 w 66"/>
                <a:gd name="T5" fmla="*/ 40 h 112"/>
                <a:gd name="T6" fmla="*/ 14 w 66"/>
                <a:gd name="T7" fmla="*/ 0 h 112"/>
                <a:gd name="T8" fmla="*/ 0 w 66"/>
                <a:gd name="T9" fmla="*/ 0 h 112"/>
                <a:gd name="T10" fmla="*/ 0 w 66"/>
                <a:gd name="T11" fmla="*/ 112 h 112"/>
                <a:gd name="T12" fmla="*/ 14 w 66"/>
                <a:gd name="T13" fmla="*/ 112 h 112"/>
                <a:gd name="T14" fmla="*/ 14 w 66"/>
                <a:gd name="T15" fmla="*/ 68 h 112"/>
                <a:gd name="T16" fmla="*/ 16 w 66"/>
                <a:gd name="T17" fmla="*/ 53 h 112"/>
                <a:gd name="T18" fmla="*/ 24 w 66"/>
                <a:gd name="T19" fmla="*/ 44 h 112"/>
                <a:gd name="T20" fmla="*/ 35 w 66"/>
                <a:gd name="T21" fmla="*/ 41 h 112"/>
                <a:gd name="T22" fmla="*/ 48 w 66"/>
                <a:gd name="T23" fmla="*/ 46 h 112"/>
                <a:gd name="T24" fmla="*/ 53 w 66"/>
                <a:gd name="T25" fmla="*/ 61 h 112"/>
                <a:gd name="T26" fmla="*/ 53 w 66"/>
                <a:gd name="T27" fmla="*/ 112 h 112"/>
                <a:gd name="T28" fmla="*/ 66 w 66"/>
                <a:gd name="T29" fmla="*/ 112 h 112"/>
                <a:gd name="T30" fmla="*/ 66 w 66"/>
                <a:gd name="T31" fmla="*/ 61 h 112"/>
                <a:gd name="T32" fmla="*/ 63 w 66"/>
                <a:gd name="T33" fmla="*/ 43 h 112"/>
                <a:gd name="T34" fmla="*/ 54 w 66"/>
                <a:gd name="T35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112">
                  <a:moveTo>
                    <a:pt x="54" y="33"/>
                  </a:moveTo>
                  <a:cubicBezTo>
                    <a:pt x="50" y="30"/>
                    <a:pt x="44" y="29"/>
                    <a:pt x="38" y="29"/>
                  </a:cubicBezTo>
                  <a:cubicBezTo>
                    <a:pt x="28" y="29"/>
                    <a:pt x="20" y="33"/>
                    <a:pt x="14" y="4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1"/>
                    <a:pt x="15" y="56"/>
                    <a:pt x="16" y="53"/>
                  </a:cubicBezTo>
                  <a:cubicBezTo>
                    <a:pt x="18" y="49"/>
                    <a:pt x="20" y="46"/>
                    <a:pt x="24" y="44"/>
                  </a:cubicBezTo>
                  <a:cubicBezTo>
                    <a:pt x="28" y="42"/>
                    <a:pt x="31" y="41"/>
                    <a:pt x="35" y="41"/>
                  </a:cubicBezTo>
                  <a:cubicBezTo>
                    <a:pt x="41" y="41"/>
                    <a:pt x="45" y="43"/>
                    <a:pt x="48" y="46"/>
                  </a:cubicBezTo>
                  <a:cubicBezTo>
                    <a:pt x="51" y="49"/>
                    <a:pt x="53" y="54"/>
                    <a:pt x="53" y="61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53"/>
                    <a:pt x="65" y="47"/>
                    <a:pt x="63" y="43"/>
                  </a:cubicBezTo>
                  <a:cubicBezTo>
                    <a:pt x="62" y="38"/>
                    <a:pt x="58" y="35"/>
                    <a:pt x="54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7" name="íslîḍe"/>
            <p:cNvSpPr/>
            <p:nvPr/>
          </p:nvSpPr>
          <p:spPr bwMode="auto">
            <a:xfrm>
              <a:off x="9171241" y="5729878"/>
              <a:ext cx="122238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9 w 66"/>
                <a:gd name="T5" fmla="*/ 0 h 83"/>
                <a:gd name="T6" fmla="*/ 13 w 66"/>
                <a:gd name="T7" fmla="*/ 14 h 83"/>
                <a:gd name="T8" fmla="*/ 13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6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3 w 66"/>
                <a:gd name="T27" fmla="*/ 34 h 83"/>
                <a:gd name="T28" fmla="*/ 53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6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9" y="0"/>
                  </a:cubicBezTo>
                  <a:cubicBezTo>
                    <a:pt x="27" y="0"/>
                    <a:pt x="19" y="5"/>
                    <a:pt x="13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39" y="12"/>
                    <a:pt x="43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3" y="28"/>
                    <a:pt x="53" y="3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6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8" name="ïṣľíḓè"/>
            <p:cNvSpPr/>
            <p:nvPr/>
          </p:nvSpPr>
          <p:spPr bwMode="auto">
            <a:xfrm>
              <a:off x="9322053" y="5729878"/>
              <a:ext cx="142875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29" name="îš1ïḋé"/>
            <p:cNvSpPr/>
            <p:nvPr/>
          </p:nvSpPr>
          <p:spPr bwMode="auto">
            <a:xfrm>
              <a:off x="9491916" y="5675903"/>
              <a:ext cx="25400" cy="2063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0" name="íŝḻíḍê"/>
            <p:cNvSpPr/>
            <p:nvPr/>
          </p:nvSpPr>
          <p:spPr bwMode="auto">
            <a:xfrm>
              <a:off x="9547478" y="5729878"/>
              <a:ext cx="141288" cy="157163"/>
            </a:xfrm>
            <a:custGeom>
              <a:avLst/>
              <a:gdLst>
                <a:gd name="T0" fmla="*/ 38 w 77"/>
                <a:gd name="T1" fmla="*/ 0 h 85"/>
                <a:gd name="T2" fmla="*/ 13 w 77"/>
                <a:gd name="T3" fmla="*/ 9 h 85"/>
                <a:gd name="T4" fmla="*/ 0 w 77"/>
                <a:gd name="T5" fmla="*/ 43 h 85"/>
                <a:gd name="T6" fmla="*/ 11 w 77"/>
                <a:gd name="T7" fmla="*/ 74 h 85"/>
                <a:gd name="T8" fmla="*/ 38 w 77"/>
                <a:gd name="T9" fmla="*/ 85 h 85"/>
                <a:gd name="T10" fmla="*/ 58 w 77"/>
                <a:gd name="T11" fmla="*/ 80 h 85"/>
                <a:gd name="T12" fmla="*/ 72 w 77"/>
                <a:gd name="T13" fmla="*/ 66 h 85"/>
                <a:gd name="T14" fmla="*/ 77 w 77"/>
                <a:gd name="T15" fmla="*/ 42 h 85"/>
                <a:gd name="T16" fmla="*/ 66 w 77"/>
                <a:gd name="T17" fmla="*/ 11 h 85"/>
                <a:gd name="T18" fmla="*/ 38 w 77"/>
                <a:gd name="T19" fmla="*/ 0 h 85"/>
                <a:gd name="T20" fmla="*/ 56 w 77"/>
                <a:gd name="T21" fmla="*/ 66 h 85"/>
                <a:gd name="T22" fmla="*/ 38 w 77"/>
                <a:gd name="T23" fmla="*/ 74 h 85"/>
                <a:gd name="T24" fmla="*/ 21 w 77"/>
                <a:gd name="T25" fmla="*/ 66 h 85"/>
                <a:gd name="T26" fmla="*/ 15 w 77"/>
                <a:gd name="T27" fmla="*/ 43 h 85"/>
                <a:gd name="T28" fmla="*/ 21 w 77"/>
                <a:gd name="T29" fmla="*/ 19 h 85"/>
                <a:gd name="T30" fmla="*/ 38 w 77"/>
                <a:gd name="T31" fmla="*/ 12 h 85"/>
                <a:gd name="T32" fmla="*/ 56 w 77"/>
                <a:gd name="T33" fmla="*/ 19 h 85"/>
                <a:gd name="T34" fmla="*/ 62 w 77"/>
                <a:gd name="T35" fmla="*/ 42 h 85"/>
                <a:gd name="T36" fmla="*/ 56 w 77"/>
                <a:gd name="T3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5">
                  <a:moveTo>
                    <a:pt x="38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5" y="16"/>
                    <a:pt x="0" y="28"/>
                    <a:pt x="0" y="43"/>
                  </a:cubicBezTo>
                  <a:cubicBezTo>
                    <a:pt x="0" y="56"/>
                    <a:pt x="4" y="67"/>
                    <a:pt x="11" y="74"/>
                  </a:cubicBezTo>
                  <a:cubicBezTo>
                    <a:pt x="18" y="82"/>
                    <a:pt x="27" y="85"/>
                    <a:pt x="38" y="85"/>
                  </a:cubicBezTo>
                  <a:cubicBezTo>
                    <a:pt x="46" y="85"/>
                    <a:pt x="52" y="84"/>
                    <a:pt x="58" y="80"/>
                  </a:cubicBezTo>
                  <a:cubicBezTo>
                    <a:pt x="64" y="77"/>
                    <a:pt x="69" y="72"/>
                    <a:pt x="72" y="66"/>
                  </a:cubicBezTo>
                  <a:cubicBezTo>
                    <a:pt x="75" y="60"/>
                    <a:pt x="77" y="52"/>
                    <a:pt x="77" y="42"/>
                  </a:cubicBezTo>
                  <a:cubicBezTo>
                    <a:pt x="77" y="29"/>
                    <a:pt x="73" y="19"/>
                    <a:pt x="66" y="11"/>
                  </a:cubicBezTo>
                  <a:cubicBezTo>
                    <a:pt x="59" y="4"/>
                    <a:pt x="50" y="0"/>
                    <a:pt x="38" y="0"/>
                  </a:cubicBezTo>
                  <a:close/>
                  <a:moveTo>
                    <a:pt x="56" y="66"/>
                  </a:moveTo>
                  <a:cubicBezTo>
                    <a:pt x="51" y="71"/>
                    <a:pt x="45" y="74"/>
                    <a:pt x="38" y="74"/>
                  </a:cubicBezTo>
                  <a:cubicBezTo>
                    <a:pt x="32" y="74"/>
                    <a:pt x="26" y="71"/>
                    <a:pt x="21" y="66"/>
                  </a:cubicBezTo>
                  <a:cubicBezTo>
                    <a:pt x="17" y="61"/>
                    <a:pt x="15" y="53"/>
                    <a:pt x="15" y="43"/>
                  </a:cubicBezTo>
                  <a:cubicBezTo>
                    <a:pt x="15" y="32"/>
                    <a:pt x="17" y="24"/>
                    <a:pt x="21" y="19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6" y="19"/>
                  </a:cubicBezTo>
                  <a:cubicBezTo>
                    <a:pt x="60" y="25"/>
                    <a:pt x="62" y="32"/>
                    <a:pt x="62" y="42"/>
                  </a:cubicBezTo>
                  <a:cubicBezTo>
                    <a:pt x="62" y="53"/>
                    <a:pt x="60" y="61"/>
                    <a:pt x="56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1" name="íṧḷíḓé"/>
            <p:cNvSpPr/>
            <p:nvPr/>
          </p:nvSpPr>
          <p:spPr bwMode="auto">
            <a:xfrm>
              <a:off x="9707816" y="5729878"/>
              <a:ext cx="131763" cy="214313"/>
            </a:xfrm>
            <a:custGeom>
              <a:avLst/>
              <a:gdLst>
                <a:gd name="T0" fmla="*/ 59 w 72"/>
                <a:gd name="T1" fmla="*/ 12 h 116"/>
                <a:gd name="T2" fmla="*/ 36 w 72"/>
                <a:gd name="T3" fmla="*/ 0 h 116"/>
                <a:gd name="T4" fmla="*/ 17 w 72"/>
                <a:gd name="T5" fmla="*/ 6 h 116"/>
                <a:gd name="T6" fmla="*/ 5 w 72"/>
                <a:gd name="T7" fmla="*/ 21 h 116"/>
                <a:gd name="T8" fmla="*/ 0 w 72"/>
                <a:gd name="T9" fmla="*/ 42 h 116"/>
                <a:gd name="T10" fmla="*/ 10 w 72"/>
                <a:gd name="T11" fmla="*/ 71 h 116"/>
                <a:gd name="T12" fmla="*/ 36 w 72"/>
                <a:gd name="T13" fmla="*/ 83 h 116"/>
                <a:gd name="T14" fmla="*/ 58 w 72"/>
                <a:gd name="T15" fmla="*/ 73 h 116"/>
                <a:gd name="T16" fmla="*/ 57 w 72"/>
                <a:gd name="T17" fmla="*/ 90 h 116"/>
                <a:gd name="T18" fmla="*/ 50 w 72"/>
                <a:gd name="T19" fmla="*/ 101 h 116"/>
                <a:gd name="T20" fmla="*/ 35 w 72"/>
                <a:gd name="T21" fmla="*/ 105 h 116"/>
                <a:gd name="T22" fmla="*/ 21 w 72"/>
                <a:gd name="T23" fmla="*/ 101 h 116"/>
                <a:gd name="T24" fmla="*/ 17 w 72"/>
                <a:gd name="T25" fmla="*/ 92 h 116"/>
                <a:gd name="T26" fmla="*/ 3 w 72"/>
                <a:gd name="T27" fmla="*/ 90 h 116"/>
                <a:gd name="T28" fmla="*/ 12 w 72"/>
                <a:gd name="T29" fmla="*/ 110 h 116"/>
                <a:gd name="T30" fmla="*/ 35 w 72"/>
                <a:gd name="T31" fmla="*/ 116 h 116"/>
                <a:gd name="T32" fmla="*/ 56 w 72"/>
                <a:gd name="T33" fmla="*/ 112 h 116"/>
                <a:gd name="T34" fmla="*/ 68 w 72"/>
                <a:gd name="T35" fmla="*/ 99 h 116"/>
                <a:gd name="T36" fmla="*/ 72 w 72"/>
                <a:gd name="T37" fmla="*/ 72 h 116"/>
                <a:gd name="T38" fmla="*/ 72 w 72"/>
                <a:gd name="T39" fmla="*/ 2 h 116"/>
                <a:gd name="T40" fmla="*/ 59 w 72"/>
                <a:gd name="T41" fmla="*/ 2 h 116"/>
                <a:gd name="T42" fmla="*/ 59 w 72"/>
                <a:gd name="T43" fmla="*/ 12 h 116"/>
                <a:gd name="T44" fmla="*/ 53 w 72"/>
                <a:gd name="T45" fmla="*/ 65 h 116"/>
                <a:gd name="T46" fmla="*/ 37 w 72"/>
                <a:gd name="T47" fmla="*/ 72 h 116"/>
                <a:gd name="T48" fmla="*/ 21 w 72"/>
                <a:gd name="T49" fmla="*/ 65 h 116"/>
                <a:gd name="T50" fmla="*/ 15 w 72"/>
                <a:gd name="T51" fmla="*/ 41 h 116"/>
                <a:gd name="T52" fmla="*/ 21 w 72"/>
                <a:gd name="T53" fmla="*/ 19 h 116"/>
                <a:gd name="T54" fmla="*/ 37 w 72"/>
                <a:gd name="T55" fmla="*/ 12 h 116"/>
                <a:gd name="T56" fmla="*/ 53 w 72"/>
                <a:gd name="T57" fmla="*/ 19 h 116"/>
                <a:gd name="T58" fmla="*/ 59 w 72"/>
                <a:gd name="T59" fmla="*/ 42 h 116"/>
                <a:gd name="T60" fmla="*/ 53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12"/>
                  </a:moveTo>
                  <a:cubicBezTo>
                    <a:pt x="53" y="4"/>
                    <a:pt x="45" y="0"/>
                    <a:pt x="36" y="0"/>
                  </a:cubicBezTo>
                  <a:cubicBezTo>
                    <a:pt x="28" y="0"/>
                    <a:pt x="22" y="2"/>
                    <a:pt x="17" y="6"/>
                  </a:cubicBezTo>
                  <a:cubicBezTo>
                    <a:pt x="11" y="9"/>
                    <a:pt x="7" y="14"/>
                    <a:pt x="5" y="21"/>
                  </a:cubicBezTo>
                  <a:cubicBezTo>
                    <a:pt x="2" y="27"/>
                    <a:pt x="0" y="34"/>
                    <a:pt x="0" y="42"/>
                  </a:cubicBezTo>
                  <a:cubicBezTo>
                    <a:pt x="0" y="53"/>
                    <a:pt x="3" y="63"/>
                    <a:pt x="10" y="71"/>
                  </a:cubicBezTo>
                  <a:cubicBezTo>
                    <a:pt x="16" y="79"/>
                    <a:pt x="24" y="83"/>
                    <a:pt x="36" y="83"/>
                  </a:cubicBezTo>
                  <a:cubicBezTo>
                    <a:pt x="45" y="83"/>
                    <a:pt x="52" y="80"/>
                    <a:pt x="58" y="73"/>
                  </a:cubicBezTo>
                  <a:cubicBezTo>
                    <a:pt x="58" y="82"/>
                    <a:pt x="58" y="88"/>
                    <a:pt x="57" y="90"/>
                  </a:cubicBezTo>
                  <a:cubicBezTo>
                    <a:pt x="56" y="95"/>
                    <a:pt x="53" y="99"/>
                    <a:pt x="50" y="101"/>
                  </a:cubicBezTo>
                  <a:cubicBezTo>
                    <a:pt x="47" y="104"/>
                    <a:pt x="42" y="105"/>
                    <a:pt x="35" y="105"/>
                  </a:cubicBezTo>
                  <a:cubicBezTo>
                    <a:pt x="29" y="105"/>
                    <a:pt x="25" y="104"/>
                    <a:pt x="21" y="101"/>
                  </a:cubicBezTo>
                  <a:cubicBezTo>
                    <a:pt x="19" y="99"/>
                    <a:pt x="17" y="96"/>
                    <a:pt x="17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9"/>
                    <a:pt x="6" y="105"/>
                    <a:pt x="12" y="110"/>
                  </a:cubicBezTo>
                  <a:cubicBezTo>
                    <a:pt x="18" y="114"/>
                    <a:pt x="26" y="116"/>
                    <a:pt x="35" y="116"/>
                  </a:cubicBezTo>
                  <a:cubicBezTo>
                    <a:pt x="43" y="116"/>
                    <a:pt x="50" y="115"/>
                    <a:pt x="56" y="112"/>
                  </a:cubicBezTo>
                  <a:cubicBezTo>
                    <a:pt x="62" y="109"/>
                    <a:pt x="66" y="104"/>
                    <a:pt x="68" y="99"/>
                  </a:cubicBezTo>
                  <a:cubicBezTo>
                    <a:pt x="71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9" y="12"/>
                  </a:lnTo>
                  <a:close/>
                  <a:moveTo>
                    <a:pt x="53" y="65"/>
                  </a:moveTo>
                  <a:cubicBezTo>
                    <a:pt x="48" y="69"/>
                    <a:pt x="43" y="72"/>
                    <a:pt x="37" y="72"/>
                  </a:cubicBezTo>
                  <a:cubicBezTo>
                    <a:pt x="30" y="72"/>
                    <a:pt x="25" y="69"/>
                    <a:pt x="21" y="65"/>
                  </a:cubicBezTo>
                  <a:cubicBezTo>
                    <a:pt x="17" y="60"/>
                    <a:pt x="15" y="52"/>
                    <a:pt x="15" y="41"/>
                  </a:cubicBezTo>
                  <a:cubicBezTo>
                    <a:pt x="15" y="31"/>
                    <a:pt x="17" y="24"/>
                    <a:pt x="21" y="19"/>
                  </a:cubicBezTo>
                  <a:cubicBezTo>
                    <a:pt x="25" y="14"/>
                    <a:pt x="30" y="12"/>
                    <a:pt x="37" y="12"/>
                  </a:cubicBezTo>
                  <a:cubicBezTo>
                    <a:pt x="43" y="12"/>
                    <a:pt x="48" y="14"/>
                    <a:pt x="53" y="19"/>
                  </a:cubicBezTo>
                  <a:cubicBezTo>
                    <a:pt x="57" y="24"/>
                    <a:pt x="59" y="32"/>
                    <a:pt x="59" y="42"/>
                  </a:cubicBezTo>
                  <a:cubicBezTo>
                    <a:pt x="59" y="52"/>
                    <a:pt x="57" y="60"/>
                    <a:pt x="53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2" name="îŝlíde"/>
            <p:cNvSpPr/>
            <p:nvPr/>
          </p:nvSpPr>
          <p:spPr bwMode="auto">
            <a:xfrm>
              <a:off x="9864978" y="5733053"/>
              <a:ext cx="138113" cy="211138"/>
            </a:xfrm>
            <a:custGeom>
              <a:avLst/>
              <a:gdLst>
                <a:gd name="T0" fmla="*/ 43 w 75"/>
                <a:gd name="T1" fmla="*/ 47 h 114"/>
                <a:gd name="T2" fmla="*/ 38 w 75"/>
                <a:gd name="T3" fmla="*/ 66 h 114"/>
                <a:gd name="T4" fmla="*/ 32 w 75"/>
                <a:gd name="T5" fmla="*/ 47 h 114"/>
                <a:gd name="T6" fmla="*/ 15 w 75"/>
                <a:gd name="T7" fmla="*/ 0 h 114"/>
                <a:gd name="T8" fmla="*/ 0 w 75"/>
                <a:gd name="T9" fmla="*/ 0 h 114"/>
                <a:gd name="T10" fmla="*/ 31 w 75"/>
                <a:gd name="T11" fmla="*/ 81 h 114"/>
                <a:gd name="T12" fmla="*/ 30 w 75"/>
                <a:gd name="T13" fmla="*/ 85 h 114"/>
                <a:gd name="T14" fmla="*/ 25 w 75"/>
                <a:gd name="T15" fmla="*/ 95 h 114"/>
                <a:gd name="T16" fmla="*/ 21 w 75"/>
                <a:gd name="T17" fmla="*/ 99 h 114"/>
                <a:gd name="T18" fmla="*/ 14 w 75"/>
                <a:gd name="T19" fmla="*/ 101 h 114"/>
                <a:gd name="T20" fmla="*/ 6 w 75"/>
                <a:gd name="T21" fmla="*/ 100 h 114"/>
                <a:gd name="T22" fmla="*/ 7 w 75"/>
                <a:gd name="T23" fmla="*/ 113 h 114"/>
                <a:gd name="T24" fmla="*/ 16 w 75"/>
                <a:gd name="T25" fmla="*/ 114 h 114"/>
                <a:gd name="T26" fmla="*/ 27 w 75"/>
                <a:gd name="T27" fmla="*/ 111 h 114"/>
                <a:gd name="T28" fmla="*/ 36 w 75"/>
                <a:gd name="T29" fmla="*/ 101 h 114"/>
                <a:gd name="T30" fmla="*/ 44 w 75"/>
                <a:gd name="T31" fmla="*/ 83 h 114"/>
                <a:gd name="T32" fmla="*/ 75 w 75"/>
                <a:gd name="T33" fmla="*/ 0 h 114"/>
                <a:gd name="T34" fmla="*/ 61 w 75"/>
                <a:gd name="T35" fmla="*/ 0 h 114"/>
                <a:gd name="T36" fmla="*/ 43 w 75"/>
                <a:gd name="T37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14">
                  <a:moveTo>
                    <a:pt x="43" y="47"/>
                  </a:moveTo>
                  <a:cubicBezTo>
                    <a:pt x="41" y="53"/>
                    <a:pt x="39" y="60"/>
                    <a:pt x="38" y="66"/>
                  </a:cubicBezTo>
                  <a:cubicBezTo>
                    <a:pt x="36" y="59"/>
                    <a:pt x="34" y="53"/>
                    <a:pt x="32" y="4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0" y="83"/>
                    <a:pt x="30" y="84"/>
                    <a:pt x="30" y="85"/>
                  </a:cubicBezTo>
                  <a:cubicBezTo>
                    <a:pt x="28" y="90"/>
                    <a:pt x="26" y="94"/>
                    <a:pt x="25" y="95"/>
                  </a:cubicBezTo>
                  <a:cubicBezTo>
                    <a:pt x="24" y="97"/>
                    <a:pt x="23" y="98"/>
                    <a:pt x="21" y="99"/>
                  </a:cubicBezTo>
                  <a:cubicBezTo>
                    <a:pt x="19" y="100"/>
                    <a:pt x="17" y="101"/>
                    <a:pt x="14" y="101"/>
                  </a:cubicBezTo>
                  <a:cubicBezTo>
                    <a:pt x="11" y="101"/>
                    <a:pt x="9" y="101"/>
                    <a:pt x="6" y="100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1" y="114"/>
                    <a:pt x="13" y="114"/>
                    <a:pt x="16" y="114"/>
                  </a:cubicBezTo>
                  <a:cubicBezTo>
                    <a:pt x="21" y="114"/>
                    <a:pt x="24" y="113"/>
                    <a:pt x="27" y="111"/>
                  </a:cubicBezTo>
                  <a:cubicBezTo>
                    <a:pt x="31" y="109"/>
                    <a:pt x="33" y="106"/>
                    <a:pt x="36" y="101"/>
                  </a:cubicBezTo>
                  <a:cubicBezTo>
                    <a:pt x="38" y="98"/>
                    <a:pt x="40" y="92"/>
                    <a:pt x="44" y="8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3" name="íṧ1ïḍé"/>
            <p:cNvSpPr/>
            <p:nvPr/>
          </p:nvSpPr>
          <p:spPr bwMode="auto">
            <a:xfrm>
              <a:off x="10106278" y="5675903"/>
              <a:ext cx="155575" cy="206375"/>
            </a:xfrm>
            <a:custGeom>
              <a:avLst/>
              <a:gdLst>
                <a:gd name="T0" fmla="*/ 64 w 85"/>
                <a:gd name="T1" fmla="*/ 53 h 112"/>
                <a:gd name="T2" fmla="*/ 75 w 85"/>
                <a:gd name="T3" fmla="*/ 42 h 112"/>
                <a:gd name="T4" fmla="*/ 79 w 85"/>
                <a:gd name="T5" fmla="*/ 29 h 112"/>
                <a:gd name="T6" fmla="*/ 75 w 85"/>
                <a:gd name="T7" fmla="*/ 14 h 112"/>
                <a:gd name="T8" fmla="*/ 63 w 85"/>
                <a:gd name="T9" fmla="*/ 4 h 112"/>
                <a:gd name="T10" fmla="*/ 42 w 85"/>
                <a:gd name="T11" fmla="*/ 0 h 112"/>
                <a:gd name="T12" fmla="*/ 0 w 85"/>
                <a:gd name="T13" fmla="*/ 0 h 112"/>
                <a:gd name="T14" fmla="*/ 0 w 85"/>
                <a:gd name="T15" fmla="*/ 112 h 112"/>
                <a:gd name="T16" fmla="*/ 43 w 85"/>
                <a:gd name="T17" fmla="*/ 112 h 112"/>
                <a:gd name="T18" fmla="*/ 61 w 85"/>
                <a:gd name="T19" fmla="*/ 110 h 112"/>
                <a:gd name="T20" fmla="*/ 73 w 85"/>
                <a:gd name="T21" fmla="*/ 105 h 112"/>
                <a:gd name="T22" fmla="*/ 81 w 85"/>
                <a:gd name="T23" fmla="*/ 94 h 112"/>
                <a:gd name="T24" fmla="*/ 85 w 85"/>
                <a:gd name="T25" fmla="*/ 80 h 112"/>
                <a:gd name="T26" fmla="*/ 79 w 85"/>
                <a:gd name="T27" fmla="*/ 63 h 112"/>
                <a:gd name="T28" fmla="*/ 64 w 85"/>
                <a:gd name="T29" fmla="*/ 53 h 112"/>
                <a:gd name="T30" fmla="*/ 15 w 85"/>
                <a:gd name="T31" fmla="*/ 13 h 112"/>
                <a:gd name="T32" fmla="*/ 37 w 85"/>
                <a:gd name="T33" fmla="*/ 13 h 112"/>
                <a:gd name="T34" fmla="*/ 54 w 85"/>
                <a:gd name="T35" fmla="*/ 15 h 112"/>
                <a:gd name="T36" fmla="*/ 62 w 85"/>
                <a:gd name="T37" fmla="*/ 21 h 112"/>
                <a:gd name="T38" fmla="*/ 65 w 85"/>
                <a:gd name="T39" fmla="*/ 31 h 112"/>
                <a:gd name="T40" fmla="*/ 62 w 85"/>
                <a:gd name="T41" fmla="*/ 40 h 112"/>
                <a:gd name="T42" fmla="*/ 53 w 85"/>
                <a:gd name="T43" fmla="*/ 46 h 112"/>
                <a:gd name="T44" fmla="*/ 39 w 85"/>
                <a:gd name="T45" fmla="*/ 47 h 112"/>
                <a:gd name="T46" fmla="*/ 15 w 85"/>
                <a:gd name="T47" fmla="*/ 47 h 112"/>
                <a:gd name="T48" fmla="*/ 15 w 85"/>
                <a:gd name="T49" fmla="*/ 13 h 112"/>
                <a:gd name="T50" fmla="*/ 67 w 85"/>
                <a:gd name="T51" fmla="*/ 89 h 112"/>
                <a:gd name="T52" fmla="*/ 61 w 85"/>
                <a:gd name="T53" fmla="*/ 95 h 112"/>
                <a:gd name="T54" fmla="*/ 53 w 85"/>
                <a:gd name="T55" fmla="*/ 99 h 112"/>
                <a:gd name="T56" fmla="*/ 43 w 85"/>
                <a:gd name="T57" fmla="*/ 99 h 112"/>
                <a:gd name="T58" fmla="*/ 15 w 85"/>
                <a:gd name="T59" fmla="*/ 99 h 112"/>
                <a:gd name="T60" fmla="*/ 15 w 85"/>
                <a:gd name="T61" fmla="*/ 61 h 112"/>
                <a:gd name="T62" fmla="*/ 41 w 85"/>
                <a:gd name="T63" fmla="*/ 61 h 112"/>
                <a:gd name="T64" fmla="*/ 57 w 85"/>
                <a:gd name="T65" fmla="*/ 62 h 112"/>
                <a:gd name="T66" fmla="*/ 66 w 85"/>
                <a:gd name="T67" fmla="*/ 69 h 112"/>
                <a:gd name="T68" fmla="*/ 69 w 85"/>
                <a:gd name="T69" fmla="*/ 80 h 112"/>
                <a:gd name="T70" fmla="*/ 67 w 85"/>
                <a:gd name="T71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112">
                  <a:moveTo>
                    <a:pt x="64" y="53"/>
                  </a:moveTo>
                  <a:cubicBezTo>
                    <a:pt x="69" y="50"/>
                    <a:pt x="73" y="47"/>
                    <a:pt x="75" y="42"/>
                  </a:cubicBezTo>
                  <a:cubicBezTo>
                    <a:pt x="78" y="38"/>
                    <a:pt x="79" y="34"/>
                    <a:pt x="79" y="29"/>
                  </a:cubicBezTo>
                  <a:cubicBezTo>
                    <a:pt x="79" y="24"/>
                    <a:pt x="78" y="19"/>
                    <a:pt x="75" y="14"/>
                  </a:cubicBezTo>
                  <a:cubicBezTo>
                    <a:pt x="72" y="9"/>
                    <a:pt x="68" y="6"/>
                    <a:pt x="63" y="4"/>
                  </a:cubicBezTo>
                  <a:cubicBezTo>
                    <a:pt x="57" y="1"/>
                    <a:pt x="51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0" y="112"/>
                    <a:pt x="56" y="112"/>
                    <a:pt x="61" y="110"/>
                  </a:cubicBezTo>
                  <a:cubicBezTo>
                    <a:pt x="66" y="109"/>
                    <a:pt x="70" y="107"/>
                    <a:pt x="73" y="105"/>
                  </a:cubicBezTo>
                  <a:cubicBezTo>
                    <a:pt x="76" y="102"/>
                    <a:pt x="79" y="99"/>
                    <a:pt x="81" y="94"/>
                  </a:cubicBezTo>
                  <a:cubicBezTo>
                    <a:pt x="84" y="90"/>
                    <a:pt x="85" y="85"/>
                    <a:pt x="85" y="80"/>
                  </a:cubicBezTo>
                  <a:cubicBezTo>
                    <a:pt x="85" y="73"/>
                    <a:pt x="83" y="68"/>
                    <a:pt x="79" y="63"/>
                  </a:cubicBezTo>
                  <a:cubicBezTo>
                    <a:pt x="76" y="58"/>
                    <a:pt x="70" y="55"/>
                    <a:pt x="64" y="53"/>
                  </a:cubicBezTo>
                  <a:close/>
                  <a:moveTo>
                    <a:pt x="15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45" y="13"/>
                    <a:pt x="51" y="14"/>
                    <a:pt x="54" y="15"/>
                  </a:cubicBezTo>
                  <a:cubicBezTo>
                    <a:pt x="58" y="16"/>
                    <a:pt x="60" y="18"/>
                    <a:pt x="62" y="21"/>
                  </a:cubicBezTo>
                  <a:cubicBezTo>
                    <a:pt x="64" y="24"/>
                    <a:pt x="65" y="27"/>
                    <a:pt x="65" y="31"/>
                  </a:cubicBezTo>
                  <a:cubicBezTo>
                    <a:pt x="65" y="35"/>
                    <a:pt x="64" y="38"/>
                    <a:pt x="62" y="40"/>
                  </a:cubicBezTo>
                  <a:cubicBezTo>
                    <a:pt x="60" y="43"/>
                    <a:pt x="57" y="45"/>
                    <a:pt x="53" y="46"/>
                  </a:cubicBezTo>
                  <a:cubicBezTo>
                    <a:pt x="50" y="47"/>
                    <a:pt x="46" y="47"/>
                    <a:pt x="39" y="47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5" y="13"/>
                  </a:lnTo>
                  <a:close/>
                  <a:moveTo>
                    <a:pt x="67" y="89"/>
                  </a:moveTo>
                  <a:cubicBezTo>
                    <a:pt x="66" y="92"/>
                    <a:pt x="64" y="94"/>
                    <a:pt x="61" y="95"/>
                  </a:cubicBezTo>
                  <a:cubicBezTo>
                    <a:pt x="59" y="97"/>
                    <a:pt x="56" y="98"/>
                    <a:pt x="53" y="99"/>
                  </a:cubicBezTo>
                  <a:cubicBezTo>
                    <a:pt x="51" y="99"/>
                    <a:pt x="48" y="99"/>
                    <a:pt x="43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8" y="61"/>
                    <a:pt x="53" y="61"/>
                    <a:pt x="57" y="62"/>
                  </a:cubicBezTo>
                  <a:cubicBezTo>
                    <a:pt x="61" y="64"/>
                    <a:pt x="64" y="66"/>
                    <a:pt x="66" y="69"/>
                  </a:cubicBezTo>
                  <a:cubicBezTo>
                    <a:pt x="68" y="72"/>
                    <a:pt x="69" y="76"/>
                    <a:pt x="69" y="80"/>
                  </a:cubicBezTo>
                  <a:cubicBezTo>
                    <a:pt x="69" y="83"/>
                    <a:pt x="69" y="87"/>
                    <a:pt x="67" y="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4" name="iŝļidé"/>
            <p:cNvSpPr/>
            <p:nvPr/>
          </p:nvSpPr>
          <p:spPr bwMode="auto">
            <a:xfrm>
              <a:off x="10288841" y="5729878"/>
              <a:ext cx="138113" cy="157163"/>
            </a:xfrm>
            <a:custGeom>
              <a:avLst/>
              <a:gdLst>
                <a:gd name="T0" fmla="*/ 38 w 75"/>
                <a:gd name="T1" fmla="*/ 0 h 85"/>
                <a:gd name="T2" fmla="*/ 10 w 75"/>
                <a:gd name="T3" fmla="*/ 12 h 85"/>
                <a:gd name="T4" fmla="*/ 0 w 75"/>
                <a:gd name="T5" fmla="*/ 43 h 85"/>
                <a:gd name="T6" fmla="*/ 10 w 75"/>
                <a:gd name="T7" fmla="*/ 74 h 85"/>
                <a:gd name="T8" fmla="*/ 38 w 75"/>
                <a:gd name="T9" fmla="*/ 85 h 85"/>
                <a:gd name="T10" fmla="*/ 62 w 75"/>
                <a:gd name="T11" fmla="*/ 78 h 85"/>
                <a:gd name="T12" fmla="*/ 74 w 75"/>
                <a:gd name="T13" fmla="*/ 59 h 85"/>
                <a:gd name="T14" fmla="*/ 60 w 75"/>
                <a:gd name="T15" fmla="*/ 57 h 85"/>
                <a:gd name="T16" fmla="*/ 51 w 75"/>
                <a:gd name="T17" fmla="*/ 70 h 85"/>
                <a:gd name="T18" fmla="*/ 39 w 75"/>
                <a:gd name="T19" fmla="*/ 74 h 85"/>
                <a:gd name="T20" fmla="*/ 22 w 75"/>
                <a:gd name="T21" fmla="*/ 67 h 85"/>
                <a:gd name="T22" fmla="*/ 14 w 75"/>
                <a:gd name="T23" fmla="*/ 46 h 85"/>
                <a:gd name="T24" fmla="*/ 75 w 75"/>
                <a:gd name="T25" fmla="*/ 46 h 85"/>
                <a:gd name="T26" fmla="*/ 75 w 75"/>
                <a:gd name="T27" fmla="*/ 43 h 85"/>
                <a:gd name="T28" fmla="*/ 64 w 75"/>
                <a:gd name="T29" fmla="*/ 11 h 85"/>
                <a:gd name="T30" fmla="*/ 38 w 75"/>
                <a:gd name="T31" fmla="*/ 0 h 85"/>
                <a:gd name="T32" fmla="*/ 15 w 75"/>
                <a:gd name="T33" fmla="*/ 35 h 85"/>
                <a:gd name="T34" fmla="*/ 22 w 75"/>
                <a:gd name="T35" fmla="*/ 18 h 85"/>
                <a:gd name="T36" fmla="*/ 38 w 75"/>
                <a:gd name="T37" fmla="*/ 12 h 85"/>
                <a:gd name="T38" fmla="*/ 55 w 75"/>
                <a:gd name="T39" fmla="*/ 20 h 85"/>
                <a:gd name="T40" fmla="*/ 60 w 75"/>
                <a:gd name="T41" fmla="*/ 35 h 85"/>
                <a:gd name="T42" fmla="*/ 15 w 75"/>
                <a:gd name="T43" fmla="*/ 3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85">
                  <a:moveTo>
                    <a:pt x="38" y="0"/>
                  </a:moveTo>
                  <a:cubicBezTo>
                    <a:pt x="26" y="0"/>
                    <a:pt x="17" y="4"/>
                    <a:pt x="10" y="12"/>
                  </a:cubicBezTo>
                  <a:cubicBezTo>
                    <a:pt x="3" y="19"/>
                    <a:pt x="0" y="30"/>
                    <a:pt x="0" y="43"/>
                  </a:cubicBezTo>
                  <a:cubicBezTo>
                    <a:pt x="0" y="57"/>
                    <a:pt x="3" y="67"/>
                    <a:pt x="10" y="74"/>
                  </a:cubicBezTo>
                  <a:cubicBezTo>
                    <a:pt x="17" y="81"/>
                    <a:pt x="27" y="85"/>
                    <a:pt x="38" y="85"/>
                  </a:cubicBezTo>
                  <a:cubicBezTo>
                    <a:pt x="48" y="85"/>
                    <a:pt x="56" y="83"/>
                    <a:pt x="62" y="78"/>
                  </a:cubicBezTo>
                  <a:cubicBezTo>
                    <a:pt x="68" y="74"/>
                    <a:pt x="72" y="67"/>
                    <a:pt x="74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8" y="63"/>
                    <a:pt x="55" y="67"/>
                    <a:pt x="51" y="70"/>
                  </a:cubicBezTo>
                  <a:cubicBezTo>
                    <a:pt x="48" y="73"/>
                    <a:pt x="44" y="74"/>
                    <a:pt x="39" y="74"/>
                  </a:cubicBezTo>
                  <a:cubicBezTo>
                    <a:pt x="32" y="74"/>
                    <a:pt x="26" y="71"/>
                    <a:pt x="22" y="67"/>
                  </a:cubicBezTo>
                  <a:cubicBezTo>
                    <a:pt x="17" y="62"/>
                    <a:pt x="14" y="55"/>
                    <a:pt x="14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5"/>
                    <a:pt x="75" y="43"/>
                    <a:pt x="75" y="43"/>
                  </a:cubicBezTo>
                  <a:cubicBezTo>
                    <a:pt x="75" y="29"/>
                    <a:pt x="71" y="19"/>
                    <a:pt x="64" y="11"/>
                  </a:cubicBezTo>
                  <a:cubicBezTo>
                    <a:pt x="57" y="4"/>
                    <a:pt x="49" y="0"/>
                    <a:pt x="38" y="0"/>
                  </a:cubicBezTo>
                  <a:close/>
                  <a:moveTo>
                    <a:pt x="15" y="35"/>
                  </a:moveTo>
                  <a:cubicBezTo>
                    <a:pt x="15" y="28"/>
                    <a:pt x="18" y="22"/>
                    <a:pt x="22" y="18"/>
                  </a:cubicBezTo>
                  <a:cubicBezTo>
                    <a:pt x="26" y="14"/>
                    <a:pt x="32" y="12"/>
                    <a:pt x="38" y="12"/>
                  </a:cubicBezTo>
                  <a:cubicBezTo>
                    <a:pt x="45" y="12"/>
                    <a:pt x="51" y="14"/>
                    <a:pt x="55" y="20"/>
                  </a:cubicBezTo>
                  <a:cubicBezTo>
                    <a:pt x="58" y="23"/>
                    <a:pt x="60" y="28"/>
                    <a:pt x="60" y="35"/>
                  </a:cubicBezTo>
                  <a:lnTo>
                    <a:pt x="1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5" name="í$lidè"/>
            <p:cNvSpPr/>
            <p:nvPr/>
          </p:nvSpPr>
          <p:spPr bwMode="auto">
            <a:xfrm>
              <a:off x="104571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6" name="iSļiḋé"/>
            <p:cNvSpPr/>
            <p:nvPr/>
          </p:nvSpPr>
          <p:spPr bwMode="auto">
            <a:xfrm>
              <a:off x="10457116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7" name="íṩḷïḑe"/>
            <p:cNvSpPr/>
            <p:nvPr/>
          </p:nvSpPr>
          <p:spPr bwMode="auto">
            <a:xfrm>
              <a:off x="10520616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8" name="i$ḷïḍè"/>
            <p:cNvSpPr/>
            <p:nvPr/>
          </p:nvSpPr>
          <p:spPr bwMode="auto">
            <a:xfrm>
              <a:off x="10488866" y="5733053"/>
              <a:ext cx="57150" cy="211138"/>
            </a:xfrm>
            <a:custGeom>
              <a:avLst/>
              <a:gdLst>
                <a:gd name="T0" fmla="*/ 17 w 31"/>
                <a:gd name="T1" fmla="*/ 85 h 114"/>
                <a:gd name="T2" fmla="*/ 15 w 31"/>
                <a:gd name="T3" fmla="*/ 99 h 114"/>
                <a:gd name="T4" fmla="*/ 9 w 31"/>
                <a:gd name="T5" fmla="*/ 102 h 114"/>
                <a:gd name="T6" fmla="*/ 2 w 31"/>
                <a:gd name="T7" fmla="*/ 101 h 114"/>
                <a:gd name="T8" fmla="*/ 0 w 31"/>
                <a:gd name="T9" fmla="*/ 113 h 114"/>
                <a:gd name="T10" fmla="*/ 11 w 31"/>
                <a:gd name="T11" fmla="*/ 114 h 114"/>
                <a:gd name="T12" fmla="*/ 27 w 31"/>
                <a:gd name="T13" fmla="*/ 107 h 114"/>
                <a:gd name="T14" fmla="*/ 31 w 31"/>
                <a:gd name="T15" fmla="*/ 86 h 114"/>
                <a:gd name="T16" fmla="*/ 31 w 31"/>
                <a:gd name="T17" fmla="*/ 0 h 114"/>
                <a:gd name="T18" fmla="*/ 17 w 31"/>
                <a:gd name="T19" fmla="*/ 0 h 114"/>
                <a:gd name="T20" fmla="*/ 17 w 31"/>
                <a:gd name="T2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7" y="85"/>
                  </a:moveTo>
                  <a:cubicBezTo>
                    <a:pt x="17" y="93"/>
                    <a:pt x="17" y="98"/>
                    <a:pt x="15" y="99"/>
                  </a:cubicBezTo>
                  <a:cubicBezTo>
                    <a:pt x="14" y="101"/>
                    <a:pt x="12" y="102"/>
                    <a:pt x="9" y="102"/>
                  </a:cubicBezTo>
                  <a:cubicBezTo>
                    <a:pt x="7" y="102"/>
                    <a:pt x="5" y="102"/>
                    <a:pt x="2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4"/>
                    <a:pt x="7" y="114"/>
                    <a:pt x="11" y="114"/>
                  </a:cubicBezTo>
                  <a:cubicBezTo>
                    <a:pt x="18" y="114"/>
                    <a:pt x="24" y="112"/>
                    <a:pt x="27" y="107"/>
                  </a:cubicBezTo>
                  <a:cubicBezTo>
                    <a:pt x="30" y="103"/>
                    <a:pt x="31" y="96"/>
                    <a:pt x="31" y="8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39" name="íṩliḋé"/>
            <p:cNvSpPr/>
            <p:nvPr/>
          </p:nvSpPr>
          <p:spPr bwMode="auto">
            <a:xfrm>
              <a:off x="10585703" y="5675903"/>
              <a:ext cx="25400" cy="30163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40" name="ísḷiďé"/>
            <p:cNvSpPr/>
            <p:nvPr/>
          </p:nvSpPr>
          <p:spPr bwMode="auto">
            <a:xfrm>
              <a:off x="10585703" y="5733053"/>
              <a:ext cx="25400" cy="14922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41" name="íṩļïḍe"/>
            <p:cNvSpPr/>
            <p:nvPr/>
          </p:nvSpPr>
          <p:spPr bwMode="auto">
            <a:xfrm>
              <a:off x="10649203" y="5729878"/>
              <a:ext cx="122238" cy="152400"/>
            </a:xfrm>
            <a:custGeom>
              <a:avLst/>
              <a:gdLst>
                <a:gd name="T0" fmla="*/ 65 w 66"/>
                <a:gd name="T1" fmla="*/ 20 h 83"/>
                <a:gd name="T2" fmla="*/ 61 w 66"/>
                <a:gd name="T3" fmla="*/ 10 h 83"/>
                <a:gd name="T4" fmla="*/ 52 w 66"/>
                <a:gd name="T5" fmla="*/ 3 h 83"/>
                <a:gd name="T6" fmla="*/ 38 w 66"/>
                <a:gd name="T7" fmla="*/ 0 h 83"/>
                <a:gd name="T8" fmla="*/ 12 w 66"/>
                <a:gd name="T9" fmla="*/ 14 h 83"/>
                <a:gd name="T10" fmla="*/ 12 w 66"/>
                <a:gd name="T11" fmla="*/ 2 h 83"/>
                <a:gd name="T12" fmla="*/ 0 w 66"/>
                <a:gd name="T13" fmla="*/ 2 h 83"/>
                <a:gd name="T14" fmla="*/ 0 w 66"/>
                <a:gd name="T15" fmla="*/ 83 h 83"/>
                <a:gd name="T16" fmla="*/ 14 w 66"/>
                <a:gd name="T17" fmla="*/ 83 h 83"/>
                <a:gd name="T18" fmla="*/ 14 w 66"/>
                <a:gd name="T19" fmla="*/ 39 h 83"/>
                <a:gd name="T20" fmla="*/ 20 w 66"/>
                <a:gd name="T21" fmla="*/ 18 h 83"/>
                <a:gd name="T22" fmla="*/ 35 w 66"/>
                <a:gd name="T23" fmla="*/ 12 h 83"/>
                <a:gd name="T24" fmla="*/ 45 w 66"/>
                <a:gd name="T25" fmla="*/ 15 h 83"/>
                <a:gd name="T26" fmla="*/ 51 w 66"/>
                <a:gd name="T27" fmla="*/ 21 h 83"/>
                <a:gd name="T28" fmla="*/ 52 w 66"/>
                <a:gd name="T29" fmla="*/ 34 h 83"/>
                <a:gd name="T30" fmla="*/ 52 w 66"/>
                <a:gd name="T31" fmla="*/ 83 h 83"/>
                <a:gd name="T32" fmla="*/ 66 w 66"/>
                <a:gd name="T33" fmla="*/ 83 h 83"/>
                <a:gd name="T34" fmla="*/ 66 w 66"/>
                <a:gd name="T35" fmla="*/ 33 h 83"/>
                <a:gd name="T36" fmla="*/ 65 w 66"/>
                <a:gd name="T37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5" y="20"/>
                  </a:moveTo>
                  <a:cubicBezTo>
                    <a:pt x="64" y="16"/>
                    <a:pt x="63" y="13"/>
                    <a:pt x="61" y="10"/>
                  </a:cubicBez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4" y="14"/>
                    <a:pt x="29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42" name="í$ľíḍê"/>
            <p:cNvSpPr/>
            <p:nvPr/>
          </p:nvSpPr>
          <p:spPr bwMode="auto">
            <a:xfrm>
              <a:off x="10800016" y="5729878"/>
              <a:ext cx="133350" cy="214313"/>
            </a:xfrm>
            <a:custGeom>
              <a:avLst/>
              <a:gdLst>
                <a:gd name="T0" fmla="*/ 59 w 72"/>
                <a:gd name="T1" fmla="*/ 2 h 116"/>
                <a:gd name="T2" fmla="*/ 59 w 72"/>
                <a:gd name="T3" fmla="*/ 12 h 116"/>
                <a:gd name="T4" fmla="*/ 35 w 72"/>
                <a:gd name="T5" fmla="*/ 0 h 116"/>
                <a:gd name="T6" fmla="*/ 16 w 72"/>
                <a:gd name="T7" fmla="*/ 6 h 116"/>
                <a:gd name="T8" fmla="*/ 4 w 72"/>
                <a:gd name="T9" fmla="*/ 21 h 116"/>
                <a:gd name="T10" fmla="*/ 0 w 72"/>
                <a:gd name="T11" fmla="*/ 42 h 116"/>
                <a:gd name="T12" fmla="*/ 9 w 72"/>
                <a:gd name="T13" fmla="*/ 71 h 116"/>
                <a:gd name="T14" fmla="*/ 35 w 72"/>
                <a:gd name="T15" fmla="*/ 83 h 116"/>
                <a:gd name="T16" fmla="*/ 58 w 72"/>
                <a:gd name="T17" fmla="*/ 73 h 116"/>
                <a:gd name="T18" fmla="*/ 57 w 72"/>
                <a:gd name="T19" fmla="*/ 90 h 116"/>
                <a:gd name="T20" fmla="*/ 49 w 72"/>
                <a:gd name="T21" fmla="*/ 101 h 116"/>
                <a:gd name="T22" fmla="*/ 35 w 72"/>
                <a:gd name="T23" fmla="*/ 105 h 116"/>
                <a:gd name="T24" fmla="*/ 21 w 72"/>
                <a:gd name="T25" fmla="*/ 101 h 116"/>
                <a:gd name="T26" fmla="*/ 16 w 72"/>
                <a:gd name="T27" fmla="*/ 92 h 116"/>
                <a:gd name="T28" fmla="*/ 3 w 72"/>
                <a:gd name="T29" fmla="*/ 90 h 116"/>
                <a:gd name="T30" fmla="*/ 11 w 72"/>
                <a:gd name="T31" fmla="*/ 110 h 116"/>
                <a:gd name="T32" fmla="*/ 35 w 72"/>
                <a:gd name="T33" fmla="*/ 116 h 116"/>
                <a:gd name="T34" fmla="*/ 55 w 72"/>
                <a:gd name="T35" fmla="*/ 112 h 116"/>
                <a:gd name="T36" fmla="*/ 68 w 72"/>
                <a:gd name="T37" fmla="*/ 99 h 116"/>
                <a:gd name="T38" fmla="*/ 72 w 72"/>
                <a:gd name="T39" fmla="*/ 72 h 116"/>
                <a:gd name="T40" fmla="*/ 72 w 72"/>
                <a:gd name="T41" fmla="*/ 2 h 116"/>
                <a:gd name="T42" fmla="*/ 59 w 72"/>
                <a:gd name="T43" fmla="*/ 2 h 116"/>
                <a:gd name="T44" fmla="*/ 52 w 72"/>
                <a:gd name="T45" fmla="*/ 65 h 116"/>
                <a:gd name="T46" fmla="*/ 36 w 72"/>
                <a:gd name="T47" fmla="*/ 72 h 116"/>
                <a:gd name="T48" fmla="*/ 20 w 72"/>
                <a:gd name="T49" fmla="*/ 65 h 116"/>
                <a:gd name="T50" fmla="*/ 14 w 72"/>
                <a:gd name="T51" fmla="*/ 41 h 116"/>
                <a:gd name="T52" fmla="*/ 20 w 72"/>
                <a:gd name="T53" fmla="*/ 19 h 116"/>
                <a:gd name="T54" fmla="*/ 36 w 72"/>
                <a:gd name="T55" fmla="*/ 12 h 116"/>
                <a:gd name="T56" fmla="*/ 52 w 72"/>
                <a:gd name="T57" fmla="*/ 19 h 116"/>
                <a:gd name="T58" fmla="*/ 59 w 72"/>
                <a:gd name="T59" fmla="*/ 42 h 116"/>
                <a:gd name="T60" fmla="*/ 52 w 72"/>
                <a:gd name="T61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116">
                  <a:moveTo>
                    <a:pt x="59" y="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3" y="4"/>
                    <a:pt x="45" y="0"/>
                    <a:pt x="35" y="0"/>
                  </a:cubicBezTo>
                  <a:cubicBezTo>
                    <a:pt x="28" y="0"/>
                    <a:pt x="22" y="2"/>
                    <a:pt x="16" y="6"/>
                  </a:cubicBezTo>
                  <a:cubicBezTo>
                    <a:pt x="11" y="9"/>
                    <a:pt x="7" y="14"/>
                    <a:pt x="4" y="21"/>
                  </a:cubicBezTo>
                  <a:cubicBezTo>
                    <a:pt x="1" y="27"/>
                    <a:pt x="0" y="34"/>
                    <a:pt x="0" y="42"/>
                  </a:cubicBezTo>
                  <a:cubicBezTo>
                    <a:pt x="0" y="53"/>
                    <a:pt x="3" y="63"/>
                    <a:pt x="9" y="71"/>
                  </a:cubicBezTo>
                  <a:cubicBezTo>
                    <a:pt x="15" y="79"/>
                    <a:pt x="24" y="83"/>
                    <a:pt x="35" y="83"/>
                  </a:cubicBezTo>
                  <a:cubicBezTo>
                    <a:pt x="44" y="83"/>
                    <a:pt x="51" y="80"/>
                    <a:pt x="58" y="73"/>
                  </a:cubicBezTo>
                  <a:cubicBezTo>
                    <a:pt x="58" y="82"/>
                    <a:pt x="57" y="88"/>
                    <a:pt x="57" y="90"/>
                  </a:cubicBezTo>
                  <a:cubicBezTo>
                    <a:pt x="55" y="95"/>
                    <a:pt x="53" y="99"/>
                    <a:pt x="49" y="101"/>
                  </a:cubicBezTo>
                  <a:cubicBezTo>
                    <a:pt x="46" y="104"/>
                    <a:pt x="41" y="105"/>
                    <a:pt x="35" y="105"/>
                  </a:cubicBezTo>
                  <a:cubicBezTo>
                    <a:pt x="29" y="105"/>
                    <a:pt x="24" y="104"/>
                    <a:pt x="21" y="101"/>
                  </a:cubicBezTo>
                  <a:cubicBezTo>
                    <a:pt x="18" y="99"/>
                    <a:pt x="17" y="96"/>
                    <a:pt x="16" y="92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" y="99"/>
                    <a:pt x="5" y="105"/>
                    <a:pt x="11" y="110"/>
                  </a:cubicBezTo>
                  <a:cubicBezTo>
                    <a:pt x="17" y="114"/>
                    <a:pt x="25" y="116"/>
                    <a:pt x="35" y="116"/>
                  </a:cubicBezTo>
                  <a:cubicBezTo>
                    <a:pt x="43" y="116"/>
                    <a:pt x="50" y="115"/>
                    <a:pt x="55" y="112"/>
                  </a:cubicBezTo>
                  <a:cubicBezTo>
                    <a:pt x="61" y="109"/>
                    <a:pt x="65" y="104"/>
                    <a:pt x="68" y="99"/>
                  </a:cubicBezTo>
                  <a:cubicBezTo>
                    <a:pt x="70" y="94"/>
                    <a:pt x="72" y="85"/>
                    <a:pt x="72" y="72"/>
                  </a:cubicBezTo>
                  <a:cubicBezTo>
                    <a:pt x="72" y="2"/>
                    <a:pt x="72" y="2"/>
                    <a:pt x="72" y="2"/>
                  </a:cubicBezTo>
                  <a:lnTo>
                    <a:pt x="59" y="2"/>
                  </a:lnTo>
                  <a:close/>
                  <a:moveTo>
                    <a:pt x="52" y="65"/>
                  </a:moveTo>
                  <a:cubicBezTo>
                    <a:pt x="48" y="69"/>
                    <a:pt x="43" y="72"/>
                    <a:pt x="36" y="72"/>
                  </a:cubicBezTo>
                  <a:cubicBezTo>
                    <a:pt x="30" y="72"/>
                    <a:pt x="25" y="69"/>
                    <a:pt x="20" y="65"/>
                  </a:cubicBezTo>
                  <a:cubicBezTo>
                    <a:pt x="16" y="60"/>
                    <a:pt x="14" y="52"/>
                    <a:pt x="14" y="41"/>
                  </a:cubicBezTo>
                  <a:cubicBezTo>
                    <a:pt x="14" y="31"/>
                    <a:pt x="16" y="24"/>
                    <a:pt x="20" y="19"/>
                  </a:cubicBezTo>
                  <a:cubicBezTo>
                    <a:pt x="25" y="14"/>
                    <a:pt x="30" y="12"/>
                    <a:pt x="36" y="12"/>
                  </a:cubicBezTo>
                  <a:cubicBezTo>
                    <a:pt x="42" y="12"/>
                    <a:pt x="48" y="14"/>
                    <a:pt x="52" y="19"/>
                  </a:cubicBezTo>
                  <a:cubicBezTo>
                    <a:pt x="56" y="24"/>
                    <a:pt x="59" y="32"/>
                    <a:pt x="59" y="42"/>
                  </a:cubicBezTo>
                  <a:cubicBezTo>
                    <a:pt x="59" y="52"/>
                    <a:pt x="57" y="60"/>
                    <a:pt x="5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43" name="î$1ïḍè"/>
            <p:cNvSpPr/>
            <p:nvPr/>
          </p:nvSpPr>
          <p:spPr bwMode="auto">
            <a:xfrm>
              <a:off x="5231066" y="5675903"/>
              <a:ext cx="161925" cy="211138"/>
            </a:xfrm>
            <a:custGeom>
              <a:avLst/>
              <a:gdLst>
                <a:gd name="T0" fmla="*/ 73 w 88"/>
                <a:gd name="T1" fmla="*/ 65 h 114"/>
                <a:gd name="T2" fmla="*/ 66 w 88"/>
                <a:gd name="T3" fmla="*/ 93 h 114"/>
                <a:gd name="T4" fmla="*/ 43 w 88"/>
                <a:gd name="T5" fmla="*/ 101 h 114"/>
                <a:gd name="T6" fmla="*/ 27 w 88"/>
                <a:gd name="T7" fmla="*/ 97 h 114"/>
                <a:gd name="T8" fmla="*/ 17 w 88"/>
                <a:gd name="T9" fmla="*/ 86 h 114"/>
                <a:gd name="T10" fmla="*/ 15 w 88"/>
                <a:gd name="T11" fmla="*/ 65 h 114"/>
                <a:gd name="T12" fmla="*/ 15 w 88"/>
                <a:gd name="T13" fmla="*/ 0 h 114"/>
                <a:gd name="T14" fmla="*/ 0 w 88"/>
                <a:gd name="T15" fmla="*/ 0 h 114"/>
                <a:gd name="T16" fmla="*/ 0 w 88"/>
                <a:gd name="T17" fmla="*/ 65 h 114"/>
                <a:gd name="T18" fmla="*/ 4 w 88"/>
                <a:gd name="T19" fmla="*/ 93 h 114"/>
                <a:gd name="T20" fmla="*/ 18 w 88"/>
                <a:gd name="T21" fmla="*/ 109 h 114"/>
                <a:gd name="T22" fmla="*/ 44 w 88"/>
                <a:gd name="T23" fmla="*/ 114 h 114"/>
                <a:gd name="T24" fmla="*/ 70 w 88"/>
                <a:gd name="T25" fmla="*/ 108 h 114"/>
                <a:gd name="T26" fmla="*/ 84 w 88"/>
                <a:gd name="T27" fmla="*/ 92 h 114"/>
                <a:gd name="T28" fmla="*/ 88 w 88"/>
                <a:gd name="T29" fmla="*/ 65 h 114"/>
                <a:gd name="T30" fmla="*/ 88 w 88"/>
                <a:gd name="T31" fmla="*/ 0 h 114"/>
                <a:gd name="T32" fmla="*/ 73 w 88"/>
                <a:gd name="T33" fmla="*/ 0 h 114"/>
                <a:gd name="T34" fmla="*/ 73 w 88"/>
                <a:gd name="T35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14">
                  <a:moveTo>
                    <a:pt x="73" y="65"/>
                  </a:moveTo>
                  <a:cubicBezTo>
                    <a:pt x="73" y="79"/>
                    <a:pt x="71" y="88"/>
                    <a:pt x="66" y="93"/>
                  </a:cubicBezTo>
                  <a:cubicBezTo>
                    <a:pt x="62" y="98"/>
                    <a:pt x="54" y="101"/>
                    <a:pt x="43" y="101"/>
                  </a:cubicBezTo>
                  <a:cubicBezTo>
                    <a:pt x="37" y="101"/>
                    <a:pt x="31" y="100"/>
                    <a:pt x="27" y="97"/>
                  </a:cubicBezTo>
                  <a:cubicBezTo>
                    <a:pt x="22" y="95"/>
                    <a:pt x="19" y="91"/>
                    <a:pt x="17" y="86"/>
                  </a:cubicBezTo>
                  <a:cubicBezTo>
                    <a:pt x="16" y="82"/>
                    <a:pt x="15" y="75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7"/>
                    <a:pt x="1" y="86"/>
                    <a:pt x="4" y="93"/>
                  </a:cubicBezTo>
                  <a:cubicBezTo>
                    <a:pt x="7" y="100"/>
                    <a:pt x="12" y="105"/>
                    <a:pt x="18" y="109"/>
                  </a:cubicBezTo>
                  <a:cubicBezTo>
                    <a:pt x="25" y="112"/>
                    <a:pt x="34" y="114"/>
                    <a:pt x="44" y="114"/>
                  </a:cubicBezTo>
                  <a:cubicBezTo>
                    <a:pt x="55" y="114"/>
                    <a:pt x="64" y="112"/>
                    <a:pt x="70" y="108"/>
                  </a:cubicBezTo>
                  <a:cubicBezTo>
                    <a:pt x="77" y="104"/>
                    <a:pt x="82" y="98"/>
                    <a:pt x="84" y="92"/>
                  </a:cubicBezTo>
                  <a:cubicBezTo>
                    <a:pt x="87" y="85"/>
                    <a:pt x="88" y="76"/>
                    <a:pt x="88" y="65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44" name="ïṡļîḑê"/>
            <p:cNvSpPr/>
            <p:nvPr/>
          </p:nvSpPr>
          <p:spPr bwMode="auto">
            <a:xfrm>
              <a:off x="5435853" y="5729878"/>
              <a:ext cx="120650" cy="152400"/>
            </a:xfrm>
            <a:custGeom>
              <a:avLst/>
              <a:gdLst>
                <a:gd name="T0" fmla="*/ 61 w 66"/>
                <a:gd name="T1" fmla="*/ 10 h 83"/>
                <a:gd name="T2" fmla="*/ 52 w 66"/>
                <a:gd name="T3" fmla="*/ 3 h 83"/>
                <a:gd name="T4" fmla="*/ 38 w 66"/>
                <a:gd name="T5" fmla="*/ 0 h 83"/>
                <a:gd name="T6" fmla="*/ 12 w 66"/>
                <a:gd name="T7" fmla="*/ 14 h 83"/>
                <a:gd name="T8" fmla="*/ 12 w 66"/>
                <a:gd name="T9" fmla="*/ 2 h 83"/>
                <a:gd name="T10" fmla="*/ 0 w 66"/>
                <a:gd name="T11" fmla="*/ 2 h 83"/>
                <a:gd name="T12" fmla="*/ 0 w 66"/>
                <a:gd name="T13" fmla="*/ 83 h 83"/>
                <a:gd name="T14" fmla="*/ 14 w 66"/>
                <a:gd name="T15" fmla="*/ 83 h 83"/>
                <a:gd name="T16" fmla="*/ 14 w 66"/>
                <a:gd name="T17" fmla="*/ 39 h 83"/>
                <a:gd name="T18" fmla="*/ 20 w 66"/>
                <a:gd name="T19" fmla="*/ 18 h 83"/>
                <a:gd name="T20" fmla="*/ 35 w 66"/>
                <a:gd name="T21" fmla="*/ 12 h 83"/>
                <a:gd name="T22" fmla="*/ 45 w 66"/>
                <a:gd name="T23" fmla="*/ 15 h 83"/>
                <a:gd name="T24" fmla="*/ 51 w 66"/>
                <a:gd name="T25" fmla="*/ 21 h 83"/>
                <a:gd name="T26" fmla="*/ 52 w 66"/>
                <a:gd name="T27" fmla="*/ 34 h 83"/>
                <a:gd name="T28" fmla="*/ 52 w 66"/>
                <a:gd name="T29" fmla="*/ 83 h 83"/>
                <a:gd name="T30" fmla="*/ 66 w 66"/>
                <a:gd name="T31" fmla="*/ 83 h 83"/>
                <a:gd name="T32" fmla="*/ 66 w 66"/>
                <a:gd name="T33" fmla="*/ 33 h 83"/>
                <a:gd name="T34" fmla="*/ 65 w 66"/>
                <a:gd name="T35" fmla="*/ 20 h 83"/>
                <a:gd name="T36" fmla="*/ 61 w 66"/>
                <a:gd name="T37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3">
                  <a:moveTo>
                    <a:pt x="61" y="10"/>
                  </a:moveTo>
                  <a:cubicBezTo>
                    <a:pt x="59" y="7"/>
                    <a:pt x="56" y="5"/>
                    <a:pt x="52" y="3"/>
                  </a:cubicBezTo>
                  <a:cubicBezTo>
                    <a:pt x="48" y="1"/>
                    <a:pt x="43" y="0"/>
                    <a:pt x="38" y="0"/>
                  </a:cubicBezTo>
                  <a:cubicBezTo>
                    <a:pt x="27" y="0"/>
                    <a:pt x="18" y="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29"/>
                    <a:pt x="16" y="21"/>
                    <a:pt x="20" y="18"/>
                  </a:cubicBezTo>
                  <a:cubicBezTo>
                    <a:pt x="25" y="14"/>
                    <a:pt x="30" y="12"/>
                    <a:pt x="35" y="12"/>
                  </a:cubicBezTo>
                  <a:cubicBezTo>
                    <a:pt x="39" y="12"/>
                    <a:pt x="42" y="13"/>
                    <a:pt x="45" y="15"/>
                  </a:cubicBezTo>
                  <a:cubicBezTo>
                    <a:pt x="48" y="16"/>
                    <a:pt x="50" y="19"/>
                    <a:pt x="51" y="21"/>
                  </a:cubicBezTo>
                  <a:cubicBezTo>
                    <a:pt x="52" y="24"/>
                    <a:pt x="52" y="28"/>
                    <a:pt x="52" y="34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7"/>
                    <a:pt x="66" y="23"/>
                    <a:pt x="65" y="20"/>
                  </a:cubicBezTo>
                  <a:cubicBezTo>
                    <a:pt x="65" y="16"/>
                    <a:pt x="63" y="13"/>
                    <a:pt x="6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1049745" name="文本框 117"/>
          <p:cNvSpPr txBox="1"/>
          <p:nvPr userDrawn="1"/>
        </p:nvSpPr>
        <p:spPr>
          <a:xfrm>
            <a:off x="4107180" y="6441440"/>
            <a:ext cx="92964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spc="300" dirty="0">
                <a:gradFill>
                  <a:gsLst>
                    <a:gs pos="0">
                      <a:srgbClr val="A22B17">
                        <a:lumMod val="90000"/>
                        <a:lumOff val="10000"/>
                      </a:srgbClr>
                    </a:gs>
                    <a:gs pos="100000">
                      <a:srgbClr val="A22B17">
                        <a:alpha val="92000"/>
                        <a:lumMod val="75000"/>
                        <a:lumOff val="25000"/>
                      </a:srgb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求实鼎新</a:t>
            </a:r>
            <a:endParaRPr lang="zh-CN" altLang="en-US" sz="1050" spc="300" dirty="0">
              <a:gradFill>
                <a:gsLst>
                  <a:gs pos="0">
                    <a:srgbClr val="A22B17">
                      <a:lumMod val="90000"/>
                      <a:lumOff val="10000"/>
                    </a:srgbClr>
                  </a:gs>
                  <a:gs pos="100000">
                    <a:srgbClr val="A22B17">
                      <a:alpha val="92000"/>
                      <a:lumMod val="75000"/>
                      <a:lumOff val="25000"/>
                    </a:srgbClr>
                  </a:gs>
                </a:gsLst>
                <a:lin ang="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81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382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383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38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38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38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25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2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2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62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6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37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37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37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38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52" name="文本框 68"/>
          <p:cNvSpPr txBox="1"/>
          <p:nvPr userDrawn="1"/>
        </p:nvSpPr>
        <p:spPr>
          <a:xfrm>
            <a:off x="5385803" y="1469569"/>
            <a:ext cx="780842" cy="17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您好！我是本套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模板的作者王奕博，本套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模板是特别为北京科技大学同学朋友制作，方便各位的答辩工作。本模板内使用图片来自北京科技大学官方微信公众号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,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模板文案仅供参考，官方信息以北京科技大学官网为准。恶意修改、诋毁、扭曲北京科技大学形象的行为后果自负。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最后，祝您答辩顺利，前程似锦！</a:t>
            </a:r>
            <a:endParaRPr lang="zh-CN" altLang="en-US" sz="100" dirty="0">
              <a:solidFill>
                <a:schemeClr val="bg1">
                  <a:alpha val="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211" name="组合 7"/>
          <p:cNvGrpSpPr/>
          <p:nvPr/>
        </p:nvGrpSpPr>
        <p:grpSpPr>
          <a:xfrm>
            <a:off x="-1097308" y="-15557"/>
            <a:ext cx="5372351" cy="7169530"/>
            <a:chOff x="1560409" y="2069897"/>
            <a:chExt cx="1776413" cy="1778000"/>
          </a:xfrm>
        </p:grpSpPr>
        <p:sp>
          <p:nvSpPr>
            <p:cNvPr id="1049753" name="îS1îḋé"/>
            <p:cNvSpPr/>
            <p:nvPr/>
          </p:nvSpPr>
          <p:spPr bwMode="auto">
            <a:xfrm>
              <a:off x="1560409" y="2069897"/>
              <a:ext cx="1776413" cy="1778000"/>
            </a:xfrm>
            <a:prstGeom prst="ellipse">
              <a:avLst/>
            </a:prstGeom>
            <a:noFill/>
            <a:ln w="98425" cap="flat">
              <a:solidFill>
                <a:schemeClr val="bg1">
                  <a:lumMod val="95000"/>
                  <a:alpha val="21000"/>
                </a:scheme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54" name="îṣḷïďé"/>
            <p:cNvSpPr/>
            <p:nvPr/>
          </p:nvSpPr>
          <p:spPr bwMode="auto">
            <a:xfrm>
              <a:off x="1779484" y="2288972"/>
              <a:ext cx="1336675" cy="1338263"/>
            </a:xfrm>
            <a:prstGeom prst="ellipse">
              <a:avLst/>
            </a:prstGeom>
            <a:noFill/>
            <a:ln w="19050" cap="flat">
              <a:solidFill>
                <a:schemeClr val="bg1">
                  <a:alpha val="21000"/>
                </a:scheme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212" name="组合 8"/>
          <p:cNvGrpSpPr/>
          <p:nvPr/>
        </p:nvGrpSpPr>
        <p:grpSpPr>
          <a:xfrm>
            <a:off x="-852456" y="218094"/>
            <a:ext cx="4877843" cy="6702232"/>
            <a:chOff x="1641372" y="4491628"/>
            <a:chExt cx="1612900" cy="1662113"/>
          </a:xfrm>
          <a:solidFill>
            <a:schemeClr val="bg1">
              <a:lumMod val="95000"/>
              <a:alpha val="21000"/>
            </a:schemeClr>
          </a:solidFill>
        </p:grpSpPr>
        <p:sp>
          <p:nvSpPr>
            <p:cNvPr id="1049755" name="ïś1íďê"/>
            <p:cNvSpPr/>
            <p:nvPr/>
          </p:nvSpPr>
          <p:spPr bwMode="auto">
            <a:xfrm>
              <a:off x="2889147" y="4701178"/>
              <a:ext cx="153988" cy="138113"/>
            </a:xfrm>
            <a:custGeom>
              <a:avLst/>
              <a:gdLst>
                <a:gd name="T0" fmla="*/ 62 w 83"/>
                <a:gd name="T1" fmla="*/ 8 h 75"/>
                <a:gd name="T2" fmla="*/ 53 w 83"/>
                <a:gd name="T3" fmla="*/ 10 h 75"/>
                <a:gd name="T4" fmla="*/ 57 w 83"/>
                <a:gd name="T5" fmla="*/ 0 h 75"/>
                <a:gd name="T6" fmla="*/ 44 w 83"/>
                <a:gd name="T7" fmla="*/ 21 h 75"/>
                <a:gd name="T8" fmla="*/ 58 w 83"/>
                <a:gd name="T9" fmla="*/ 11 h 75"/>
                <a:gd name="T10" fmla="*/ 54 w 83"/>
                <a:gd name="T11" fmla="*/ 18 h 75"/>
                <a:gd name="T12" fmla="*/ 28 w 83"/>
                <a:gd name="T13" fmla="*/ 18 h 75"/>
                <a:gd name="T14" fmla="*/ 19 w 83"/>
                <a:gd name="T15" fmla="*/ 17 h 75"/>
                <a:gd name="T16" fmla="*/ 25 w 83"/>
                <a:gd name="T17" fmla="*/ 12 h 75"/>
                <a:gd name="T18" fmla="*/ 1 w 83"/>
                <a:gd name="T19" fmla="*/ 30 h 75"/>
                <a:gd name="T20" fmla="*/ 13 w 83"/>
                <a:gd name="T21" fmla="*/ 24 h 75"/>
                <a:gd name="T22" fmla="*/ 36 w 83"/>
                <a:gd name="T23" fmla="*/ 28 h 75"/>
                <a:gd name="T24" fmla="*/ 22 w 83"/>
                <a:gd name="T25" fmla="*/ 35 h 75"/>
                <a:gd name="T26" fmla="*/ 45 w 83"/>
                <a:gd name="T27" fmla="*/ 41 h 75"/>
                <a:gd name="T28" fmla="*/ 42 w 83"/>
                <a:gd name="T29" fmla="*/ 41 h 75"/>
                <a:gd name="T30" fmla="*/ 35 w 83"/>
                <a:gd name="T31" fmla="*/ 40 h 75"/>
                <a:gd name="T32" fmla="*/ 37 w 83"/>
                <a:gd name="T33" fmla="*/ 45 h 75"/>
                <a:gd name="T34" fmla="*/ 12 w 83"/>
                <a:gd name="T35" fmla="*/ 34 h 75"/>
                <a:gd name="T36" fmla="*/ 9 w 83"/>
                <a:gd name="T37" fmla="*/ 35 h 75"/>
                <a:gd name="T38" fmla="*/ 20 w 83"/>
                <a:gd name="T39" fmla="*/ 64 h 75"/>
                <a:gd name="T40" fmla="*/ 0 w 83"/>
                <a:gd name="T41" fmla="*/ 57 h 75"/>
                <a:gd name="T42" fmla="*/ 35 w 83"/>
                <a:gd name="T43" fmla="*/ 58 h 75"/>
                <a:gd name="T44" fmla="*/ 46 w 83"/>
                <a:gd name="T45" fmla="*/ 57 h 75"/>
                <a:gd name="T46" fmla="*/ 42 w 83"/>
                <a:gd name="T47" fmla="*/ 48 h 75"/>
                <a:gd name="T48" fmla="*/ 62 w 83"/>
                <a:gd name="T49" fmla="*/ 57 h 75"/>
                <a:gd name="T50" fmla="*/ 61 w 83"/>
                <a:gd name="T51" fmla="*/ 35 h 75"/>
                <a:gd name="T52" fmla="*/ 62 w 83"/>
                <a:gd name="T53" fmla="*/ 34 h 75"/>
                <a:gd name="T54" fmla="*/ 66 w 83"/>
                <a:gd name="T55" fmla="*/ 16 h 75"/>
                <a:gd name="T56" fmla="*/ 63 w 83"/>
                <a:gd name="T57" fmla="*/ 44 h 75"/>
                <a:gd name="T58" fmla="*/ 54 w 83"/>
                <a:gd name="T59" fmla="*/ 32 h 75"/>
                <a:gd name="T60" fmla="*/ 60 w 83"/>
                <a:gd name="T61" fmla="*/ 27 h 75"/>
                <a:gd name="T62" fmla="*/ 67 w 83"/>
                <a:gd name="T63" fmla="*/ 18 h 75"/>
                <a:gd name="T64" fmla="*/ 77 w 83"/>
                <a:gd name="T65" fmla="*/ 23 h 75"/>
                <a:gd name="T66" fmla="*/ 60 w 83"/>
                <a:gd name="T67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75">
                  <a:moveTo>
                    <a:pt x="66" y="16"/>
                  </a:moveTo>
                  <a:cubicBezTo>
                    <a:pt x="65" y="13"/>
                    <a:pt x="63" y="11"/>
                    <a:pt x="62" y="8"/>
                  </a:cubicBezTo>
                  <a:cubicBezTo>
                    <a:pt x="59" y="9"/>
                    <a:pt x="57" y="9"/>
                    <a:pt x="54" y="10"/>
                  </a:cubicBezTo>
                  <a:cubicBezTo>
                    <a:pt x="54" y="10"/>
                    <a:pt x="53" y="10"/>
                    <a:pt x="53" y="10"/>
                  </a:cubicBezTo>
                  <a:cubicBezTo>
                    <a:pt x="54" y="7"/>
                    <a:pt x="57" y="6"/>
                    <a:pt x="59" y="3"/>
                  </a:cubicBezTo>
                  <a:cubicBezTo>
                    <a:pt x="58" y="2"/>
                    <a:pt x="58" y="1"/>
                    <a:pt x="57" y="0"/>
                  </a:cubicBezTo>
                  <a:cubicBezTo>
                    <a:pt x="48" y="1"/>
                    <a:pt x="37" y="9"/>
                    <a:pt x="42" y="19"/>
                  </a:cubicBezTo>
                  <a:cubicBezTo>
                    <a:pt x="42" y="19"/>
                    <a:pt x="43" y="20"/>
                    <a:pt x="44" y="21"/>
                  </a:cubicBezTo>
                  <a:cubicBezTo>
                    <a:pt x="47" y="19"/>
                    <a:pt x="48" y="15"/>
                    <a:pt x="51" y="14"/>
                  </a:cubicBezTo>
                  <a:cubicBezTo>
                    <a:pt x="53" y="13"/>
                    <a:pt x="55" y="13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7" y="14"/>
                    <a:pt x="56" y="16"/>
                    <a:pt x="54" y="18"/>
                  </a:cubicBezTo>
                  <a:cubicBezTo>
                    <a:pt x="54" y="21"/>
                    <a:pt x="55" y="24"/>
                    <a:pt x="54" y="27"/>
                  </a:cubicBezTo>
                  <a:cubicBezTo>
                    <a:pt x="54" y="27"/>
                    <a:pt x="30" y="18"/>
                    <a:pt x="28" y="18"/>
                  </a:cubicBezTo>
                  <a:cubicBezTo>
                    <a:pt x="25" y="17"/>
                    <a:pt x="22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5"/>
                    <a:pt x="23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2"/>
                    <a:pt x="11" y="16"/>
                    <a:pt x="4" y="18"/>
                  </a:cubicBezTo>
                  <a:cubicBezTo>
                    <a:pt x="0" y="22"/>
                    <a:pt x="0" y="25"/>
                    <a:pt x="1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6" y="29"/>
                    <a:pt x="9" y="26"/>
                    <a:pt x="13" y="24"/>
                  </a:cubicBezTo>
                  <a:cubicBezTo>
                    <a:pt x="19" y="20"/>
                    <a:pt x="30" y="22"/>
                    <a:pt x="37" y="27"/>
                  </a:cubicBezTo>
                  <a:cubicBezTo>
                    <a:pt x="37" y="28"/>
                    <a:pt x="36" y="28"/>
                    <a:pt x="36" y="28"/>
                  </a:cubicBezTo>
                  <a:cubicBezTo>
                    <a:pt x="31" y="29"/>
                    <a:pt x="28" y="28"/>
                    <a:pt x="22" y="32"/>
                  </a:cubicBezTo>
                  <a:cubicBezTo>
                    <a:pt x="22" y="33"/>
                    <a:pt x="22" y="34"/>
                    <a:pt x="22" y="35"/>
                  </a:cubicBezTo>
                  <a:cubicBezTo>
                    <a:pt x="22" y="37"/>
                    <a:pt x="22" y="37"/>
                    <a:pt x="24" y="39"/>
                  </a:cubicBezTo>
                  <a:cubicBezTo>
                    <a:pt x="31" y="37"/>
                    <a:pt x="37" y="36"/>
                    <a:pt x="45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1" y="40"/>
                    <a:pt x="40" y="39"/>
                    <a:pt x="39" y="39"/>
                  </a:cubicBezTo>
                  <a:cubicBezTo>
                    <a:pt x="37" y="41"/>
                    <a:pt x="37" y="41"/>
                    <a:pt x="35" y="40"/>
                  </a:cubicBezTo>
                  <a:cubicBezTo>
                    <a:pt x="35" y="40"/>
                    <a:pt x="34" y="41"/>
                    <a:pt x="34" y="41"/>
                  </a:cubicBezTo>
                  <a:cubicBezTo>
                    <a:pt x="35" y="43"/>
                    <a:pt x="35" y="43"/>
                    <a:pt x="37" y="45"/>
                  </a:cubicBezTo>
                  <a:cubicBezTo>
                    <a:pt x="36" y="46"/>
                    <a:pt x="36" y="47"/>
                    <a:pt x="35" y="48"/>
                  </a:cubicBezTo>
                  <a:cubicBezTo>
                    <a:pt x="27" y="44"/>
                    <a:pt x="20" y="40"/>
                    <a:pt x="12" y="34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9" y="34"/>
                    <a:pt x="9" y="35"/>
                    <a:pt x="9" y="35"/>
                  </a:cubicBezTo>
                  <a:cubicBezTo>
                    <a:pt x="11" y="55"/>
                    <a:pt x="20" y="44"/>
                    <a:pt x="31" y="54"/>
                  </a:cubicBezTo>
                  <a:cubicBezTo>
                    <a:pt x="27" y="58"/>
                    <a:pt x="23" y="61"/>
                    <a:pt x="20" y="64"/>
                  </a:cubicBezTo>
                  <a:cubicBezTo>
                    <a:pt x="15" y="63"/>
                    <a:pt x="6" y="55"/>
                    <a:pt x="1" y="56"/>
                  </a:cubicBezTo>
                  <a:cubicBezTo>
                    <a:pt x="1" y="56"/>
                    <a:pt x="1" y="56"/>
                    <a:pt x="0" y="57"/>
                  </a:cubicBezTo>
                  <a:cubicBezTo>
                    <a:pt x="2" y="62"/>
                    <a:pt x="7" y="67"/>
                    <a:pt x="9" y="72"/>
                  </a:cubicBezTo>
                  <a:cubicBezTo>
                    <a:pt x="17" y="75"/>
                    <a:pt x="26" y="66"/>
                    <a:pt x="35" y="58"/>
                  </a:cubicBezTo>
                  <a:cubicBezTo>
                    <a:pt x="37" y="60"/>
                    <a:pt x="39" y="63"/>
                    <a:pt x="42" y="65"/>
                  </a:cubicBezTo>
                  <a:cubicBezTo>
                    <a:pt x="46" y="63"/>
                    <a:pt x="46" y="60"/>
                    <a:pt x="46" y="57"/>
                  </a:cubicBezTo>
                  <a:cubicBezTo>
                    <a:pt x="45" y="54"/>
                    <a:pt x="43" y="53"/>
                    <a:pt x="40" y="50"/>
                  </a:cubicBezTo>
                  <a:cubicBezTo>
                    <a:pt x="41" y="49"/>
                    <a:pt x="42" y="48"/>
                    <a:pt x="42" y="48"/>
                  </a:cubicBezTo>
                  <a:cubicBezTo>
                    <a:pt x="46" y="48"/>
                    <a:pt x="49" y="48"/>
                    <a:pt x="53" y="46"/>
                  </a:cubicBezTo>
                  <a:cubicBezTo>
                    <a:pt x="56" y="49"/>
                    <a:pt x="59" y="53"/>
                    <a:pt x="62" y="57"/>
                  </a:cubicBezTo>
                  <a:cubicBezTo>
                    <a:pt x="65" y="56"/>
                    <a:pt x="68" y="55"/>
                    <a:pt x="70" y="52"/>
                  </a:cubicBezTo>
                  <a:cubicBezTo>
                    <a:pt x="72" y="47"/>
                    <a:pt x="66" y="40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4"/>
                    <a:pt x="72" y="37"/>
                    <a:pt x="79" y="32"/>
                  </a:cubicBezTo>
                  <a:cubicBezTo>
                    <a:pt x="83" y="17"/>
                    <a:pt x="74" y="21"/>
                    <a:pt x="66" y="16"/>
                  </a:cubicBezTo>
                  <a:close/>
                  <a:moveTo>
                    <a:pt x="63" y="44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55" y="42"/>
                    <a:pt x="46" y="34"/>
                    <a:pt x="38" y="32"/>
                  </a:cubicBezTo>
                  <a:cubicBezTo>
                    <a:pt x="43" y="28"/>
                    <a:pt x="48" y="31"/>
                    <a:pt x="54" y="32"/>
                  </a:cubicBezTo>
                  <a:cubicBezTo>
                    <a:pt x="57" y="36"/>
                    <a:pt x="60" y="40"/>
                    <a:pt x="63" y="44"/>
                  </a:cubicBezTo>
                  <a:close/>
                  <a:moveTo>
                    <a:pt x="60" y="27"/>
                  </a:moveTo>
                  <a:cubicBezTo>
                    <a:pt x="60" y="27"/>
                    <a:pt x="60" y="26"/>
                    <a:pt x="59" y="26"/>
                  </a:cubicBezTo>
                  <a:cubicBezTo>
                    <a:pt x="61" y="23"/>
                    <a:pt x="63" y="20"/>
                    <a:pt x="67" y="18"/>
                  </a:cubicBezTo>
                  <a:cubicBezTo>
                    <a:pt x="69" y="19"/>
                    <a:pt x="71" y="19"/>
                    <a:pt x="74" y="20"/>
                  </a:cubicBezTo>
                  <a:cubicBezTo>
                    <a:pt x="75" y="21"/>
                    <a:pt x="76" y="22"/>
                    <a:pt x="77" y="23"/>
                  </a:cubicBezTo>
                  <a:cubicBezTo>
                    <a:pt x="77" y="24"/>
                    <a:pt x="77" y="24"/>
                    <a:pt x="77" y="25"/>
                  </a:cubicBezTo>
                  <a:cubicBezTo>
                    <a:pt x="72" y="29"/>
                    <a:pt x="66" y="27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56" name="ïṩḻîḓé"/>
            <p:cNvSpPr/>
            <p:nvPr/>
          </p:nvSpPr>
          <p:spPr bwMode="auto">
            <a:xfrm>
              <a:off x="2728809" y="4582115"/>
              <a:ext cx="101600" cy="147638"/>
            </a:xfrm>
            <a:custGeom>
              <a:avLst/>
              <a:gdLst>
                <a:gd name="T0" fmla="*/ 47 w 55"/>
                <a:gd name="T1" fmla="*/ 0 h 80"/>
                <a:gd name="T2" fmla="*/ 49 w 55"/>
                <a:gd name="T3" fmla="*/ 20 h 80"/>
                <a:gd name="T4" fmla="*/ 51 w 55"/>
                <a:gd name="T5" fmla="*/ 34 h 80"/>
                <a:gd name="T6" fmla="*/ 28 w 55"/>
                <a:gd name="T7" fmla="*/ 38 h 80"/>
                <a:gd name="T8" fmla="*/ 41 w 55"/>
                <a:gd name="T9" fmla="*/ 68 h 80"/>
                <a:gd name="T10" fmla="*/ 25 w 55"/>
                <a:gd name="T11" fmla="*/ 74 h 80"/>
                <a:gd name="T12" fmla="*/ 26 w 55"/>
                <a:gd name="T13" fmla="*/ 39 h 80"/>
                <a:gd name="T14" fmla="*/ 23 w 55"/>
                <a:gd name="T15" fmla="*/ 40 h 80"/>
                <a:gd name="T16" fmla="*/ 7 w 55"/>
                <a:gd name="T17" fmla="*/ 54 h 80"/>
                <a:gd name="T18" fmla="*/ 0 w 55"/>
                <a:gd name="T19" fmla="*/ 43 h 80"/>
                <a:gd name="T20" fmla="*/ 14 w 55"/>
                <a:gd name="T21" fmla="*/ 28 h 80"/>
                <a:gd name="T22" fmla="*/ 6 w 55"/>
                <a:gd name="T23" fmla="*/ 15 h 80"/>
                <a:gd name="T24" fmla="*/ 7 w 55"/>
                <a:gd name="T25" fmla="*/ 15 h 80"/>
                <a:gd name="T26" fmla="*/ 26 w 55"/>
                <a:gd name="T27" fmla="*/ 18 h 80"/>
                <a:gd name="T28" fmla="*/ 47 w 55"/>
                <a:gd name="T2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80">
                  <a:moveTo>
                    <a:pt x="47" y="0"/>
                  </a:moveTo>
                  <a:cubicBezTo>
                    <a:pt x="55" y="7"/>
                    <a:pt x="49" y="11"/>
                    <a:pt x="49" y="20"/>
                  </a:cubicBezTo>
                  <a:cubicBezTo>
                    <a:pt x="49" y="25"/>
                    <a:pt x="55" y="25"/>
                    <a:pt x="51" y="34"/>
                  </a:cubicBezTo>
                  <a:cubicBezTo>
                    <a:pt x="44" y="37"/>
                    <a:pt x="34" y="32"/>
                    <a:pt x="28" y="38"/>
                  </a:cubicBezTo>
                  <a:cubicBezTo>
                    <a:pt x="38" y="44"/>
                    <a:pt x="45" y="59"/>
                    <a:pt x="41" y="68"/>
                  </a:cubicBezTo>
                  <a:cubicBezTo>
                    <a:pt x="39" y="74"/>
                    <a:pt x="28" y="80"/>
                    <a:pt x="25" y="74"/>
                  </a:cubicBezTo>
                  <a:cubicBezTo>
                    <a:pt x="19" y="62"/>
                    <a:pt x="39" y="55"/>
                    <a:pt x="26" y="39"/>
                  </a:cubicBezTo>
                  <a:cubicBezTo>
                    <a:pt x="25" y="39"/>
                    <a:pt x="25" y="39"/>
                    <a:pt x="23" y="40"/>
                  </a:cubicBezTo>
                  <a:cubicBezTo>
                    <a:pt x="17" y="44"/>
                    <a:pt x="14" y="52"/>
                    <a:pt x="7" y="54"/>
                  </a:cubicBezTo>
                  <a:cubicBezTo>
                    <a:pt x="2" y="51"/>
                    <a:pt x="2" y="48"/>
                    <a:pt x="0" y="43"/>
                  </a:cubicBezTo>
                  <a:cubicBezTo>
                    <a:pt x="3" y="39"/>
                    <a:pt x="14" y="30"/>
                    <a:pt x="14" y="28"/>
                  </a:cubicBezTo>
                  <a:cubicBezTo>
                    <a:pt x="14" y="25"/>
                    <a:pt x="7" y="19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13" y="15"/>
                    <a:pt x="20" y="18"/>
                    <a:pt x="26" y="18"/>
                  </a:cubicBezTo>
                  <a:cubicBezTo>
                    <a:pt x="34" y="17"/>
                    <a:pt x="41" y="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57" name="išḷïḓe"/>
            <p:cNvSpPr/>
            <p:nvPr/>
          </p:nvSpPr>
          <p:spPr bwMode="auto">
            <a:xfrm>
              <a:off x="2490684" y="4510678"/>
              <a:ext cx="144463" cy="160338"/>
            </a:xfrm>
            <a:custGeom>
              <a:avLst/>
              <a:gdLst>
                <a:gd name="T0" fmla="*/ 55 w 78"/>
                <a:gd name="T1" fmla="*/ 64 h 87"/>
                <a:gd name="T2" fmla="*/ 62 w 78"/>
                <a:gd name="T3" fmla="*/ 50 h 87"/>
                <a:gd name="T4" fmla="*/ 54 w 78"/>
                <a:gd name="T5" fmla="*/ 43 h 87"/>
                <a:gd name="T6" fmla="*/ 69 w 78"/>
                <a:gd name="T7" fmla="*/ 29 h 87"/>
                <a:gd name="T8" fmla="*/ 67 w 78"/>
                <a:gd name="T9" fmla="*/ 21 h 87"/>
                <a:gd name="T10" fmla="*/ 70 w 78"/>
                <a:gd name="T11" fmla="*/ 11 h 87"/>
                <a:gd name="T12" fmla="*/ 69 w 78"/>
                <a:gd name="T13" fmla="*/ 3 h 87"/>
                <a:gd name="T14" fmla="*/ 64 w 78"/>
                <a:gd name="T15" fmla="*/ 0 h 87"/>
                <a:gd name="T16" fmla="*/ 63 w 78"/>
                <a:gd name="T17" fmla="*/ 0 h 87"/>
                <a:gd name="T18" fmla="*/ 63 w 78"/>
                <a:gd name="T19" fmla="*/ 12 h 87"/>
                <a:gd name="T20" fmla="*/ 42 w 78"/>
                <a:gd name="T21" fmla="*/ 25 h 87"/>
                <a:gd name="T22" fmla="*/ 42 w 78"/>
                <a:gd name="T23" fmla="*/ 33 h 87"/>
                <a:gd name="T24" fmla="*/ 33 w 78"/>
                <a:gd name="T25" fmla="*/ 36 h 87"/>
                <a:gd name="T26" fmla="*/ 39 w 78"/>
                <a:gd name="T27" fmla="*/ 33 h 87"/>
                <a:gd name="T28" fmla="*/ 39 w 78"/>
                <a:gd name="T29" fmla="*/ 23 h 87"/>
                <a:gd name="T30" fmla="*/ 36 w 78"/>
                <a:gd name="T31" fmla="*/ 0 h 87"/>
                <a:gd name="T32" fmla="*/ 36 w 78"/>
                <a:gd name="T33" fmla="*/ 0 h 87"/>
                <a:gd name="T34" fmla="*/ 36 w 78"/>
                <a:gd name="T35" fmla="*/ 8 h 87"/>
                <a:gd name="T36" fmla="*/ 30 w 78"/>
                <a:gd name="T37" fmla="*/ 24 h 87"/>
                <a:gd name="T38" fmla="*/ 1 w 78"/>
                <a:gd name="T39" fmla="*/ 29 h 87"/>
                <a:gd name="T40" fmla="*/ 0 w 78"/>
                <a:gd name="T41" fmla="*/ 31 h 87"/>
                <a:gd name="T42" fmla="*/ 18 w 78"/>
                <a:gd name="T43" fmla="*/ 39 h 87"/>
                <a:gd name="T44" fmla="*/ 25 w 78"/>
                <a:gd name="T45" fmla="*/ 36 h 87"/>
                <a:gd name="T46" fmla="*/ 25 w 78"/>
                <a:gd name="T47" fmla="*/ 36 h 87"/>
                <a:gd name="T48" fmla="*/ 3 w 78"/>
                <a:gd name="T49" fmla="*/ 62 h 87"/>
                <a:gd name="T50" fmla="*/ 5 w 78"/>
                <a:gd name="T51" fmla="*/ 67 h 87"/>
                <a:gd name="T52" fmla="*/ 12 w 78"/>
                <a:gd name="T53" fmla="*/ 66 h 87"/>
                <a:gd name="T54" fmla="*/ 22 w 78"/>
                <a:gd name="T55" fmla="*/ 74 h 87"/>
                <a:gd name="T56" fmla="*/ 25 w 78"/>
                <a:gd name="T57" fmla="*/ 61 h 87"/>
                <a:gd name="T58" fmla="*/ 30 w 78"/>
                <a:gd name="T59" fmla="*/ 49 h 87"/>
                <a:gd name="T60" fmla="*/ 48 w 78"/>
                <a:gd name="T61" fmla="*/ 63 h 87"/>
                <a:gd name="T62" fmla="*/ 24 w 78"/>
                <a:gd name="T63" fmla="*/ 71 h 87"/>
                <a:gd name="T64" fmla="*/ 48 w 78"/>
                <a:gd name="T65" fmla="*/ 71 h 87"/>
                <a:gd name="T66" fmla="*/ 51 w 78"/>
                <a:gd name="T67" fmla="*/ 69 h 87"/>
                <a:gd name="T68" fmla="*/ 77 w 78"/>
                <a:gd name="T69" fmla="*/ 87 h 87"/>
                <a:gd name="T70" fmla="*/ 78 w 78"/>
                <a:gd name="T71" fmla="*/ 86 h 87"/>
                <a:gd name="T72" fmla="*/ 55 w 78"/>
                <a:gd name="T73" fmla="*/ 64 h 87"/>
                <a:gd name="T74" fmla="*/ 15 w 78"/>
                <a:gd name="T75" fmla="*/ 64 h 87"/>
                <a:gd name="T76" fmla="*/ 15 w 78"/>
                <a:gd name="T77" fmla="*/ 65 h 87"/>
                <a:gd name="T78" fmla="*/ 11 w 78"/>
                <a:gd name="T79" fmla="*/ 63 h 87"/>
                <a:gd name="T80" fmla="*/ 12 w 78"/>
                <a:gd name="T81" fmla="*/ 60 h 87"/>
                <a:gd name="T82" fmla="*/ 15 w 78"/>
                <a:gd name="T83" fmla="*/ 57 h 87"/>
                <a:gd name="T84" fmla="*/ 17 w 78"/>
                <a:gd name="T85" fmla="*/ 58 h 87"/>
                <a:gd name="T86" fmla="*/ 15 w 78"/>
                <a:gd name="T87" fmla="*/ 64 h 87"/>
                <a:gd name="T88" fmla="*/ 32 w 78"/>
                <a:gd name="T89" fmla="*/ 46 h 87"/>
                <a:gd name="T90" fmla="*/ 44 w 78"/>
                <a:gd name="T91" fmla="*/ 34 h 87"/>
                <a:gd name="T92" fmla="*/ 52 w 78"/>
                <a:gd name="T93" fmla="*/ 35 h 87"/>
                <a:gd name="T94" fmla="*/ 46 w 78"/>
                <a:gd name="T95" fmla="*/ 50 h 87"/>
                <a:gd name="T96" fmla="*/ 48 w 78"/>
                <a:gd name="T97" fmla="*/ 52 h 87"/>
                <a:gd name="T98" fmla="*/ 56 w 78"/>
                <a:gd name="T99" fmla="*/ 50 h 87"/>
                <a:gd name="T100" fmla="*/ 52 w 78"/>
                <a:gd name="T101" fmla="*/ 61 h 87"/>
                <a:gd name="T102" fmla="*/ 32 w 78"/>
                <a:gd name="T103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87">
                  <a:moveTo>
                    <a:pt x="55" y="64"/>
                  </a:moveTo>
                  <a:cubicBezTo>
                    <a:pt x="58" y="60"/>
                    <a:pt x="60" y="55"/>
                    <a:pt x="62" y="50"/>
                  </a:cubicBezTo>
                  <a:cubicBezTo>
                    <a:pt x="61" y="47"/>
                    <a:pt x="58" y="44"/>
                    <a:pt x="54" y="43"/>
                  </a:cubicBezTo>
                  <a:cubicBezTo>
                    <a:pt x="57" y="36"/>
                    <a:pt x="64" y="33"/>
                    <a:pt x="69" y="29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8" y="18"/>
                    <a:pt x="69" y="15"/>
                    <a:pt x="70" y="11"/>
                  </a:cubicBezTo>
                  <a:cubicBezTo>
                    <a:pt x="70" y="9"/>
                    <a:pt x="69" y="6"/>
                    <a:pt x="69" y="3"/>
                  </a:cubicBezTo>
                  <a:cubicBezTo>
                    <a:pt x="68" y="2"/>
                    <a:pt x="67" y="1"/>
                    <a:pt x="64" y="0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61" y="5"/>
                    <a:pt x="63" y="8"/>
                    <a:pt x="63" y="12"/>
                  </a:cubicBezTo>
                  <a:cubicBezTo>
                    <a:pt x="63" y="24"/>
                    <a:pt x="52" y="26"/>
                    <a:pt x="42" y="25"/>
                  </a:cubicBezTo>
                  <a:cubicBezTo>
                    <a:pt x="41" y="28"/>
                    <a:pt x="41" y="31"/>
                    <a:pt x="42" y="33"/>
                  </a:cubicBezTo>
                  <a:cubicBezTo>
                    <a:pt x="39" y="34"/>
                    <a:pt x="36" y="35"/>
                    <a:pt x="33" y="36"/>
                  </a:cubicBezTo>
                  <a:cubicBezTo>
                    <a:pt x="34" y="32"/>
                    <a:pt x="36" y="32"/>
                    <a:pt x="39" y="33"/>
                  </a:cubicBezTo>
                  <a:cubicBezTo>
                    <a:pt x="41" y="29"/>
                    <a:pt x="38" y="27"/>
                    <a:pt x="39" y="23"/>
                  </a:cubicBezTo>
                  <a:cubicBezTo>
                    <a:pt x="39" y="14"/>
                    <a:pt x="53" y="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3"/>
                    <a:pt x="36" y="5"/>
                    <a:pt x="36" y="8"/>
                  </a:cubicBezTo>
                  <a:cubicBezTo>
                    <a:pt x="34" y="14"/>
                    <a:pt x="32" y="19"/>
                    <a:pt x="30" y="24"/>
                  </a:cubicBezTo>
                  <a:cubicBezTo>
                    <a:pt x="22" y="26"/>
                    <a:pt x="9" y="26"/>
                    <a:pt x="1" y="29"/>
                  </a:cubicBezTo>
                  <a:cubicBezTo>
                    <a:pt x="1" y="30"/>
                    <a:pt x="1" y="30"/>
                    <a:pt x="0" y="31"/>
                  </a:cubicBezTo>
                  <a:cubicBezTo>
                    <a:pt x="1" y="35"/>
                    <a:pt x="12" y="39"/>
                    <a:pt x="18" y="39"/>
                  </a:cubicBezTo>
                  <a:cubicBezTo>
                    <a:pt x="20" y="38"/>
                    <a:pt x="22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1" y="52"/>
                    <a:pt x="9" y="50"/>
                    <a:pt x="3" y="62"/>
                  </a:cubicBezTo>
                  <a:cubicBezTo>
                    <a:pt x="4" y="63"/>
                    <a:pt x="4" y="65"/>
                    <a:pt x="5" y="67"/>
                  </a:cubicBezTo>
                  <a:cubicBezTo>
                    <a:pt x="7" y="67"/>
                    <a:pt x="10" y="67"/>
                    <a:pt x="12" y="66"/>
                  </a:cubicBezTo>
                  <a:cubicBezTo>
                    <a:pt x="17" y="68"/>
                    <a:pt x="17" y="72"/>
                    <a:pt x="22" y="74"/>
                  </a:cubicBezTo>
                  <a:cubicBezTo>
                    <a:pt x="25" y="71"/>
                    <a:pt x="24" y="66"/>
                    <a:pt x="25" y="61"/>
                  </a:cubicBezTo>
                  <a:cubicBezTo>
                    <a:pt x="25" y="56"/>
                    <a:pt x="28" y="52"/>
                    <a:pt x="30" y="49"/>
                  </a:cubicBezTo>
                  <a:cubicBezTo>
                    <a:pt x="40" y="53"/>
                    <a:pt x="42" y="58"/>
                    <a:pt x="48" y="63"/>
                  </a:cubicBezTo>
                  <a:cubicBezTo>
                    <a:pt x="44" y="74"/>
                    <a:pt x="29" y="63"/>
                    <a:pt x="24" y="71"/>
                  </a:cubicBezTo>
                  <a:cubicBezTo>
                    <a:pt x="39" y="78"/>
                    <a:pt x="36" y="74"/>
                    <a:pt x="48" y="71"/>
                  </a:cubicBezTo>
                  <a:cubicBezTo>
                    <a:pt x="49" y="70"/>
                    <a:pt x="50" y="70"/>
                    <a:pt x="51" y="69"/>
                  </a:cubicBezTo>
                  <a:cubicBezTo>
                    <a:pt x="58" y="79"/>
                    <a:pt x="58" y="87"/>
                    <a:pt x="77" y="87"/>
                  </a:cubicBezTo>
                  <a:cubicBezTo>
                    <a:pt x="77" y="87"/>
                    <a:pt x="78" y="86"/>
                    <a:pt x="78" y="86"/>
                  </a:cubicBezTo>
                  <a:cubicBezTo>
                    <a:pt x="74" y="76"/>
                    <a:pt x="60" y="73"/>
                    <a:pt x="55" y="64"/>
                  </a:cubicBezTo>
                  <a:close/>
                  <a:moveTo>
                    <a:pt x="15" y="64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4" y="64"/>
                    <a:pt x="13" y="64"/>
                    <a:pt x="11" y="63"/>
                  </a:cubicBezTo>
                  <a:cubicBezTo>
                    <a:pt x="11" y="62"/>
                    <a:pt x="12" y="61"/>
                    <a:pt x="12" y="60"/>
                  </a:cubicBezTo>
                  <a:cubicBezTo>
                    <a:pt x="13" y="59"/>
                    <a:pt x="14" y="58"/>
                    <a:pt x="15" y="57"/>
                  </a:cubicBezTo>
                  <a:cubicBezTo>
                    <a:pt x="16" y="57"/>
                    <a:pt x="16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lose/>
                  <a:moveTo>
                    <a:pt x="32" y="46"/>
                  </a:moveTo>
                  <a:cubicBezTo>
                    <a:pt x="35" y="43"/>
                    <a:pt x="44" y="37"/>
                    <a:pt x="44" y="34"/>
                  </a:cubicBezTo>
                  <a:cubicBezTo>
                    <a:pt x="47" y="34"/>
                    <a:pt x="49" y="35"/>
                    <a:pt x="52" y="35"/>
                  </a:cubicBezTo>
                  <a:cubicBezTo>
                    <a:pt x="50" y="40"/>
                    <a:pt x="45" y="44"/>
                    <a:pt x="46" y="50"/>
                  </a:cubicBezTo>
                  <a:cubicBezTo>
                    <a:pt x="46" y="51"/>
                    <a:pt x="47" y="51"/>
                    <a:pt x="48" y="52"/>
                  </a:cubicBezTo>
                  <a:cubicBezTo>
                    <a:pt x="50" y="51"/>
                    <a:pt x="53" y="49"/>
                    <a:pt x="56" y="50"/>
                  </a:cubicBezTo>
                  <a:cubicBezTo>
                    <a:pt x="55" y="54"/>
                    <a:pt x="53" y="57"/>
                    <a:pt x="52" y="61"/>
                  </a:cubicBezTo>
                  <a:cubicBezTo>
                    <a:pt x="45" y="56"/>
                    <a:pt x="44" y="49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58" name="ï$ľíḍe"/>
            <p:cNvSpPr/>
            <p:nvPr/>
          </p:nvSpPr>
          <p:spPr bwMode="auto">
            <a:xfrm>
              <a:off x="2255734" y="4491628"/>
              <a:ext cx="136525" cy="174625"/>
            </a:xfrm>
            <a:custGeom>
              <a:avLst/>
              <a:gdLst>
                <a:gd name="T0" fmla="*/ 74 w 74"/>
                <a:gd name="T1" fmla="*/ 41 h 94"/>
                <a:gd name="T2" fmla="*/ 64 w 74"/>
                <a:gd name="T3" fmla="*/ 35 h 94"/>
                <a:gd name="T4" fmla="*/ 51 w 74"/>
                <a:gd name="T5" fmla="*/ 5 h 94"/>
                <a:gd name="T6" fmla="*/ 58 w 74"/>
                <a:gd name="T7" fmla="*/ 39 h 94"/>
                <a:gd name="T8" fmla="*/ 47 w 74"/>
                <a:gd name="T9" fmla="*/ 47 h 94"/>
                <a:gd name="T10" fmla="*/ 55 w 74"/>
                <a:gd name="T11" fmla="*/ 34 h 94"/>
                <a:gd name="T12" fmla="*/ 47 w 74"/>
                <a:gd name="T13" fmla="*/ 29 h 94"/>
                <a:gd name="T14" fmla="*/ 54 w 74"/>
                <a:gd name="T15" fmla="*/ 22 h 94"/>
                <a:gd name="T16" fmla="*/ 54 w 74"/>
                <a:gd name="T17" fmla="*/ 20 h 94"/>
                <a:gd name="T18" fmla="*/ 54 w 74"/>
                <a:gd name="T19" fmla="*/ 19 h 94"/>
                <a:gd name="T20" fmla="*/ 41 w 74"/>
                <a:gd name="T21" fmla="*/ 19 h 94"/>
                <a:gd name="T22" fmla="*/ 44 w 74"/>
                <a:gd name="T23" fmla="*/ 22 h 94"/>
                <a:gd name="T24" fmla="*/ 44 w 74"/>
                <a:gd name="T25" fmla="*/ 32 h 94"/>
                <a:gd name="T26" fmla="*/ 48 w 74"/>
                <a:gd name="T27" fmla="*/ 37 h 94"/>
                <a:gd name="T28" fmla="*/ 40 w 74"/>
                <a:gd name="T29" fmla="*/ 58 h 94"/>
                <a:gd name="T30" fmla="*/ 44 w 74"/>
                <a:gd name="T31" fmla="*/ 61 h 94"/>
                <a:gd name="T32" fmla="*/ 59 w 74"/>
                <a:gd name="T33" fmla="*/ 46 h 94"/>
                <a:gd name="T34" fmla="*/ 59 w 74"/>
                <a:gd name="T35" fmla="*/ 46 h 94"/>
                <a:gd name="T36" fmla="*/ 66 w 74"/>
                <a:gd name="T37" fmla="*/ 93 h 94"/>
                <a:gd name="T38" fmla="*/ 68 w 74"/>
                <a:gd name="T39" fmla="*/ 93 h 94"/>
                <a:gd name="T40" fmla="*/ 65 w 74"/>
                <a:gd name="T41" fmla="*/ 42 h 94"/>
                <a:gd name="T42" fmla="*/ 73 w 74"/>
                <a:gd name="T43" fmla="*/ 41 h 94"/>
                <a:gd name="T44" fmla="*/ 74 w 74"/>
                <a:gd name="T45" fmla="*/ 41 h 94"/>
                <a:gd name="T46" fmla="*/ 43 w 74"/>
                <a:gd name="T47" fmla="*/ 42 h 94"/>
                <a:gd name="T48" fmla="*/ 35 w 74"/>
                <a:gd name="T49" fmla="*/ 48 h 94"/>
                <a:gd name="T50" fmla="*/ 39 w 74"/>
                <a:gd name="T51" fmla="*/ 38 h 94"/>
                <a:gd name="T52" fmla="*/ 37 w 74"/>
                <a:gd name="T53" fmla="*/ 29 h 94"/>
                <a:gd name="T54" fmla="*/ 40 w 74"/>
                <a:gd name="T55" fmla="*/ 27 h 94"/>
                <a:gd name="T56" fmla="*/ 34 w 74"/>
                <a:gd name="T57" fmla="*/ 16 h 94"/>
                <a:gd name="T58" fmla="*/ 32 w 74"/>
                <a:gd name="T59" fmla="*/ 15 h 94"/>
                <a:gd name="T60" fmla="*/ 4 w 74"/>
                <a:gd name="T61" fmla="*/ 46 h 94"/>
                <a:gd name="T62" fmla="*/ 30 w 74"/>
                <a:gd name="T63" fmla="*/ 29 h 94"/>
                <a:gd name="T64" fmla="*/ 8 w 74"/>
                <a:gd name="T65" fmla="*/ 52 h 94"/>
                <a:gd name="T66" fmla="*/ 0 w 74"/>
                <a:gd name="T67" fmla="*/ 56 h 94"/>
                <a:gd name="T68" fmla="*/ 3 w 74"/>
                <a:gd name="T69" fmla="*/ 61 h 94"/>
                <a:gd name="T70" fmla="*/ 23 w 74"/>
                <a:gd name="T71" fmla="*/ 54 h 94"/>
                <a:gd name="T72" fmla="*/ 25 w 74"/>
                <a:gd name="T73" fmla="*/ 53 h 94"/>
                <a:gd name="T74" fmla="*/ 25 w 74"/>
                <a:gd name="T75" fmla="*/ 53 h 94"/>
                <a:gd name="T76" fmla="*/ 20 w 74"/>
                <a:gd name="T77" fmla="*/ 72 h 94"/>
                <a:gd name="T78" fmla="*/ 25 w 74"/>
                <a:gd name="T79" fmla="*/ 76 h 94"/>
                <a:gd name="T80" fmla="*/ 26 w 74"/>
                <a:gd name="T81" fmla="*/ 76 h 94"/>
                <a:gd name="T82" fmla="*/ 30 w 74"/>
                <a:gd name="T83" fmla="*/ 67 h 94"/>
                <a:gd name="T84" fmla="*/ 31 w 74"/>
                <a:gd name="T85" fmla="*/ 66 h 94"/>
                <a:gd name="T86" fmla="*/ 32 w 74"/>
                <a:gd name="T87" fmla="*/ 75 h 94"/>
                <a:gd name="T88" fmla="*/ 35 w 74"/>
                <a:gd name="T89" fmla="*/ 76 h 94"/>
                <a:gd name="T90" fmla="*/ 38 w 74"/>
                <a:gd name="T91" fmla="*/ 76 h 94"/>
                <a:gd name="T92" fmla="*/ 35 w 74"/>
                <a:gd name="T93" fmla="*/ 61 h 94"/>
                <a:gd name="T94" fmla="*/ 43 w 74"/>
                <a:gd name="T95" fmla="*/ 4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94">
                  <a:moveTo>
                    <a:pt x="74" y="41"/>
                  </a:moveTo>
                  <a:cubicBezTo>
                    <a:pt x="73" y="36"/>
                    <a:pt x="70" y="34"/>
                    <a:pt x="64" y="35"/>
                  </a:cubicBezTo>
                  <a:cubicBezTo>
                    <a:pt x="63" y="24"/>
                    <a:pt x="67" y="0"/>
                    <a:pt x="51" y="5"/>
                  </a:cubicBezTo>
                  <a:cubicBezTo>
                    <a:pt x="50" y="9"/>
                    <a:pt x="61" y="31"/>
                    <a:pt x="58" y="39"/>
                  </a:cubicBezTo>
                  <a:cubicBezTo>
                    <a:pt x="58" y="39"/>
                    <a:pt x="47" y="47"/>
                    <a:pt x="47" y="47"/>
                  </a:cubicBezTo>
                  <a:cubicBezTo>
                    <a:pt x="48" y="41"/>
                    <a:pt x="53" y="39"/>
                    <a:pt x="55" y="34"/>
                  </a:cubicBezTo>
                  <a:cubicBezTo>
                    <a:pt x="56" y="30"/>
                    <a:pt x="49" y="31"/>
                    <a:pt x="47" y="29"/>
                  </a:cubicBezTo>
                  <a:cubicBezTo>
                    <a:pt x="48" y="26"/>
                    <a:pt x="51" y="23"/>
                    <a:pt x="54" y="22"/>
                  </a:cubicBezTo>
                  <a:cubicBezTo>
                    <a:pt x="54" y="21"/>
                    <a:pt x="54" y="21"/>
                    <a:pt x="54" y="20"/>
                  </a:cubicBezTo>
                  <a:cubicBezTo>
                    <a:pt x="54" y="20"/>
                    <a:pt x="54" y="19"/>
                    <a:pt x="54" y="19"/>
                  </a:cubicBezTo>
                  <a:cubicBezTo>
                    <a:pt x="50" y="17"/>
                    <a:pt x="45" y="17"/>
                    <a:pt x="41" y="19"/>
                  </a:cubicBezTo>
                  <a:cubicBezTo>
                    <a:pt x="41" y="22"/>
                    <a:pt x="42" y="22"/>
                    <a:pt x="44" y="22"/>
                  </a:cubicBezTo>
                  <a:cubicBezTo>
                    <a:pt x="44" y="26"/>
                    <a:pt x="44" y="29"/>
                    <a:pt x="44" y="32"/>
                  </a:cubicBezTo>
                  <a:cubicBezTo>
                    <a:pt x="45" y="34"/>
                    <a:pt x="47" y="35"/>
                    <a:pt x="48" y="37"/>
                  </a:cubicBezTo>
                  <a:cubicBezTo>
                    <a:pt x="46" y="41"/>
                    <a:pt x="35" y="51"/>
                    <a:pt x="40" y="58"/>
                  </a:cubicBezTo>
                  <a:cubicBezTo>
                    <a:pt x="41" y="60"/>
                    <a:pt x="42" y="60"/>
                    <a:pt x="44" y="61"/>
                  </a:cubicBezTo>
                  <a:cubicBezTo>
                    <a:pt x="49" y="55"/>
                    <a:pt x="51" y="50"/>
                    <a:pt x="59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1" y="60"/>
                    <a:pt x="59" y="83"/>
                    <a:pt x="66" y="93"/>
                  </a:cubicBezTo>
                  <a:cubicBezTo>
                    <a:pt x="67" y="94"/>
                    <a:pt x="67" y="93"/>
                    <a:pt x="68" y="93"/>
                  </a:cubicBezTo>
                  <a:cubicBezTo>
                    <a:pt x="68" y="78"/>
                    <a:pt x="67" y="60"/>
                    <a:pt x="65" y="42"/>
                  </a:cubicBezTo>
                  <a:cubicBezTo>
                    <a:pt x="68" y="42"/>
                    <a:pt x="72" y="42"/>
                    <a:pt x="73" y="41"/>
                  </a:cubicBezTo>
                  <a:cubicBezTo>
                    <a:pt x="74" y="41"/>
                    <a:pt x="74" y="41"/>
                    <a:pt x="74" y="41"/>
                  </a:cubicBezTo>
                  <a:close/>
                  <a:moveTo>
                    <a:pt x="43" y="42"/>
                  </a:moveTo>
                  <a:cubicBezTo>
                    <a:pt x="39" y="44"/>
                    <a:pt x="38" y="46"/>
                    <a:pt x="35" y="48"/>
                  </a:cubicBezTo>
                  <a:cubicBezTo>
                    <a:pt x="35" y="42"/>
                    <a:pt x="39" y="42"/>
                    <a:pt x="39" y="38"/>
                  </a:cubicBezTo>
                  <a:cubicBezTo>
                    <a:pt x="40" y="35"/>
                    <a:pt x="37" y="33"/>
                    <a:pt x="37" y="29"/>
                  </a:cubicBezTo>
                  <a:cubicBezTo>
                    <a:pt x="38" y="28"/>
                    <a:pt x="39" y="28"/>
                    <a:pt x="40" y="27"/>
                  </a:cubicBezTo>
                  <a:cubicBezTo>
                    <a:pt x="41" y="24"/>
                    <a:pt x="36" y="16"/>
                    <a:pt x="34" y="16"/>
                  </a:cubicBezTo>
                  <a:cubicBezTo>
                    <a:pt x="33" y="16"/>
                    <a:pt x="32" y="15"/>
                    <a:pt x="32" y="15"/>
                  </a:cubicBezTo>
                  <a:cubicBezTo>
                    <a:pt x="22" y="28"/>
                    <a:pt x="10" y="30"/>
                    <a:pt x="4" y="46"/>
                  </a:cubicBezTo>
                  <a:cubicBezTo>
                    <a:pt x="13" y="41"/>
                    <a:pt x="17" y="31"/>
                    <a:pt x="30" y="29"/>
                  </a:cubicBezTo>
                  <a:cubicBezTo>
                    <a:pt x="29" y="39"/>
                    <a:pt x="16" y="48"/>
                    <a:pt x="8" y="52"/>
                  </a:cubicBezTo>
                  <a:cubicBezTo>
                    <a:pt x="4" y="54"/>
                    <a:pt x="2" y="52"/>
                    <a:pt x="0" y="56"/>
                  </a:cubicBezTo>
                  <a:cubicBezTo>
                    <a:pt x="0" y="59"/>
                    <a:pt x="1" y="60"/>
                    <a:pt x="3" y="61"/>
                  </a:cubicBezTo>
                  <a:cubicBezTo>
                    <a:pt x="10" y="63"/>
                    <a:pt x="22" y="58"/>
                    <a:pt x="23" y="54"/>
                  </a:cubicBezTo>
                  <a:cubicBezTo>
                    <a:pt x="24" y="54"/>
                    <a:pt x="24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3" y="59"/>
                    <a:pt x="22" y="66"/>
                    <a:pt x="20" y="72"/>
                  </a:cubicBezTo>
                  <a:cubicBezTo>
                    <a:pt x="21" y="74"/>
                    <a:pt x="23" y="75"/>
                    <a:pt x="25" y="76"/>
                  </a:cubicBezTo>
                  <a:cubicBezTo>
                    <a:pt x="25" y="76"/>
                    <a:pt x="26" y="76"/>
                    <a:pt x="26" y="76"/>
                  </a:cubicBezTo>
                  <a:cubicBezTo>
                    <a:pt x="28" y="73"/>
                    <a:pt x="29" y="70"/>
                    <a:pt x="30" y="67"/>
                  </a:cubicBezTo>
                  <a:cubicBezTo>
                    <a:pt x="31" y="67"/>
                    <a:pt x="31" y="67"/>
                    <a:pt x="31" y="66"/>
                  </a:cubicBezTo>
                  <a:cubicBezTo>
                    <a:pt x="32" y="69"/>
                    <a:pt x="32" y="72"/>
                    <a:pt x="32" y="75"/>
                  </a:cubicBezTo>
                  <a:cubicBezTo>
                    <a:pt x="33" y="75"/>
                    <a:pt x="34" y="76"/>
                    <a:pt x="35" y="76"/>
                  </a:cubicBezTo>
                  <a:cubicBezTo>
                    <a:pt x="36" y="76"/>
                    <a:pt x="37" y="76"/>
                    <a:pt x="38" y="76"/>
                  </a:cubicBezTo>
                  <a:cubicBezTo>
                    <a:pt x="37" y="71"/>
                    <a:pt x="36" y="66"/>
                    <a:pt x="35" y="61"/>
                  </a:cubicBezTo>
                  <a:cubicBezTo>
                    <a:pt x="38" y="54"/>
                    <a:pt x="40" y="48"/>
                    <a:pt x="43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59" name="î$ḻîḑe"/>
            <p:cNvSpPr/>
            <p:nvPr/>
          </p:nvSpPr>
          <p:spPr bwMode="auto">
            <a:xfrm>
              <a:off x="2055709" y="4566240"/>
              <a:ext cx="136525" cy="150813"/>
            </a:xfrm>
            <a:custGeom>
              <a:avLst/>
              <a:gdLst>
                <a:gd name="T0" fmla="*/ 55 w 74"/>
                <a:gd name="T1" fmla="*/ 53 h 82"/>
                <a:gd name="T2" fmla="*/ 54 w 74"/>
                <a:gd name="T3" fmla="*/ 51 h 82"/>
                <a:gd name="T4" fmla="*/ 57 w 74"/>
                <a:gd name="T5" fmla="*/ 49 h 82"/>
                <a:gd name="T6" fmla="*/ 56 w 74"/>
                <a:gd name="T7" fmla="*/ 45 h 82"/>
                <a:gd name="T8" fmla="*/ 52 w 74"/>
                <a:gd name="T9" fmla="*/ 45 h 82"/>
                <a:gd name="T10" fmla="*/ 51 w 74"/>
                <a:gd name="T11" fmla="*/ 44 h 82"/>
                <a:gd name="T12" fmla="*/ 60 w 74"/>
                <a:gd name="T13" fmla="*/ 32 h 82"/>
                <a:gd name="T14" fmla="*/ 60 w 74"/>
                <a:gd name="T15" fmla="*/ 30 h 82"/>
                <a:gd name="T16" fmla="*/ 34 w 74"/>
                <a:gd name="T17" fmla="*/ 38 h 82"/>
                <a:gd name="T18" fmla="*/ 33 w 74"/>
                <a:gd name="T19" fmla="*/ 38 h 82"/>
                <a:gd name="T20" fmla="*/ 60 w 74"/>
                <a:gd name="T21" fmla="*/ 16 h 82"/>
                <a:gd name="T22" fmla="*/ 61 w 74"/>
                <a:gd name="T23" fmla="*/ 10 h 82"/>
                <a:gd name="T24" fmla="*/ 42 w 74"/>
                <a:gd name="T25" fmla="*/ 11 h 82"/>
                <a:gd name="T26" fmla="*/ 27 w 74"/>
                <a:gd name="T27" fmla="*/ 0 h 82"/>
                <a:gd name="T28" fmla="*/ 24 w 74"/>
                <a:gd name="T29" fmla="*/ 0 h 82"/>
                <a:gd name="T30" fmla="*/ 29 w 74"/>
                <a:gd name="T31" fmla="*/ 21 h 82"/>
                <a:gd name="T32" fmla="*/ 11 w 74"/>
                <a:gd name="T33" fmla="*/ 39 h 82"/>
                <a:gd name="T34" fmla="*/ 1 w 74"/>
                <a:gd name="T35" fmla="*/ 44 h 82"/>
                <a:gd name="T36" fmla="*/ 0 w 74"/>
                <a:gd name="T37" fmla="*/ 47 h 82"/>
                <a:gd name="T38" fmla="*/ 35 w 74"/>
                <a:gd name="T39" fmla="*/ 26 h 82"/>
                <a:gd name="T40" fmla="*/ 35 w 74"/>
                <a:gd name="T41" fmla="*/ 26 h 82"/>
                <a:gd name="T42" fmla="*/ 30 w 74"/>
                <a:gd name="T43" fmla="*/ 48 h 82"/>
                <a:gd name="T44" fmla="*/ 40 w 74"/>
                <a:gd name="T45" fmla="*/ 57 h 82"/>
                <a:gd name="T46" fmla="*/ 35 w 74"/>
                <a:gd name="T47" fmla="*/ 78 h 82"/>
                <a:gd name="T48" fmla="*/ 45 w 74"/>
                <a:gd name="T49" fmla="*/ 82 h 82"/>
                <a:gd name="T50" fmla="*/ 47 w 74"/>
                <a:gd name="T51" fmla="*/ 80 h 82"/>
                <a:gd name="T52" fmla="*/ 46 w 74"/>
                <a:gd name="T53" fmla="*/ 67 h 82"/>
                <a:gd name="T54" fmla="*/ 47 w 74"/>
                <a:gd name="T55" fmla="*/ 66 h 82"/>
                <a:gd name="T56" fmla="*/ 50 w 74"/>
                <a:gd name="T57" fmla="*/ 73 h 82"/>
                <a:gd name="T58" fmla="*/ 58 w 74"/>
                <a:gd name="T59" fmla="*/ 79 h 82"/>
                <a:gd name="T60" fmla="*/ 59 w 74"/>
                <a:gd name="T61" fmla="*/ 79 h 82"/>
                <a:gd name="T62" fmla="*/ 53 w 74"/>
                <a:gd name="T63" fmla="*/ 57 h 82"/>
                <a:gd name="T64" fmla="*/ 56 w 74"/>
                <a:gd name="T65" fmla="*/ 55 h 82"/>
                <a:gd name="T66" fmla="*/ 56 w 74"/>
                <a:gd name="T67" fmla="*/ 55 h 82"/>
                <a:gd name="T68" fmla="*/ 69 w 74"/>
                <a:gd name="T69" fmla="*/ 69 h 82"/>
                <a:gd name="T70" fmla="*/ 74 w 74"/>
                <a:gd name="T71" fmla="*/ 64 h 82"/>
                <a:gd name="T72" fmla="*/ 55 w 74"/>
                <a:gd name="T73" fmla="*/ 53 h 82"/>
                <a:gd name="T74" fmla="*/ 40 w 74"/>
                <a:gd name="T75" fmla="*/ 46 h 82"/>
                <a:gd name="T76" fmla="*/ 39 w 74"/>
                <a:gd name="T77" fmla="*/ 46 h 82"/>
                <a:gd name="T78" fmla="*/ 38 w 74"/>
                <a:gd name="T79" fmla="*/ 46 h 82"/>
                <a:gd name="T80" fmla="*/ 37 w 74"/>
                <a:gd name="T81" fmla="*/ 44 h 82"/>
                <a:gd name="T82" fmla="*/ 44 w 74"/>
                <a:gd name="T83" fmla="*/ 36 h 82"/>
                <a:gd name="T84" fmla="*/ 46 w 74"/>
                <a:gd name="T85" fmla="*/ 35 h 82"/>
                <a:gd name="T86" fmla="*/ 46 w 74"/>
                <a:gd name="T87" fmla="*/ 35 h 82"/>
                <a:gd name="T88" fmla="*/ 40 w 74"/>
                <a:gd name="T8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82">
                  <a:moveTo>
                    <a:pt x="55" y="53"/>
                  </a:moveTo>
                  <a:cubicBezTo>
                    <a:pt x="55" y="53"/>
                    <a:pt x="54" y="52"/>
                    <a:pt x="54" y="51"/>
                  </a:cubicBezTo>
                  <a:cubicBezTo>
                    <a:pt x="55" y="51"/>
                    <a:pt x="56" y="50"/>
                    <a:pt x="57" y="49"/>
                  </a:cubicBezTo>
                  <a:cubicBezTo>
                    <a:pt x="57" y="48"/>
                    <a:pt x="56" y="47"/>
                    <a:pt x="56" y="45"/>
                  </a:cubicBezTo>
                  <a:cubicBezTo>
                    <a:pt x="54" y="45"/>
                    <a:pt x="53" y="45"/>
                    <a:pt x="52" y="45"/>
                  </a:cubicBezTo>
                  <a:cubicBezTo>
                    <a:pt x="51" y="45"/>
                    <a:pt x="51" y="44"/>
                    <a:pt x="51" y="44"/>
                  </a:cubicBezTo>
                  <a:cubicBezTo>
                    <a:pt x="53" y="40"/>
                    <a:pt x="59" y="36"/>
                    <a:pt x="60" y="32"/>
                  </a:cubicBezTo>
                  <a:cubicBezTo>
                    <a:pt x="60" y="31"/>
                    <a:pt x="60" y="31"/>
                    <a:pt x="60" y="30"/>
                  </a:cubicBezTo>
                  <a:cubicBezTo>
                    <a:pt x="50" y="21"/>
                    <a:pt x="41" y="31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0"/>
                    <a:pt x="48" y="16"/>
                    <a:pt x="60" y="16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50" y="3"/>
                    <a:pt x="52" y="11"/>
                    <a:pt x="42" y="11"/>
                  </a:cubicBezTo>
                  <a:cubicBezTo>
                    <a:pt x="38" y="10"/>
                    <a:pt x="32" y="1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1" y="5"/>
                    <a:pt x="30" y="14"/>
                    <a:pt x="29" y="21"/>
                  </a:cubicBezTo>
                  <a:cubicBezTo>
                    <a:pt x="19" y="27"/>
                    <a:pt x="17" y="33"/>
                    <a:pt x="11" y="39"/>
                  </a:cubicBezTo>
                  <a:cubicBezTo>
                    <a:pt x="8" y="42"/>
                    <a:pt x="4" y="42"/>
                    <a:pt x="1" y="44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11" y="69"/>
                    <a:pt x="23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3" y="33"/>
                    <a:pt x="28" y="39"/>
                    <a:pt x="30" y="48"/>
                  </a:cubicBezTo>
                  <a:cubicBezTo>
                    <a:pt x="30" y="51"/>
                    <a:pt x="37" y="56"/>
                    <a:pt x="40" y="57"/>
                  </a:cubicBezTo>
                  <a:cubicBezTo>
                    <a:pt x="37" y="64"/>
                    <a:pt x="32" y="69"/>
                    <a:pt x="35" y="78"/>
                  </a:cubicBezTo>
                  <a:cubicBezTo>
                    <a:pt x="39" y="79"/>
                    <a:pt x="42" y="80"/>
                    <a:pt x="45" y="82"/>
                  </a:cubicBezTo>
                  <a:cubicBezTo>
                    <a:pt x="46" y="81"/>
                    <a:pt x="46" y="81"/>
                    <a:pt x="47" y="80"/>
                  </a:cubicBezTo>
                  <a:cubicBezTo>
                    <a:pt x="49" y="77"/>
                    <a:pt x="45" y="70"/>
                    <a:pt x="46" y="67"/>
                  </a:cubicBezTo>
                  <a:cubicBezTo>
                    <a:pt x="46" y="66"/>
                    <a:pt x="46" y="66"/>
                    <a:pt x="47" y="66"/>
                  </a:cubicBezTo>
                  <a:cubicBezTo>
                    <a:pt x="48" y="67"/>
                    <a:pt x="49" y="71"/>
                    <a:pt x="50" y="73"/>
                  </a:cubicBezTo>
                  <a:cubicBezTo>
                    <a:pt x="52" y="76"/>
                    <a:pt x="55" y="77"/>
                    <a:pt x="58" y="79"/>
                  </a:cubicBezTo>
                  <a:cubicBezTo>
                    <a:pt x="58" y="79"/>
                    <a:pt x="58" y="79"/>
                    <a:pt x="59" y="79"/>
                  </a:cubicBezTo>
                  <a:cubicBezTo>
                    <a:pt x="60" y="72"/>
                    <a:pt x="53" y="64"/>
                    <a:pt x="53" y="57"/>
                  </a:cubicBezTo>
                  <a:cubicBezTo>
                    <a:pt x="54" y="56"/>
                    <a:pt x="55" y="56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63" y="60"/>
                    <a:pt x="59" y="67"/>
                    <a:pt x="69" y="69"/>
                  </a:cubicBezTo>
                  <a:cubicBezTo>
                    <a:pt x="71" y="67"/>
                    <a:pt x="72" y="66"/>
                    <a:pt x="74" y="64"/>
                  </a:cubicBezTo>
                  <a:cubicBezTo>
                    <a:pt x="71" y="56"/>
                    <a:pt x="63" y="51"/>
                    <a:pt x="55" y="53"/>
                  </a:cubicBezTo>
                  <a:close/>
                  <a:moveTo>
                    <a:pt x="40" y="46"/>
                  </a:moveTo>
                  <a:cubicBezTo>
                    <a:pt x="40" y="46"/>
                    <a:pt x="39" y="46"/>
                    <a:pt x="39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5"/>
                    <a:pt x="37" y="45"/>
                    <a:pt x="37" y="44"/>
                  </a:cubicBezTo>
                  <a:cubicBezTo>
                    <a:pt x="39" y="41"/>
                    <a:pt x="42" y="39"/>
                    <a:pt x="44" y="36"/>
                  </a:cubicBezTo>
                  <a:cubicBezTo>
                    <a:pt x="45" y="36"/>
                    <a:pt x="45" y="35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4" y="39"/>
                    <a:pt x="42" y="42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0" name="ïşḻíḍe"/>
            <p:cNvSpPr/>
            <p:nvPr/>
          </p:nvSpPr>
          <p:spPr bwMode="auto">
            <a:xfrm>
              <a:off x="1882672" y="4669428"/>
              <a:ext cx="160338" cy="169863"/>
            </a:xfrm>
            <a:custGeom>
              <a:avLst/>
              <a:gdLst>
                <a:gd name="T0" fmla="*/ 29 w 87"/>
                <a:gd name="T1" fmla="*/ 8 h 92"/>
                <a:gd name="T2" fmla="*/ 52 w 87"/>
                <a:gd name="T3" fmla="*/ 17 h 92"/>
                <a:gd name="T4" fmla="*/ 61 w 87"/>
                <a:gd name="T5" fmla="*/ 16 h 92"/>
                <a:gd name="T6" fmla="*/ 62 w 87"/>
                <a:gd name="T7" fmla="*/ 17 h 92"/>
                <a:gd name="T8" fmla="*/ 69 w 87"/>
                <a:gd name="T9" fmla="*/ 42 h 92"/>
                <a:gd name="T10" fmla="*/ 86 w 87"/>
                <a:gd name="T11" fmla="*/ 35 h 92"/>
                <a:gd name="T12" fmla="*/ 87 w 87"/>
                <a:gd name="T13" fmla="*/ 39 h 92"/>
                <a:gd name="T14" fmla="*/ 76 w 87"/>
                <a:gd name="T15" fmla="*/ 55 h 92"/>
                <a:gd name="T16" fmla="*/ 67 w 87"/>
                <a:gd name="T17" fmla="*/ 76 h 92"/>
                <a:gd name="T18" fmla="*/ 65 w 87"/>
                <a:gd name="T19" fmla="*/ 74 h 92"/>
                <a:gd name="T20" fmla="*/ 69 w 87"/>
                <a:gd name="T21" fmla="*/ 53 h 92"/>
                <a:gd name="T22" fmla="*/ 55 w 87"/>
                <a:gd name="T23" fmla="*/ 40 h 92"/>
                <a:gd name="T24" fmla="*/ 45 w 87"/>
                <a:gd name="T25" fmla="*/ 44 h 92"/>
                <a:gd name="T26" fmla="*/ 46 w 87"/>
                <a:gd name="T27" fmla="*/ 89 h 92"/>
                <a:gd name="T28" fmla="*/ 38 w 87"/>
                <a:gd name="T29" fmla="*/ 92 h 92"/>
                <a:gd name="T30" fmla="*/ 27 w 87"/>
                <a:gd name="T31" fmla="*/ 68 h 92"/>
                <a:gd name="T32" fmla="*/ 14 w 87"/>
                <a:gd name="T33" fmla="*/ 70 h 92"/>
                <a:gd name="T34" fmla="*/ 12 w 87"/>
                <a:gd name="T35" fmla="*/ 65 h 92"/>
                <a:gd name="T36" fmla="*/ 18 w 87"/>
                <a:gd name="T37" fmla="*/ 58 h 92"/>
                <a:gd name="T38" fmla="*/ 0 w 87"/>
                <a:gd name="T39" fmla="*/ 42 h 92"/>
                <a:gd name="T40" fmla="*/ 0 w 87"/>
                <a:gd name="T41" fmla="*/ 42 h 92"/>
                <a:gd name="T42" fmla="*/ 21 w 87"/>
                <a:gd name="T43" fmla="*/ 39 h 92"/>
                <a:gd name="T44" fmla="*/ 27 w 87"/>
                <a:gd name="T45" fmla="*/ 48 h 92"/>
                <a:gd name="T46" fmla="*/ 34 w 87"/>
                <a:gd name="T47" fmla="*/ 52 h 92"/>
                <a:gd name="T48" fmla="*/ 36 w 87"/>
                <a:gd name="T49" fmla="*/ 62 h 92"/>
                <a:gd name="T50" fmla="*/ 39 w 87"/>
                <a:gd name="T51" fmla="*/ 44 h 92"/>
                <a:gd name="T52" fmla="*/ 46 w 87"/>
                <a:gd name="T53" fmla="*/ 28 h 92"/>
                <a:gd name="T54" fmla="*/ 29 w 87"/>
                <a:gd name="T55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92">
                  <a:moveTo>
                    <a:pt x="29" y="8"/>
                  </a:moveTo>
                  <a:cubicBezTo>
                    <a:pt x="42" y="0"/>
                    <a:pt x="43" y="12"/>
                    <a:pt x="52" y="17"/>
                  </a:cubicBezTo>
                  <a:cubicBezTo>
                    <a:pt x="55" y="15"/>
                    <a:pt x="58" y="15"/>
                    <a:pt x="61" y="16"/>
                  </a:cubicBezTo>
                  <a:cubicBezTo>
                    <a:pt x="61" y="16"/>
                    <a:pt x="62" y="17"/>
                    <a:pt x="62" y="17"/>
                  </a:cubicBezTo>
                  <a:cubicBezTo>
                    <a:pt x="62" y="26"/>
                    <a:pt x="58" y="33"/>
                    <a:pt x="69" y="42"/>
                  </a:cubicBezTo>
                  <a:cubicBezTo>
                    <a:pt x="75" y="35"/>
                    <a:pt x="80" y="33"/>
                    <a:pt x="86" y="35"/>
                  </a:cubicBezTo>
                  <a:cubicBezTo>
                    <a:pt x="87" y="36"/>
                    <a:pt x="87" y="38"/>
                    <a:pt x="87" y="39"/>
                  </a:cubicBezTo>
                  <a:cubicBezTo>
                    <a:pt x="83" y="45"/>
                    <a:pt x="80" y="50"/>
                    <a:pt x="76" y="55"/>
                  </a:cubicBezTo>
                  <a:cubicBezTo>
                    <a:pt x="71" y="62"/>
                    <a:pt x="71" y="70"/>
                    <a:pt x="67" y="76"/>
                  </a:cubicBezTo>
                  <a:cubicBezTo>
                    <a:pt x="66" y="75"/>
                    <a:pt x="66" y="75"/>
                    <a:pt x="65" y="74"/>
                  </a:cubicBezTo>
                  <a:cubicBezTo>
                    <a:pt x="63" y="66"/>
                    <a:pt x="67" y="60"/>
                    <a:pt x="69" y="53"/>
                  </a:cubicBezTo>
                  <a:cubicBezTo>
                    <a:pt x="64" y="51"/>
                    <a:pt x="60" y="46"/>
                    <a:pt x="55" y="40"/>
                  </a:cubicBezTo>
                  <a:cubicBezTo>
                    <a:pt x="52" y="42"/>
                    <a:pt x="49" y="41"/>
                    <a:pt x="45" y="44"/>
                  </a:cubicBezTo>
                  <a:cubicBezTo>
                    <a:pt x="40" y="59"/>
                    <a:pt x="48" y="75"/>
                    <a:pt x="46" y="89"/>
                  </a:cubicBezTo>
                  <a:cubicBezTo>
                    <a:pt x="43" y="92"/>
                    <a:pt x="41" y="91"/>
                    <a:pt x="38" y="92"/>
                  </a:cubicBezTo>
                  <a:cubicBezTo>
                    <a:pt x="31" y="83"/>
                    <a:pt x="33" y="76"/>
                    <a:pt x="27" y="68"/>
                  </a:cubicBezTo>
                  <a:cubicBezTo>
                    <a:pt x="23" y="71"/>
                    <a:pt x="18" y="71"/>
                    <a:pt x="14" y="70"/>
                  </a:cubicBezTo>
                  <a:cubicBezTo>
                    <a:pt x="12" y="68"/>
                    <a:pt x="12" y="67"/>
                    <a:pt x="12" y="65"/>
                  </a:cubicBezTo>
                  <a:cubicBezTo>
                    <a:pt x="14" y="63"/>
                    <a:pt x="16" y="60"/>
                    <a:pt x="18" y="58"/>
                  </a:cubicBezTo>
                  <a:cubicBezTo>
                    <a:pt x="13" y="49"/>
                    <a:pt x="3" y="48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6" y="39"/>
                    <a:pt x="15" y="35"/>
                    <a:pt x="21" y="39"/>
                  </a:cubicBezTo>
                  <a:cubicBezTo>
                    <a:pt x="23" y="42"/>
                    <a:pt x="25" y="45"/>
                    <a:pt x="27" y="48"/>
                  </a:cubicBezTo>
                  <a:cubicBezTo>
                    <a:pt x="29" y="50"/>
                    <a:pt x="31" y="51"/>
                    <a:pt x="34" y="52"/>
                  </a:cubicBezTo>
                  <a:cubicBezTo>
                    <a:pt x="34" y="55"/>
                    <a:pt x="35" y="58"/>
                    <a:pt x="36" y="62"/>
                  </a:cubicBezTo>
                  <a:cubicBezTo>
                    <a:pt x="39" y="56"/>
                    <a:pt x="38" y="50"/>
                    <a:pt x="39" y="44"/>
                  </a:cubicBezTo>
                  <a:cubicBezTo>
                    <a:pt x="42" y="39"/>
                    <a:pt x="44" y="34"/>
                    <a:pt x="46" y="28"/>
                  </a:cubicBezTo>
                  <a:cubicBezTo>
                    <a:pt x="42" y="22"/>
                    <a:pt x="31" y="15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1" name="íṩľíḑè"/>
            <p:cNvSpPr/>
            <p:nvPr/>
          </p:nvSpPr>
          <p:spPr bwMode="auto">
            <a:xfrm>
              <a:off x="2243034" y="6066428"/>
              <a:ext cx="22225" cy="25400"/>
            </a:xfrm>
            <a:custGeom>
              <a:avLst/>
              <a:gdLst>
                <a:gd name="T0" fmla="*/ 0 w 14"/>
                <a:gd name="T1" fmla="*/ 12 h 16"/>
                <a:gd name="T2" fmla="*/ 2 w 14"/>
                <a:gd name="T3" fmla="*/ 0 h 16"/>
                <a:gd name="T4" fmla="*/ 14 w 14"/>
                <a:gd name="T5" fmla="*/ 4 h 16"/>
                <a:gd name="T6" fmla="*/ 11 w 14"/>
                <a:gd name="T7" fmla="*/ 16 h 16"/>
                <a:gd name="T8" fmla="*/ 0 w 1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0" y="12"/>
                  </a:moveTo>
                  <a:lnTo>
                    <a:pt x="2" y="0"/>
                  </a:lnTo>
                  <a:lnTo>
                    <a:pt x="14" y="4"/>
                  </a:lnTo>
                  <a:lnTo>
                    <a:pt x="11" y="1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2" name="îṣḷïḓê"/>
            <p:cNvSpPr/>
            <p:nvPr/>
          </p:nvSpPr>
          <p:spPr bwMode="auto">
            <a:xfrm>
              <a:off x="2292247" y="6042615"/>
              <a:ext cx="49213" cy="100013"/>
            </a:xfrm>
            <a:custGeom>
              <a:avLst/>
              <a:gdLst>
                <a:gd name="T0" fmla="*/ 17 w 27"/>
                <a:gd name="T1" fmla="*/ 54 h 54"/>
                <a:gd name="T2" fmla="*/ 7 w 27"/>
                <a:gd name="T3" fmla="*/ 52 h 54"/>
                <a:gd name="T4" fmla="*/ 14 w 27"/>
                <a:gd name="T5" fmla="*/ 15 h 54"/>
                <a:gd name="T6" fmla="*/ 0 w 27"/>
                <a:gd name="T7" fmla="*/ 20 h 54"/>
                <a:gd name="T8" fmla="*/ 1 w 27"/>
                <a:gd name="T9" fmla="*/ 11 h 54"/>
                <a:gd name="T10" fmla="*/ 11 w 27"/>
                <a:gd name="T11" fmla="*/ 7 h 54"/>
                <a:gd name="T12" fmla="*/ 18 w 27"/>
                <a:gd name="T13" fmla="*/ 0 h 54"/>
                <a:gd name="T14" fmla="*/ 27 w 27"/>
                <a:gd name="T15" fmla="*/ 2 h 54"/>
                <a:gd name="T16" fmla="*/ 17 w 27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4">
                  <a:moveTo>
                    <a:pt x="17" y="54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0" y="17"/>
                    <a:pt x="5" y="19"/>
                    <a:pt x="0" y="2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11" y="7"/>
                  </a:cubicBezTo>
                  <a:cubicBezTo>
                    <a:pt x="14" y="6"/>
                    <a:pt x="17" y="3"/>
                    <a:pt x="18" y="0"/>
                  </a:cubicBezTo>
                  <a:cubicBezTo>
                    <a:pt x="27" y="2"/>
                    <a:pt x="27" y="2"/>
                    <a:pt x="27" y="2"/>
                  </a:cubicBezTo>
                  <a:lnTo>
                    <a:pt x="17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3" name="i$ḻîḓé"/>
            <p:cNvSpPr/>
            <p:nvPr/>
          </p:nvSpPr>
          <p:spPr bwMode="auto">
            <a:xfrm>
              <a:off x="2363684" y="6052140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1 w 36"/>
                <a:gd name="T5" fmla="*/ 44 h 54"/>
                <a:gd name="T6" fmla="*/ 15 w 36"/>
                <a:gd name="T7" fmla="*/ 46 h 54"/>
                <a:gd name="T8" fmla="*/ 21 w 36"/>
                <a:gd name="T9" fmla="*/ 43 h 54"/>
                <a:gd name="T10" fmla="*/ 24 w 36"/>
                <a:gd name="T11" fmla="*/ 31 h 54"/>
                <a:gd name="T12" fmla="*/ 15 w 36"/>
                <a:gd name="T13" fmla="*/ 35 h 54"/>
                <a:gd name="T14" fmla="*/ 4 w 36"/>
                <a:gd name="T15" fmla="*/ 30 h 54"/>
                <a:gd name="T16" fmla="*/ 0 w 36"/>
                <a:gd name="T17" fmla="*/ 17 h 54"/>
                <a:gd name="T18" fmla="*/ 6 w 36"/>
                <a:gd name="T19" fmla="*/ 4 h 54"/>
                <a:gd name="T20" fmla="*/ 19 w 36"/>
                <a:gd name="T21" fmla="*/ 0 h 54"/>
                <a:gd name="T22" fmla="*/ 31 w 36"/>
                <a:gd name="T23" fmla="*/ 7 h 54"/>
                <a:gd name="T24" fmla="*/ 35 w 36"/>
                <a:gd name="T25" fmla="*/ 28 h 54"/>
                <a:gd name="T26" fmla="*/ 28 w 36"/>
                <a:gd name="T27" fmla="*/ 49 h 54"/>
                <a:gd name="T28" fmla="*/ 14 w 36"/>
                <a:gd name="T29" fmla="*/ 54 h 54"/>
                <a:gd name="T30" fmla="*/ 4 w 36"/>
                <a:gd name="T31" fmla="*/ 50 h 54"/>
                <a:gd name="T32" fmla="*/ 0 w 36"/>
                <a:gd name="T33" fmla="*/ 40 h 54"/>
                <a:gd name="T34" fmla="*/ 24 w 36"/>
                <a:gd name="T35" fmla="*/ 19 h 54"/>
                <a:gd name="T36" fmla="*/ 23 w 36"/>
                <a:gd name="T37" fmla="*/ 11 h 54"/>
                <a:gd name="T38" fmla="*/ 18 w 36"/>
                <a:gd name="T39" fmla="*/ 8 h 54"/>
                <a:gd name="T40" fmla="*/ 13 w 36"/>
                <a:gd name="T41" fmla="*/ 10 h 54"/>
                <a:gd name="T42" fmla="*/ 10 w 36"/>
                <a:gd name="T43" fmla="*/ 17 h 54"/>
                <a:gd name="T44" fmla="*/ 12 w 36"/>
                <a:gd name="T45" fmla="*/ 25 h 54"/>
                <a:gd name="T46" fmla="*/ 17 w 36"/>
                <a:gd name="T47" fmla="*/ 28 h 54"/>
                <a:gd name="T48" fmla="*/ 22 w 36"/>
                <a:gd name="T49" fmla="*/ 26 h 54"/>
                <a:gd name="T50" fmla="*/ 24 w 36"/>
                <a:gd name="T5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5"/>
                    <a:pt x="14" y="46"/>
                    <a:pt x="15" y="46"/>
                  </a:cubicBezTo>
                  <a:cubicBezTo>
                    <a:pt x="17" y="46"/>
                    <a:pt x="19" y="45"/>
                    <a:pt x="21" y="43"/>
                  </a:cubicBezTo>
                  <a:cubicBezTo>
                    <a:pt x="22" y="41"/>
                    <a:pt x="24" y="37"/>
                    <a:pt x="24" y="31"/>
                  </a:cubicBezTo>
                  <a:cubicBezTo>
                    <a:pt x="22" y="34"/>
                    <a:pt x="18" y="35"/>
                    <a:pt x="15" y="35"/>
                  </a:cubicBezTo>
                  <a:cubicBezTo>
                    <a:pt x="10" y="35"/>
                    <a:pt x="7" y="33"/>
                    <a:pt x="4" y="30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1" y="11"/>
                    <a:pt x="3" y="7"/>
                    <a:pt x="6" y="4"/>
                  </a:cubicBezTo>
                  <a:cubicBezTo>
                    <a:pt x="10" y="1"/>
                    <a:pt x="14" y="0"/>
                    <a:pt x="19" y="0"/>
                  </a:cubicBezTo>
                  <a:cubicBezTo>
                    <a:pt x="24" y="0"/>
                    <a:pt x="28" y="3"/>
                    <a:pt x="31" y="7"/>
                  </a:cubicBezTo>
                  <a:cubicBezTo>
                    <a:pt x="35" y="12"/>
                    <a:pt x="36" y="19"/>
                    <a:pt x="35" y="28"/>
                  </a:cubicBezTo>
                  <a:cubicBezTo>
                    <a:pt x="34" y="38"/>
                    <a:pt x="32" y="44"/>
                    <a:pt x="28" y="49"/>
                  </a:cubicBezTo>
                  <a:cubicBezTo>
                    <a:pt x="24" y="53"/>
                    <a:pt x="20" y="54"/>
                    <a:pt x="14" y="54"/>
                  </a:cubicBezTo>
                  <a:cubicBezTo>
                    <a:pt x="10" y="54"/>
                    <a:pt x="7" y="52"/>
                    <a:pt x="4" y="50"/>
                  </a:cubicBezTo>
                  <a:cubicBezTo>
                    <a:pt x="2" y="48"/>
                    <a:pt x="0" y="44"/>
                    <a:pt x="0" y="40"/>
                  </a:cubicBezTo>
                  <a:close/>
                  <a:moveTo>
                    <a:pt x="24" y="19"/>
                  </a:moveTo>
                  <a:cubicBezTo>
                    <a:pt x="25" y="16"/>
                    <a:pt x="24" y="13"/>
                    <a:pt x="23" y="11"/>
                  </a:cubicBezTo>
                  <a:cubicBezTo>
                    <a:pt x="21" y="10"/>
                    <a:pt x="20" y="9"/>
                    <a:pt x="18" y="8"/>
                  </a:cubicBezTo>
                  <a:cubicBezTo>
                    <a:pt x="16" y="8"/>
                    <a:pt x="14" y="9"/>
                    <a:pt x="13" y="10"/>
                  </a:cubicBezTo>
                  <a:cubicBezTo>
                    <a:pt x="11" y="12"/>
                    <a:pt x="11" y="14"/>
                    <a:pt x="10" y="17"/>
                  </a:cubicBezTo>
                  <a:cubicBezTo>
                    <a:pt x="10" y="21"/>
                    <a:pt x="11" y="23"/>
                    <a:pt x="12" y="25"/>
                  </a:cubicBezTo>
                  <a:cubicBezTo>
                    <a:pt x="13" y="27"/>
                    <a:pt x="15" y="28"/>
                    <a:pt x="17" y="28"/>
                  </a:cubicBezTo>
                  <a:cubicBezTo>
                    <a:pt x="19" y="28"/>
                    <a:pt x="20" y="27"/>
                    <a:pt x="22" y="26"/>
                  </a:cubicBezTo>
                  <a:cubicBezTo>
                    <a:pt x="23" y="24"/>
                    <a:pt x="24" y="22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4" name="îṧľîḋé"/>
            <p:cNvSpPr/>
            <p:nvPr/>
          </p:nvSpPr>
          <p:spPr bwMode="auto">
            <a:xfrm>
              <a:off x="2446234" y="6053728"/>
              <a:ext cx="66675" cy="100013"/>
            </a:xfrm>
            <a:custGeom>
              <a:avLst/>
              <a:gdLst>
                <a:gd name="T0" fmla="*/ 0 w 36"/>
                <a:gd name="T1" fmla="*/ 40 h 54"/>
                <a:gd name="T2" fmla="*/ 10 w 36"/>
                <a:gd name="T3" fmla="*/ 39 h 54"/>
                <a:gd name="T4" fmla="*/ 13 w 36"/>
                <a:gd name="T5" fmla="*/ 44 h 54"/>
                <a:gd name="T6" fmla="*/ 18 w 36"/>
                <a:gd name="T7" fmla="*/ 46 h 54"/>
                <a:gd name="T8" fmla="*/ 23 w 36"/>
                <a:gd name="T9" fmla="*/ 43 h 54"/>
                <a:gd name="T10" fmla="*/ 25 w 36"/>
                <a:gd name="T11" fmla="*/ 35 h 54"/>
                <a:gd name="T12" fmla="*/ 23 w 36"/>
                <a:gd name="T13" fmla="*/ 28 h 54"/>
                <a:gd name="T14" fmla="*/ 17 w 36"/>
                <a:gd name="T15" fmla="*/ 26 h 54"/>
                <a:gd name="T16" fmla="*/ 9 w 36"/>
                <a:gd name="T17" fmla="*/ 30 h 54"/>
                <a:gd name="T18" fmla="*/ 1 w 36"/>
                <a:gd name="T19" fmla="*/ 29 h 54"/>
                <a:gd name="T20" fmla="*/ 5 w 36"/>
                <a:gd name="T21" fmla="*/ 1 h 54"/>
                <a:gd name="T22" fmla="*/ 32 w 36"/>
                <a:gd name="T23" fmla="*/ 0 h 54"/>
                <a:gd name="T24" fmla="*/ 32 w 36"/>
                <a:gd name="T25" fmla="*/ 10 h 54"/>
                <a:gd name="T26" fmla="*/ 13 w 36"/>
                <a:gd name="T27" fmla="*/ 10 h 54"/>
                <a:gd name="T28" fmla="*/ 12 w 36"/>
                <a:gd name="T29" fmla="*/ 19 h 54"/>
                <a:gd name="T30" fmla="*/ 19 w 36"/>
                <a:gd name="T31" fmla="*/ 17 h 54"/>
                <a:gd name="T32" fmla="*/ 30 w 36"/>
                <a:gd name="T33" fmla="*/ 22 h 54"/>
                <a:gd name="T34" fmla="*/ 36 w 36"/>
                <a:gd name="T35" fmla="*/ 34 h 54"/>
                <a:gd name="T36" fmla="*/ 32 w 36"/>
                <a:gd name="T37" fmla="*/ 46 h 54"/>
                <a:gd name="T38" fmla="*/ 18 w 36"/>
                <a:gd name="T39" fmla="*/ 54 h 54"/>
                <a:gd name="T40" fmla="*/ 6 w 36"/>
                <a:gd name="T41" fmla="*/ 50 h 54"/>
                <a:gd name="T42" fmla="*/ 0 w 36"/>
                <a:gd name="T4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4">
                  <a:moveTo>
                    <a:pt x="0" y="40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1" y="41"/>
                    <a:pt x="11" y="43"/>
                    <a:pt x="13" y="44"/>
                  </a:cubicBezTo>
                  <a:cubicBezTo>
                    <a:pt x="14" y="45"/>
                    <a:pt x="16" y="46"/>
                    <a:pt x="18" y="46"/>
                  </a:cubicBezTo>
                  <a:cubicBezTo>
                    <a:pt x="20" y="46"/>
                    <a:pt x="22" y="45"/>
                    <a:pt x="23" y="43"/>
                  </a:cubicBezTo>
                  <a:cubicBezTo>
                    <a:pt x="25" y="41"/>
                    <a:pt x="25" y="38"/>
                    <a:pt x="25" y="35"/>
                  </a:cubicBezTo>
                  <a:cubicBezTo>
                    <a:pt x="25" y="32"/>
                    <a:pt x="24" y="29"/>
                    <a:pt x="23" y="28"/>
                  </a:cubicBezTo>
                  <a:cubicBezTo>
                    <a:pt x="21" y="26"/>
                    <a:pt x="19" y="25"/>
                    <a:pt x="17" y="26"/>
                  </a:cubicBezTo>
                  <a:cubicBezTo>
                    <a:pt x="14" y="26"/>
                    <a:pt x="11" y="27"/>
                    <a:pt x="9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6" y="17"/>
                    <a:pt x="19" y="17"/>
                  </a:cubicBezTo>
                  <a:cubicBezTo>
                    <a:pt x="23" y="17"/>
                    <a:pt x="27" y="19"/>
                    <a:pt x="30" y="22"/>
                  </a:cubicBezTo>
                  <a:cubicBezTo>
                    <a:pt x="34" y="25"/>
                    <a:pt x="35" y="29"/>
                    <a:pt x="36" y="34"/>
                  </a:cubicBezTo>
                  <a:cubicBezTo>
                    <a:pt x="36" y="39"/>
                    <a:pt x="35" y="43"/>
                    <a:pt x="32" y="46"/>
                  </a:cubicBezTo>
                  <a:cubicBezTo>
                    <a:pt x="29" y="51"/>
                    <a:pt x="24" y="54"/>
                    <a:pt x="18" y="54"/>
                  </a:cubicBezTo>
                  <a:cubicBezTo>
                    <a:pt x="13" y="54"/>
                    <a:pt x="9" y="53"/>
                    <a:pt x="6" y="50"/>
                  </a:cubicBezTo>
                  <a:cubicBezTo>
                    <a:pt x="3" y="48"/>
                    <a:pt x="1" y="44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5" name="i$ḻïḑê"/>
            <p:cNvSpPr/>
            <p:nvPr/>
          </p:nvSpPr>
          <p:spPr bwMode="auto">
            <a:xfrm>
              <a:off x="2522434" y="6045790"/>
              <a:ext cx="74613" cy="103188"/>
            </a:xfrm>
            <a:custGeom>
              <a:avLst/>
              <a:gdLst>
                <a:gd name="T0" fmla="*/ 39 w 40"/>
                <a:gd name="T1" fmla="*/ 42 h 56"/>
                <a:gd name="T2" fmla="*/ 40 w 40"/>
                <a:gd name="T3" fmla="*/ 51 h 56"/>
                <a:gd name="T4" fmla="*/ 5 w 40"/>
                <a:gd name="T5" fmla="*/ 56 h 56"/>
                <a:gd name="T6" fmla="*/ 7 w 40"/>
                <a:gd name="T7" fmla="*/ 46 h 56"/>
                <a:gd name="T8" fmla="*/ 16 w 40"/>
                <a:gd name="T9" fmla="*/ 32 h 56"/>
                <a:gd name="T10" fmla="*/ 23 w 40"/>
                <a:gd name="T11" fmla="*/ 22 h 56"/>
                <a:gd name="T12" fmla="*/ 24 w 40"/>
                <a:gd name="T13" fmla="*/ 15 h 56"/>
                <a:gd name="T14" fmla="*/ 22 w 40"/>
                <a:gd name="T15" fmla="*/ 10 h 56"/>
                <a:gd name="T16" fmla="*/ 17 w 40"/>
                <a:gd name="T17" fmla="*/ 9 h 56"/>
                <a:gd name="T18" fmla="*/ 12 w 40"/>
                <a:gd name="T19" fmla="*/ 12 h 56"/>
                <a:gd name="T20" fmla="*/ 11 w 40"/>
                <a:gd name="T21" fmla="*/ 19 h 56"/>
                <a:gd name="T22" fmla="*/ 1 w 40"/>
                <a:gd name="T23" fmla="*/ 19 h 56"/>
                <a:gd name="T24" fmla="*/ 4 w 40"/>
                <a:gd name="T25" fmla="*/ 6 h 56"/>
                <a:gd name="T26" fmla="*/ 16 w 40"/>
                <a:gd name="T27" fmla="*/ 1 h 56"/>
                <a:gd name="T28" fmla="*/ 28 w 40"/>
                <a:gd name="T29" fmla="*/ 3 h 56"/>
                <a:gd name="T30" fmla="*/ 34 w 40"/>
                <a:gd name="T31" fmla="*/ 13 h 56"/>
                <a:gd name="T32" fmla="*/ 34 w 40"/>
                <a:gd name="T33" fmla="*/ 20 h 56"/>
                <a:gd name="T34" fmla="*/ 31 w 40"/>
                <a:gd name="T35" fmla="*/ 27 h 56"/>
                <a:gd name="T36" fmla="*/ 26 w 40"/>
                <a:gd name="T37" fmla="*/ 35 h 56"/>
                <a:gd name="T38" fmla="*/ 20 w 40"/>
                <a:gd name="T39" fmla="*/ 42 h 56"/>
                <a:gd name="T40" fmla="*/ 19 w 40"/>
                <a:gd name="T41" fmla="*/ 45 h 56"/>
                <a:gd name="T42" fmla="*/ 39 w 40"/>
                <a:gd name="T4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6">
                  <a:moveTo>
                    <a:pt x="39" y="42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3"/>
                    <a:pt x="5" y="49"/>
                    <a:pt x="7" y="46"/>
                  </a:cubicBezTo>
                  <a:cubicBezTo>
                    <a:pt x="8" y="42"/>
                    <a:pt x="11" y="38"/>
                    <a:pt x="16" y="32"/>
                  </a:cubicBezTo>
                  <a:cubicBezTo>
                    <a:pt x="20" y="27"/>
                    <a:pt x="22" y="23"/>
                    <a:pt x="23" y="22"/>
                  </a:cubicBezTo>
                  <a:cubicBezTo>
                    <a:pt x="24" y="19"/>
                    <a:pt x="25" y="17"/>
                    <a:pt x="24" y="15"/>
                  </a:cubicBezTo>
                  <a:cubicBezTo>
                    <a:pt x="24" y="13"/>
                    <a:pt x="23" y="11"/>
                    <a:pt x="22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10"/>
                    <a:pt x="13" y="11"/>
                    <a:pt x="12" y="12"/>
                  </a:cubicBezTo>
                  <a:cubicBezTo>
                    <a:pt x="11" y="13"/>
                    <a:pt x="10" y="16"/>
                    <a:pt x="1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3"/>
                    <a:pt x="2" y="9"/>
                    <a:pt x="4" y="6"/>
                  </a:cubicBezTo>
                  <a:cubicBezTo>
                    <a:pt x="7" y="3"/>
                    <a:pt x="11" y="2"/>
                    <a:pt x="16" y="1"/>
                  </a:cubicBezTo>
                  <a:cubicBezTo>
                    <a:pt x="21" y="0"/>
                    <a:pt x="25" y="1"/>
                    <a:pt x="28" y="3"/>
                  </a:cubicBezTo>
                  <a:cubicBezTo>
                    <a:pt x="32" y="6"/>
                    <a:pt x="34" y="9"/>
                    <a:pt x="34" y="13"/>
                  </a:cubicBezTo>
                  <a:cubicBezTo>
                    <a:pt x="35" y="15"/>
                    <a:pt x="35" y="18"/>
                    <a:pt x="34" y="20"/>
                  </a:cubicBezTo>
                  <a:cubicBezTo>
                    <a:pt x="34" y="22"/>
                    <a:pt x="33" y="25"/>
                    <a:pt x="31" y="27"/>
                  </a:cubicBezTo>
                  <a:cubicBezTo>
                    <a:pt x="30" y="29"/>
                    <a:pt x="28" y="32"/>
                    <a:pt x="26" y="35"/>
                  </a:cubicBezTo>
                  <a:cubicBezTo>
                    <a:pt x="23" y="38"/>
                    <a:pt x="21" y="41"/>
                    <a:pt x="20" y="42"/>
                  </a:cubicBezTo>
                  <a:cubicBezTo>
                    <a:pt x="20" y="43"/>
                    <a:pt x="19" y="44"/>
                    <a:pt x="19" y="45"/>
                  </a:cubicBezTo>
                  <a:lnTo>
                    <a:pt x="39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6" name="íṧlíḍe"/>
            <p:cNvSpPr/>
            <p:nvPr/>
          </p:nvSpPr>
          <p:spPr bwMode="auto">
            <a:xfrm>
              <a:off x="2611334" y="6072778"/>
              <a:ext cx="22225" cy="23813"/>
            </a:xfrm>
            <a:custGeom>
              <a:avLst/>
              <a:gdLst>
                <a:gd name="T0" fmla="*/ 3 w 14"/>
                <a:gd name="T1" fmla="*/ 15 h 15"/>
                <a:gd name="T2" fmla="*/ 0 w 14"/>
                <a:gd name="T3" fmla="*/ 3 h 15"/>
                <a:gd name="T4" fmla="*/ 11 w 14"/>
                <a:gd name="T5" fmla="*/ 0 h 15"/>
                <a:gd name="T6" fmla="*/ 14 w 14"/>
                <a:gd name="T7" fmla="*/ 12 h 15"/>
                <a:gd name="T8" fmla="*/ 3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3" y="15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4" y="12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7" name="îŝľîḓê"/>
            <p:cNvSpPr/>
            <p:nvPr/>
          </p:nvSpPr>
          <p:spPr bwMode="auto">
            <a:xfrm>
              <a:off x="2108097" y="5261565"/>
              <a:ext cx="141288" cy="257175"/>
            </a:xfrm>
            <a:custGeom>
              <a:avLst/>
              <a:gdLst>
                <a:gd name="T0" fmla="*/ 12 w 77"/>
                <a:gd name="T1" fmla="*/ 25 h 139"/>
                <a:gd name="T2" fmla="*/ 9 w 77"/>
                <a:gd name="T3" fmla="*/ 21 h 139"/>
                <a:gd name="T4" fmla="*/ 12 w 77"/>
                <a:gd name="T5" fmla="*/ 17 h 139"/>
                <a:gd name="T6" fmla="*/ 39 w 77"/>
                <a:gd name="T7" fmla="*/ 21 h 139"/>
                <a:gd name="T8" fmla="*/ 46 w 77"/>
                <a:gd name="T9" fmla="*/ 36 h 139"/>
                <a:gd name="T10" fmla="*/ 46 w 77"/>
                <a:gd name="T11" fmla="*/ 39 h 139"/>
                <a:gd name="T12" fmla="*/ 61 w 77"/>
                <a:gd name="T13" fmla="*/ 33 h 139"/>
                <a:gd name="T14" fmla="*/ 57 w 77"/>
                <a:gd name="T15" fmla="*/ 16 h 139"/>
                <a:gd name="T16" fmla="*/ 35 w 77"/>
                <a:gd name="T17" fmla="*/ 9 h 139"/>
                <a:gd name="T18" fmla="*/ 27 w 77"/>
                <a:gd name="T19" fmla="*/ 3 h 139"/>
                <a:gd name="T20" fmla="*/ 32 w 77"/>
                <a:gd name="T21" fmla="*/ 0 h 139"/>
                <a:gd name="T22" fmla="*/ 61 w 77"/>
                <a:gd name="T23" fmla="*/ 9 h 139"/>
                <a:gd name="T24" fmla="*/ 72 w 77"/>
                <a:gd name="T25" fmla="*/ 30 h 139"/>
                <a:gd name="T26" fmla="*/ 48 w 77"/>
                <a:gd name="T27" fmla="*/ 45 h 139"/>
                <a:gd name="T28" fmla="*/ 45 w 77"/>
                <a:gd name="T29" fmla="*/ 46 h 139"/>
                <a:gd name="T30" fmla="*/ 45 w 77"/>
                <a:gd name="T31" fmla="*/ 54 h 139"/>
                <a:gd name="T32" fmla="*/ 59 w 77"/>
                <a:gd name="T33" fmla="*/ 61 h 139"/>
                <a:gd name="T34" fmla="*/ 77 w 77"/>
                <a:gd name="T35" fmla="*/ 80 h 139"/>
                <a:gd name="T36" fmla="*/ 75 w 77"/>
                <a:gd name="T37" fmla="*/ 84 h 139"/>
                <a:gd name="T38" fmla="*/ 71 w 77"/>
                <a:gd name="T39" fmla="*/ 83 h 139"/>
                <a:gd name="T40" fmla="*/ 59 w 77"/>
                <a:gd name="T41" fmla="*/ 70 h 139"/>
                <a:gd name="T42" fmla="*/ 45 w 77"/>
                <a:gd name="T43" fmla="*/ 63 h 139"/>
                <a:gd name="T44" fmla="*/ 45 w 77"/>
                <a:gd name="T45" fmla="*/ 77 h 139"/>
                <a:gd name="T46" fmla="*/ 53 w 77"/>
                <a:gd name="T47" fmla="*/ 83 h 139"/>
                <a:gd name="T48" fmla="*/ 66 w 77"/>
                <a:gd name="T49" fmla="*/ 102 h 139"/>
                <a:gd name="T50" fmla="*/ 72 w 77"/>
                <a:gd name="T51" fmla="*/ 121 h 139"/>
                <a:gd name="T52" fmla="*/ 70 w 77"/>
                <a:gd name="T53" fmla="*/ 124 h 139"/>
                <a:gd name="T54" fmla="*/ 67 w 77"/>
                <a:gd name="T55" fmla="*/ 122 h 139"/>
                <a:gd name="T56" fmla="*/ 64 w 77"/>
                <a:gd name="T57" fmla="*/ 115 h 139"/>
                <a:gd name="T58" fmla="*/ 55 w 77"/>
                <a:gd name="T59" fmla="*/ 97 h 139"/>
                <a:gd name="T60" fmla="*/ 45 w 77"/>
                <a:gd name="T61" fmla="*/ 87 h 139"/>
                <a:gd name="T62" fmla="*/ 45 w 77"/>
                <a:gd name="T63" fmla="*/ 102 h 139"/>
                <a:gd name="T64" fmla="*/ 44 w 77"/>
                <a:gd name="T65" fmla="*/ 136 h 139"/>
                <a:gd name="T66" fmla="*/ 41 w 77"/>
                <a:gd name="T67" fmla="*/ 139 h 139"/>
                <a:gd name="T68" fmla="*/ 38 w 77"/>
                <a:gd name="T69" fmla="*/ 137 h 139"/>
                <a:gd name="T70" fmla="*/ 37 w 77"/>
                <a:gd name="T71" fmla="*/ 103 h 139"/>
                <a:gd name="T72" fmla="*/ 37 w 77"/>
                <a:gd name="T73" fmla="*/ 86 h 139"/>
                <a:gd name="T74" fmla="*/ 28 w 77"/>
                <a:gd name="T75" fmla="*/ 92 h 139"/>
                <a:gd name="T76" fmla="*/ 19 w 77"/>
                <a:gd name="T77" fmla="*/ 109 h 139"/>
                <a:gd name="T78" fmla="*/ 12 w 77"/>
                <a:gd name="T79" fmla="*/ 121 h 139"/>
                <a:gd name="T80" fmla="*/ 8 w 77"/>
                <a:gd name="T81" fmla="*/ 122 h 139"/>
                <a:gd name="T82" fmla="*/ 7 w 77"/>
                <a:gd name="T83" fmla="*/ 120 h 139"/>
                <a:gd name="T84" fmla="*/ 8 w 77"/>
                <a:gd name="T85" fmla="*/ 117 h 139"/>
                <a:gd name="T86" fmla="*/ 11 w 77"/>
                <a:gd name="T87" fmla="*/ 106 h 139"/>
                <a:gd name="T88" fmla="*/ 22 w 77"/>
                <a:gd name="T89" fmla="*/ 86 h 139"/>
                <a:gd name="T90" fmla="*/ 37 w 77"/>
                <a:gd name="T91" fmla="*/ 76 h 139"/>
                <a:gd name="T92" fmla="*/ 37 w 77"/>
                <a:gd name="T93" fmla="*/ 68 h 139"/>
                <a:gd name="T94" fmla="*/ 37 w 77"/>
                <a:gd name="T95" fmla="*/ 63 h 139"/>
                <a:gd name="T96" fmla="*/ 24 w 77"/>
                <a:gd name="T97" fmla="*/ 69 h 139"/>
                <a:gd name="T98" fmla="*/ 16 w 77"/>
                <a:gd name="T99" fmla="*/ 77 h 139"/>
                <a:gd name="T100" fmla="*/ 9 w 77"/>
                <a:gd name="T101" fmla="*/ 85 h 139"/>
                <a:gd name="T102" fmla="*/ 6 w 77"/>
                <a:gd name="T103" fmla="*/ 86 h 139"/>
                <a:gd name="T104" fmla="*/ 5 w 77"/>
                <a:gd name="T105" fmla="*/ 82 h 139"/>
                <a:gd name="T106" fmla="*/ 22 w 77"/>
                <a:gd name="T107" fmla="*/ 60 h 139"/>
                <a:gd name="T108" fmla="*/ 37 w 77"/>
                <a:gd name="T109" fmla="*/ 54 h 139"/>
                <a:gd name="T110" fmla="*/ 37 w 77"/>
                <a:gd name="T111" fmla="*/ 47 h 139"/>
                <a:gd name="T112" fmla="*/ 3 w 77"/>
                <a:gd name="T113" fmla="*/ 45 h 139"/>
                <a:gd name="T114" fmla="*/ 0 w 77"/>
                <a:gd name="T115" fmla="*/ 40 h 139"/>
                <a:gd name="T116" fmla="*/ 5 w 77"/>
                <a:gd name="T117" fmla="*/ 38 h 139"/>
                <a:gd name="T118" fmla="*/ 37 w 77"/>
                <a:gd name="T119" fmla="*/ 39 h 139"/>
                <a:gd name="T120" fmla="*/ 37 w 77"/>
                <a:gd name="T121" fmla="*/ 39 h 139"/>
                <a:gd name="T122" fmla="*/ 33 w 77"/>
                <a:gd name="T123" fmla="*/ 28 h 139"/>
                <a:gd name="T124" fmla="*/ 12 w 77"/>
                <a:gd name="T125" fmla="*/ 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39">
                  <a:moveTo>
                    <a:pt x="12" y="25"/>
                  </a:moveTo>
                  <a:cubicBezTo>
                    <a:pt x="10" y="25"/>
                    <a:pt x="9" y="24"/>
                    <a:pt x="9" y="21"/>
                  </a:cubicBezTo>
                  <a:cubicBezTo>
                    <a:pt x="9" y="18"/>
                    <a:pt x="10" y="17"/>
                    <a:pt x="12" y="17"/>
                  </a:cubicBezTo>
                  <a:cubicBezTo>
                    <a:pt x="24" y="17"/>
                    <a:pt x="33" y="18"/>
                    <a:pt x="39" y="21"/>
                  </a:cubicBezTo>
                  <a:cubicBezTo>
                    <a:pt x="45" y="24"/>
                    <a:pt x="47" y="28"/>
                    <a:pt x="46" y="36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53" y="38"/>
                    <a:pt x="58" y="35"/>
                    <a:pt x="61" y="33"/>
                  </a:cubicBezTo>
                  <a:cubicBezTo>
                    <a:pt x="65" y="27"/>
                    <a:pt x="64" y="22"/>
                    <a:pt x="57" y="16"/>
                  </a:cubicBezTo>
                  <a:cubicBezTo>
                    <a:pt x="52" y="12"/>
                    <a:pt x="44" y="9"/>
                    <a:pt x="35" y="9"/>
                  </a:cubicBezTo>
                  <a:cubicBezTo>
                    <a:pt x="30" y="8"/>
                    <a:pt x="28" y="6"/>
                    <a:pt x="27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44" y="0"/>
                    <a:pt x="53" y="3"/>
                    <a:pt x="61" y="9"/>
                  </a:cubicBezTo>
                  <a:cubicBezTo>
                    <a:pt x="69" y="16"/>
                    <a:pt x="73" y="23"/>
                    <a:pt x="72" y="30"/>
                  </a:cubicBezTo>
                  <a:cubicBezTo>
                    <a:pt x="68" y="37"/>
                    <a:pt x="60" y="43"/>
                    <a:pt x="48" y="45"/>
                  </a:cubicBezTo>
                  <a:cubicBezTo>
                    <a:pt x="47" y="46"/>
                    <a:pt x="46" y="46"/>
                    <a:pt x="45" y="46"/>
                  </a:cubicBezTo>
                  <a:cubicBezTo>
                    <a:pt x="45" y="48"/>
                    <a:pt x="45" y="51"/>
                    <a:pt x="45" y="54"/>
                  </a:cubicBezTo>
                  <a:cubicBezTo>
                    <a:pt x="49" y="54"/>
                    <a:pt x="54" y="57"/>
                    <a:pt x="59" y="61"/>
                  </a:cubicBezTo>
                  <a:cubicBezTo>
                    <a:pt x="66" y="66"/>
                    <a:pt x="72" y="72"/>
                    <a:pt x="77" y="80"/>
                  </a:cubicBezTo>
                  <a:cubicBezTo>
                    <a:pt x="77" y="82"/>
                    <a:pt x="77" y="83"/>
                    <a:pt x="75" y="84"/>
                  </a:cubicBezTo>
                  <a:cubicBezTo>
                    <a:pt x="74" y="85"/>
                    <a:pt x="72" y="85"/>
                    <a:pt x="71" y="83"/>
                  </a:cubicBezTo>
                  <a:cubicBezTo>
                    <a:pt x="69" y="80"/>
                    <a:pt x="65" y="76"/>
                    <a:pt x="59" y="70"/>
                  </a:cubicBezTo>
                  <a:cubicBezTo>
                    <a:pt x="54" y="66"/>
                    <a:pt x="49" y="64"/>
                    <a:pt x="45" y="63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8" y="78"/>
                    <a:pt x="51" y="80"/>
                    <a:pt x="53" y="83"/>
                  </a:cubicBezTo>
                  <a:cubicBezTo>
                    <a:pt x="59" y="88"/>
                    <a:pt x="63" y="94"/>
                    <a:pt x="66" y="102"/>
                  </a:cubicBezTo>
                  <a:cubicBezTo>
                    <a:pt x="71" y="109"/>
                    <a:pt x="73" y="116"/>
                    <a:pt x="72" y="121"/>
                  </a:cubicBezTo>
                  <a:cubicBezTo>
                    <a:pt x="72" y="122"/>
                    <a:pt x="72" y="123"/>
                    <a:pt x="70" y="124"/>
                  </a:cubicBezTo>
                  <a:cubicBezTo>
                    <a:pt x="69" y="124"/>
                    <a:pt x="68" y="124"/>
                    <a:pt x="67" y="122"/>
                  </a:cubicBezTo>
                  <a:cubicBezTo>
                    <a:pt x="67" y="121"/>
                    <a:pt x="66" y="118"/>
                    <a:pt x="64" y="115"/>
                  </a:cubicBezTo>
                  <a:cubicBezTo>
                    <a:pt x="60" y="107"/>
                    <a:pt x="57" y="102"/>
                    <a:pt x="55" y="97"/>
                  </a:cubicBezTo>
                  <a:cubicBezTo>
                    <a:pt x="51" y="91"/>
                    <a:pt x="48" y="88"/>
                    <a:pt x="45" y="87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5" y="117"/>
                    <a:pt x="45" y="128"/>
                    <a:pt x="44" y="136"/>
                  </a:cubicBezTo>
                  <a:cubicBezTo>
                    <a:pt x="43" y="137"/>
                    <a:pt x="42" y="138"/>
                    <a:pt x="41" y="139"/>
                  </a:cubicBezTo>
                  <a:cubicBezTo>
                    <a:pt x="40" y="139"/>
                    <a:pt x="39" y="139"/>
                    <a:pt x="38" y="137"/>
                  </a:cubicBezTo>
                  <a:cubicBezTo>
                    <a:pt x="37" y="135"/>
                    <a:pt x="37" y="123"/>
                    <a:pt x="37" y="103"/>
                  </a:cubicBezTo>
                  <a:cubicBezTo>
                    <a:pt x="37" y="97"/>
                    <a:pt x="37" y="92"/>
                    <a:pt x="37" y="86"/>
                  </a:cubicBezTo>
                  <a:cubicBezTo>
                    <a:pt x="34" y="87"/>
                    <a:pt x="31" y="89"/>
                    <a:pt x="28" y="92"/>
                  </a:cubicBezTo>
                  <a:cubicBezTo>
                    <a:pt x="24" y="98"/>
                    <a:pt x="21" y="103"/>
                    <a:pt x="19" y="109"/>
                  </a:cubicBezTo>
                  <a:cubicBezTo>
                    <a:pt x="17" y="113"/>
                    <a:pt x="15" y="117"/>
                    <a:pt x="12" y="121"/>
                  </a:cubicBezTo>
                  <a:cubicBezTo>
                    <a:pt x="11" y="122"/>
                    <a:pt x="9" y="122"/>
                    <a:pt x="8" y="122"/>
                  </a:cubicBezTo>
                  <a:cubicBezTo>
                    <a:pt x="7" y="122"/>
                    <a:pt x="7" y="121"/>
                    <a:pt x="7" y="120"/>
                  </a:cubicBezTo>
                  <a:cubicBezTo>
                    <a:pt x="7" y="119"/>
                    <a:pt x="7" y="118"/>
                    <a:pt x="8" y="117"/>
                  </a:cubicBezTo>
                  <a:cubicBezTo>
                    <a:pt x="9" y="112"/>
                    <a:pt x="10" y="108"/>
                    <a:pt x="11" y="106"/>
                  </a:cubicBezTo>
                  <a:cubicBezTo>
                    <a:pt x="13" y="101"/>
                    <a:pt x="17" y="94"/>
                    <a:pt x="22" y="86"/>
                  </a:cubicBezTo>
                  <a:cubicBezTo>
                    <a:pt x="27" y="80"/>
                    <a:pt x="32" y="77"/>
                    <a:pt x="37" y="76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3" y="64"/>
                    <a:pt x="29" y="66"/>
                    <a:pt x="24" y="69"/>
                  </a:cubicBezTo>
                  <a:cubicBezTo>
                    <a:pt x="23" y="70"/>
                    <a:pt x="20" y="72"/>
                    <a:pt x="16" y="77"/>
                  </a:cubicBezTo>
                  <a:cubicBezTo>
                    <a:pt x="13" y="81"/>
                    <a:pt x="11" y="83"/>
                    <a:pt x="9" y="85"/>
                  </a:cubicBezTo>
                  <a:cubicBezTo>
                    <a:pt x="8" y="86"/>
                    <a:pt x="7" y="87"/>
                    <a:pt x="6" y="86"/>
                  </a:cubicBezTo>
                  <a:cubicBezTo>
                    <a:pt x="5" y="86"/>
                    <a:pt x="5" y="84"/>
                    <a:pt x="5" y="82"/>
                  </a:cubicBezTo>
                  <a:cubicBezTo>
                    <a:pt x="10" y="73"/>
                    <a:pt x="15" y="65"/>
                    <a:pt x="22" y="60"/>
                  </a:cubicBezTo>
                  <a:cubicBezTo>
                    <a:pt x="27" y="56"/>
                    <a:pt x="32" y="54"/>
                    <a:pt x="37" y="5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22" y="49"/>
                    <a:pt x="10" y="48"/>
                    <a:pt x="3" y="45"/>
                  </a:cubicBezTo>
                  <a:cubicBezTo>
                    <a:pt x="1" y="44"/>
                    <a:pt x="0" y="42"/>
                    <a:pt x="0" y="40"/>
                  </a:cubicBezTo>
                  <a:cubicBezTo>
                    <a:pt x="1" y="38"/>
                    <a:pt x="3" y="38"/>
                    <a:pt x="5" y="38"/>
                  </a:cubicBezTo>
                  <a:cubicBezTo>
                    <a:pt x="12" y="40"/>
                    <a:pt x="22" y="40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2"/>
                    <a:pt x="36" y="29"/>
                    <a:pt x="33" y="28"/>
                  </a:cubicBezTo>
                  <a:cubicBezTo>
                    <a:pt x="26" y="25"/>
                    <a:pt x="19" y="24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8" name="íṣlíḑe"/>
            <p:cNvSpPr/>
            <p:nvPr/>
          </p:nvSpPr>
          <p:spPr bwMode="auto">
            <a:xfrm>
              <a:off x="2273197" y="5255215"/>
              <a:ext cx="163513" cy="263525"/>
            </a:xfrm>
            <a:custGeom>
              <a:avLst/>
              <a:gdLst>
                <a:gd name="T0" fmla="*/ 47 w 88"/>
                <a:gd name="T1" fmla="*/ 8 h 143"/>
                <a:gd name="T2" fmla="*/ 74 w 88"/>
                <a:gd name="T3" fmla="*/ 14 h 143"/>
                <a:gd name="T4" fmla="*/ 82 w 88"/>
                <a:gd name="T5" fmla="*/ 26 h 143"/>
                <a:gd name="T6" fmla="*/ 79 w 88"/>
                <a:gd name="T7" fmla="*/ 75 h 143"/>
                <a:gd name="T8" fmla="*/ 86 w 88"/>
                <a:gd name="T9" fmla="*/ 136 h 143"/>
                <a:gd name="T10" fmla="*/ 73 w 88"/>
                <a:gd name="T11" fmla="*/ 45 h 143"/>
                <a:gd name="T12" fmla="*/ 67 w 88"/>
                <a:gd name="T13" fmla="*/ 44 h 143"/>
                <a:gd name="T14" fmla="*/ 54 w 88"/>
                <a:gd name="T15" fmla="*/ 58 h 143"/>
                <a:gd name="T16" fmla="*/ 22 w 88"/>
                <a:gd name="T17" fmla="*/ 54 h 143"/>
                <a:gd name="T18" fmla="*/ 15 w 88"/>
                <a:gd name="T19" fmla="*/ 45 h 143"/>
                <a:gd name="T20" fmla="*/ 11 w 88"/>
                <a:gd name="T21" fmla="*/ 91 h 143"/>
                <a:gd name="T22" fmla="*/ 9 w 88"/>
                <a:gd name="T23" fmla="*/ 118 h 143"/>
                <a:gd name="T24" fmla="*/ 2 w 88"/>
                <a:gd name="T25" fmla="*/ 139 h 143"/>
                <a:gd name="T26" fmla="*/ 6 w 88"/>
                <a:gd name="T27" fmla="*/ 80 h 143"/>
                <a:gd name="T28" fmla="*/ 2 w 88"/>
                <a:gd name="T29" fmla="*/ 26 h 143"/>
                <a:gd name="T30" fmla="*/ 32 w 88"/>
                <a:gd name="T31" fmla="*/ 10 h 143"/>
                <a:gd name="T32" fmla="*/ 39 w 88"/>
                <a:gd name="T33" fmla="*/ 0 h 143"/>
                <a:gd name="T34" fmla="*/ 24 w 88"/>
                <a:gd name="T35" fmla="*/ 23 h 143"/>
                <a:gd name="T36" fmla="*/ 66 w 88"/>
                <a:gd name="T37" fmla="*/ 29 h 143"/>
                <a:gd name="T38" fmla="*/ 67 w 88"/>
                <a:gd name="T39" fmla="*/ 37 h 143"/>
                <a:gd name="T40" fmla="*/ 73 w 88"/>
                <a:gd name="T41" fmla="*/ 34 h 143"/>
                <a:gd name="T42" fmla="*/ 66 w 88"/>
                <a:gd name="T43" fmla="*/ 20 h 143"/>
                <a:gd name="T44" fmla="*/ 13 w 88"/>
                <a:gd name="T45" fmla="*/ 21 h 143"/>
                <a:gd name="T46" fmla="*/ 12 w 88"/>
                <a:gd name="T47" fmla="*/ 32 h 143"/>
                <a:gd name="T48" fmla="*/ 17 w 88"/>
                <a:gd name="T49" fmla="*/ 38 h 143"/>
                <a:gd name="T50" fmla="*/ 24 w 88"/>
                <a:gd name="T51" fmla="*/ 23 h 143"/>
                <a:gd name="T52" fmla="*/ 61 w 88"/>
                <a:gd name="T53" fmla="*/ 64 h 143"/>
                <a:gd name="T54" fmla="*/ 66 w 88"/>
                <a:gd name="T55" fmla="*/ 96 h 143"/>
                <a:gd name="T56" fmla="*/ 61 w 88"/>
                <a:gd name="T57" fmla="*/ 136 h 143"/>
                <a:gd name="T58" fmla="*/ 59 w 88"/>
                <a:gd name="T59" fmla="*/ 143 h 143"/>
                <a:gd name="T60" fmla="*/ 46 w 88"/>
                <a:gd name="T61" fmla="*/ 105 h 143"/>
                <a:gd name="T62" fmla="*/ 30 w 88"/>
                <a:gd name="T63" fmla="*/ 140 h 143"/>
                <a:gd name="T64" fmla="*/ 26 w 88"/>
                <a:gd name="T65" fmla="*/ 137 h 143"/>
                <a:gd name="T66" fmla="*/ 32 w 88"/>
                <a:gd name="T67" fmla="*/ 121 h 143"/>
                <a:gd name="T68" fmla="*/ 35 w 88"/>
                <a:gd name="T69" fmla="*/ 105 h 143"/>
                <a:gd name="T70" fmla="*/ 18 w 88"/>
                <a:gd name="T71" fmla="*/ 75 h 143"/>
                <a:gd name="T72" fmla="*/ 24 w 88"/>
                <a:gd name="T73" fmla="*/ 35 h 143"/>
                <a:gd name="T74" fmla="*/ 39 w 88"/>
                <a:gd name="T75" fmla="*/ 37 h 143"/>
                <a:gd name="T76" fmla="*/ 34 w 88"/>
                <a:gd name="T77" fmla="*/ 29 h 143"/>
                <a:gd name="T78" fmla="*/ 24 w 88"/>
                <a:gd name="T79" fmla="*/ 35 h 143"/>
                <a:gd name="T80" fmla="*/ 62 w 88"/>
                <a:gd name="T81" fmla="*/ 84 h 143"/>
                <a:gd name="T82" fmla="*/ 43 w 88"/>
                <a:gd name="T83" fmla="*/ 81 h 143"/>
                <a:gd name="T84" fmla="*/ 25 w 88"/>
                <a:gd name="T85" fmla="*/ 87 h 143"/>
                <a:gd name="T86" fmla="*/ 26 w 88"/>
                <a:gd name="T87" fmla="*/ 48 h 143"/>
                <a:gd name="T88" fmla="*/ 38 w 88"/>
                <a:gd name="T89" fmla="*/ 52 h 143"/>
                <a:gd name="T90" fmla="*/ 25 w 88"/>
                <a:gd name="T91" fmla="*/ 44 h 143"/>
                <a:gd name="T92" fmla="*/ 32 w 88"/>
                <a:gd name="T93" fmla="*/ 69 h 143"/>
                <a:gd name="T94" fmla="*/ 41 w 88"/>
                <a:gd name="T95" fmla="*/ 75 h 143"/>
                <a:gd name="T96" fmla="*/ 57 w 88"/>
                <a:gd name="T97" fmla="*/ 70 h 143"/>
                <a:gd name="T98" fmla="*/ 56 w 88"/>
                <a:gd name="T99" fmla="*/ 98 h 143"/>
                <a:gd name="T100" fmla="*/ 54 w 88"/>
                <a:gd name="T101" fmla="*/ 93 h 143"/>
                <a:gd name="T102" fmla="*/ 36 w 88"/>
                <a:gd name="T103" fmla="*/ 93 h 143"/>
                <a:gd name="T104" fmla="*/ 32 w 88"/>
                <a:gd name="T105" fmla="*/ 98 h 143"/>
                <a:gd name="T106" fmla="*/ 56 w 88"/>
                <a:gd name="T107" fmla="*/ 29 h 143"/>
                <a:gd name="T108" fmla="*/ 46 w 88"/>
                <a:gd name="T109" fmla="*/ 29 h 143"/>
                <a:gd name="T110" fmla="*/ 60 w 88"/>
                <a:gd name="T111" fmla="*/ 37 h 143"/>
                <a:gd name="T112" fmla="*/ 56 w 88"/>
                <a:gd name="T113" fmla="*/ 29 h 143"/>
                <a:gd name="T114" fmla="*/ 60 w 88"/>
                <a:gd name="T115" fmla="*/ 43 h 143"/>
                <a:gd name="T116" fmla="*/ 46 w 88"/>
                <a:gd name="T117" fmla="*/ 52 h 143"/>
                <a:gd name="T118" fmla="*/ 59 w 88"/>
                <a:gd name="T119" fmla="*/ 4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3">
                  <a:moveTo>
                    <a:pt x="43" y="2"/>
                  </a:moveTo>
                  <a:cubicBezTo>
                    <a:pt x="45" y="3"/>
                    <a:pt x="47" y="6"/>
                    <a:pt x="47" y="8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7" y="10"/>
                    <a:pt x="66" y="12"/>
                    <a:pt x="74" y="14"/>
                  </a:cubicBezTo>
                  <a:cubicBezTo>
                    <a:pt x="78" y="16"/>
                    <a:pt x="81" y="18"/>
                    <a:pt x="81" y="19"/>
                  </a:cubicBezTo>
                  <a:cubicBezTo>
                    <a:pt x="82" y="21"/>
                    <a:pt x="82" y="24"/>
                    <a:pt x="82" y="26"/>
                  </a:cubicBezTo>
                  <a:cubicBezTo>
                    <a:pt x="82" y="27"/>
                    <a:pt x="82" y="27"/>
                    <a:pt x="82" y="28"/>
                  </a:cubicBezTo>
                  <a:cubicBezTo>
                    <a:pt x="79" y="39"/>
                    <a:pt x="78" y="55"/>
                    <a:pt x="79" y="75"/>
                  </a:cubicBezTo>
                  <a:cubicBezTo>
                    <a:pt x="80" y="87"/>
                    <a:pt x="83" y="106"/>
                    <a:pt x="87" y="131"/>
                  </a:cubicBezTo>
                  <a:cubicBezTo>
                    <a:pt x="88" y="134"/>
                    <a:pt x="87" y="135"/>
                    <a:pt x="86" y="136"/>
                  </a:cubicBezTo>
                  <a:cubicBezTo>
                    <a:pt x="84" y="137"/>
                    <a:pt x="82" y="136"/>
                    <a:pt x="82" y="133"/>
                  </a:cubicBezTo>
                  <a:cubicBezTo>
                    <a:pt x="74" y="106"/>
                    <a:pt x="71" y="76"/>
                    <a:pt x="73" y="45"/>
                  </a:cubicBezTo>
                  <a:cubicBezTo>
                    <a:pt x="72" y="45"/>
                    <a:pt x="71" y="44"/>
                    <a:pt x="70" y="44"/>
                  </a:cubicBezTo>
                  <a:cubicBezTo>
                    <a:pt x="69" y="44"/>
                    <a:pt x="68" y="44"/>
                    <a:pt x="67" y="44"/>
                  </a:cubicBezTo>
                  <a:cubicBezTo>
                    <a:pt x="67" y="48"/>
                    <a:pt x="66" y="51"/>
                    <a:pt x="64" y="54"/>
                  </a:cubicBezTo>
                  <a:cubicBezTo>
                    <a:pt x="62" y="57"/>
                    <a:pt x="59" y="59"/>
                    <a:pt x="54" y="58"/>
                  </a:cubicBezTo>
                  <a:cubicBezTo>
                    <a:pt x="47" y="58"/>
                    <a:pt x="39" y="58"/>
                    <a:pt x="32" y="58"/>
                  </a:cubicBezTo>
                  <a:cubicBezTo>
                    <a:pt x="28" y="59"/>
                    <a:pt x="25" y="58"/>
                    <a:pt x="22" y="54"/>
                  </a:cubicBezTo>
                  <a:cubicBezTo>
                    <a:pt x="20" y="51"/>
                    <a:pt x="19" y="48"/>
                    <a:pt x="18" y="45"/>
                  </a:cubicBezTo>
                  <a:cubicBezTo>
                    <a:pt x="17" y="45"/>
                    <a:pt x="16" y="45"/>
                    <a:pt x="15" y="45"/>
                  </a:cubicBezTo>
                  <a:cubicBezTo>
                    <a:pt x="14" y="45"/>
                    <a:pt x="13" y="45"/>
                    <a:pt x="13" y="45"/>
                  </a:cubicBezTo>
                  <a:cubicBezTo>
                    <a:pt x="13" y="60"/>
                    <a:pt x="13" y="75"/>
                    <a:pt x="11" y="91"/>
                  </a:cubicBezTo>
                  <a:cubicBezTo>
                    <a:pt x="11" y="95"/>
                    <a:pt x="11" y="102"/>
                    <a:pt x="10" y="111"/>
                  </a:cubicBezTo>
                  <a:cubicBezTo>
                    <a:pt x="10" y="108"/>
                    <a:pt x="10" y="111"/>
                    <a:pt x="9" y="118"/>
                  </a:cubicBezTo>
                  <a:cubicBezTo>
                    <a:pt x="9" y="124"/>
                    <a:pt x="8" y="130"/>
                    <a:pt x="6" y="134"/>
                  </a:cubicBezTo>
                  <a:cubicBezTo>
                    <a:pt x="5" y="138"/>
                    <a:pt x="3" y="139"/>
                    <a:pt x="2" y="139"/>
                  </a:cubicBezTo>
                  <a:cubicBezTo>
                    <a:pt x="0" y="139"/>
                    <a:pt x="0" y="137"/>
                    <a:pt x="0" y="133"/>
                  </a:cubicBezTo>
                  <a:cubicBezTo>
                    <a:pt x="3" y="112"/>
                    <a:pt x="5" y="94"/>
                    <a:pt x="6" y="80"/>
                  </a:cubicBezTo>
                  <a:cubicBezTo>
                    <a:pt x="8" y="64"/>
                    <a:pt x="7" y="51"/>
                    <a:pt x="6" y="38"/>
                  </a:cubicBezTo>
                  <a:cubicBezTo>
                    <a:pt x="5" y="34"/>
                    <a:pt x="4" y="30"/>
                    <a:pt x="2" y="26"/>
                  </a:cubicBezTo>
                  <a:cubicBezTo>
                    <a:pt x="0" y="21"/>
                    <a:pt x="1" y="17"/>
                    <a:pt x="6" y="16"/>
                  </a:cubicBezTo>
                  <a:cubicBezTo>
                    <a:pt x="14" y="12"/>
                    <a:pt x="23" y="11"/>
                    <a:pt x="32" y="10"/>
                  </a:cubicBezTo>
                  <a:cubicBezTo>
                    <a:pt x="36" y="9"/>
                    <a:pt x="38" y="7"/>
                    <a:pt x="38" y="4"/>
                  </a:cubicBezTo>
                  <a:cubicBezTo>
                    <a:pt x="38" y="2"/>
                    <a:pt x="38" y="1"/>
                    <a:pt x="39" y="0"/>
                  </a:cubicBezTo>
                  <a:cubicBezTo>
                    <a:pt x="41" y="0"/>
                    <a:pt x="42" y="0"/>
                    <a:pt x="43" y="2"/>
                  </a:cubicBezTo>
                  <a:close/>
                  <a:moveTo>
                    <a:pt x="24" y="23"/>
                  </a:moveTo>
                  <a:cubicBezTo>
                    <a:pt x="33" y="22"/>
                    <a:pt x="44" y="22"/>
                    <a:pt x="58" y="23"/>
                  </a:cubicBezTo>
                  <a:cubicBezTo>
                    <a:pt x="63" y="24"/>
                    <a:pt x="66" y="26"/>
                    <a:pt x="66" y="29"/>
                  </a:cubicBezTo>
                  <a:cubicBezTo>
                    <a:pt x="66" y="30"/>
                    <a:pt x="66" y="30"/>
                    <a:pt x="67" y="31"/>
                  </a:cubicBezTo>
                  <a:cubicBezTo>
                    <a:pt x="67" y="33"/>
                    <a:pt x="67" y="35"/>
                    <a:pt x="67" y="37"/>
                  </a:cubicBezTo>
                  <a:cubicBezTo>
                    <a:pt x="69" y="38"/>
                    <a:pt x="71" y="38"/>
                    <a:pt x="73" y="38"/>
                  </a:cubicBezTo>
                  <a:cubicBezTo>
                    <a:pt x="73" y="37"/>
                    <a:pt x="73" y="36"/>
                    <a:pt x="73" y="34"/>
                  </a:cubicBezTo>
                  <a:cubicBezTo>
                    <a:pt x="73" y="32"/>
                    <a:pt x="73" y="30"/>
                    <a:pt x="74" y="29"/>
                  </a:cubicBezTo>
                  <a:cubicBezTo>
                    <a:pt x="75" y="25"/>
                    <a:pt x="72" y="21"/>
                    <a:pt x="66" y="20"/>
                  </a:cubicBezTo>
                  <a:cubicBezTo>
                    <a:pt x="58" y="17"/>
                    <a:pt x="50" y="16"/>
                    <a:pt x="40" y="16"/>
                  </a:cubicBezTo>
                  <a:cubicBezTo>
                    <a:pt x="29" y="16"/>
                    <a:pt x="20" y="18"/>
                    <a:pt x="13" y="21"/>
                  </a:cubicBezTo>
                  <a:cubicBezTo>
                    <a:pt x="11" y="22"/>
                    <a:pt x="11" y="24"/>
                    <a:pt x="11" y="26"/>
                  </a:cubicBezTo>
                  <a:cubicBezTo>
                    <a:pt x="11" y="28"/>
                    <a:pt x="12" y="30"/>
                    <a:pt x="12" y="32"/>
                  </a:cubicBezTo>
                  <a:cubicBezTo>
                    <a:pt x="12" y="35"/>
                    <a:pt x="12" y="37"/>
                    <a:pt x="12" y="38"/>
                  </a:cubicBezTo>
                  <a:cubicBezTo>
                    <a:pt x="14" y="38"/>
                    <a:pt x="15" y="38"/>
                    <a:pt x="17" y="38"/>
                  </a:cubicBezTo>
                  <a:cubicBezTo>
                    <a:pt x="17" y="35"/>
                    <a:pt x="17" y="32"/>
                    <a:pt x="17" y="30"/>
                  </a:cubicBezTo>
                  <a:cubicBezTo>
                    <a:pt x="18" y="26"/>
                    <a:pt x="20" y="24"/>
                    <a:pt x="24" y="23"/>
                  </a:cubicBezTo>
                  <a:close/>
                  <a:moveTo>
                    <a:pt x="28" y="64"/>
                  </a:moveTo>
                  <a:cubicBezTo>
                    <a:pt x="39" y="62"/>
                    <a:pt x="50" y="62"/>
                    <a:pt x="61" y="64"/>
                  </a:cubicBezTo>
                  <a:cubicBezTo>
                    <a:pt x="65" y="65"/>
                    <a:pt x="67" y="67"/>
                    <a:pt x="67" y="71"/>
                  </a:cubicBezTo>
                  <a:cubicBezTo>
                    <a:pt x="69" y="79"/>
                    <a:pt x="68" y="88"/>
                    <a:pt x="66" y="96"/>
                  </a:cubicBezTo>
                  <a:cubicBezTo>
                    <a:pt x="65" y="102"/>
                    <a:pt x="61" y="105"/>
                    <a:pt x="54" y="105"/>
                  </a:cubicBezTo>
                  <a:cubicBezTo>
                    <a:pt x="55" y="115"/>
                    <a:pt x="57" y="125"/>
                    <a:pt x="61" y="136"/>
                  </a:cubicBezTo>
                  <a:cubicBezTo>
                    <a:pt x="63" y="138"/>
                    <a:pt x="63" y="140"/>
                    <a:pt x="61" y="142"/>
                  </a:cubicBezTo>
                  <a:cubicBezTo>
                    <a:pt x="60" y="142"/>
                    <a:pt x="59" y="143"/>
                    <a:pt x="59" y="143"/>
                  </a:cubicBezTo>
                  <a:cubicBezTo>
                    <a:pt x="58" y="143"/>
                    <a:pt x="57" y="142"/>
                    <a:pt x="57" y="141"/>
                  </a:cubicBezTo>
                  <a:cubicBezTo>
                    <a:pt x="52" y="131"/>
                    <a:pt x="48" y="120"/>
                    <a:pt x="46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20"/>
                    <a:pt x="37" y="131"/>
                    <a:pt x="30" y="140"/>
                  </a:cubicBezTo>
                  <a:cubicBezTo>
                    <a:pt x="29" y="141"/>
                    <a:pt x="27" y="142"/>
                    <a:pt x="26" y="142"/>
                  </a:cubicBezTo>
                  <a:cubicBezTo>
                    <a:pt x="25" y="141"/>
                    <a:pt x="25" y="139"/>
                    <a:pt x="26" y="137"/>
                  </a:cubicBezTo>
                  <a:cubicBezTo>
                    <a:pt x="26" y="137"/>
                    <a:pt x="26" y="135"/>
                    <a:pt x="28" y="132"/>
                  </a:cubicBezTo>
                  <a:cubicBezTo>
                    <a:pt x="30" y="127"/>
                    <a:pt x="32" y="123"/>
                    <a:pt x="32" y="121"/>
                  </a:cubicBezTo>
                  <a:cubicBezTo>
                    <a:pt x="33" y="118"/>
                    <a:pt x="34" y="113"/>
                    <a:pt x="35" y="107"/>
                  </a:cubicBezTo>
                  <a:cubicBezTo>
                    <a:pt x="35" y="106"/>
                    <a:pt x="35" y="106"/>
                    <a:pt x="35" y="105"/>
                  </a:cubicBezTo>
                  <a:cubicBezTo>
                    <a:pt x="29" y="105"/>
                    <a:pt x="25" y="103"/>
                    <a:pt x="22" y="98"/>
                  </a:cubicBezTo>
                  <a:cubicBezTo>
                    <a:pt x="19" y="93"/>
                    <a:pt x="17" y="85"/>
                    <a:pt x="18" y="75"/>
                  </a:cubicBezTo>
                  <a:cubicBezTo>
                    <a:pt x="19" y="68"/>
                    <a:pt x="22" y="65"/>
                    <a:pt x="28" y="64"/>
                  </a:cubicBezTo>
                  <a:close/>
                  <a:moveTo>
                    <a:pt x="24" y="35"/>
                  </a:moveTo>
                  <a:cubicBezTo>
                    <a:pt x="24" y="36"/>
                    <a:pt x="24" y="36"/>
                    <a:pt x="24" y="37"/>
                  </a:cubicBezTo>
                  <a:cubicBezTo>
                    <a:pt x="29" y="37"/>
                    <a:pt x="34" y="37"/>
                    <a:pt x="39" y="37"/>
                  </a:cubicBezTo>
                  <a:cubicBezTo>
                    <a:pt x="39" y="34"/>
                    <a:pt x="38" y="31"/>
                    <a:pt x="38" y="29"/>
                  </a:cubicBezTo>
                  <a:cubicBezTo>
                    <a:pt x="37" y="29"/>
                    <a:pt x="36" y="29"/>
                    <a:pt x="34" y="29"/>
                  </a:cubicBezTo>
                  <a:cubicBezTo>
                    <a:pt x="31" y="29"/>
                    <a:pt x="30" y="29"/>
                    <a:pt x="28" y="29"/>
                  </a:cubicBezTo>
                  <a:cubicBezTo>
                    <a:pt x="25" y="31"/>
                    <a:pt x="24" y="32"/>
                    <a:pt x="24" y="35"/>
                  </a:cubicBezTo>
                  <a:close/>
                  <a:moveTo>
                    <a:pt x="61" y="87"/>
                  </a:moveTo>
                  <a:cubicBezTo>
                    <a:pt x="61" y="86"/>
                    <a:pt x="62" y="85"/>
                    <a:pt x="62" y="84"/>
                  </a:cubicBezTo>
                  <a:cubicBezTo>
                    <a:pt x="62" y="83"/>
                    <a:pt x="62" y="82"/>
                    <a:pt x="62" y="82"/>
                  </a:cubicBezTo>
                  <a:cubicBezTo>
                    <a:pt x="56" y="81"/>
                    <a:pt x="50" y="80"/>
                    <a:pt x="43" y="81"/>
                  </a:cubicBezTo>
                  <a:cubicBezTo>
                    <a:pt x="37" y="81"/>
                    <a:pt x="31" y="82"/>
                    <a:pt x="24" y="83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5" y="86"/>
                    <a:pt x="48" y="86"/>
                    <a:pt x="61" y="87"/>
                  </a:cubicBezTo>
                  <a:close/>
                  <a:moveTo>
                    <a:pt x="26" y="48"/>
                  </a:moveTo>
                  <a:cubicBezTo>
                    <a:pt x="28" y="51"/>
                    <a:pt x="30" y="52"/>
                    <a:pt x="35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49"/>
                    <a:pt x="39" y="46"/>
                    <a:pt x="39" y="44"/>
                  </a:cubicBezTo>
                  <a:cubicBezTo>
                    <a:pt x="34" y="44"/>
                    <a:pt x="30" y="44"/>
                    <a:pt x="25" y="44"/>
                  </a:cubicBezTo>
                  <a:cubicBezTo>
                    <a:pt x="25" y="46"/>
                    <a:pt x="25" y="47"/>
                    <a:pt x="26" y="48"/>
                  </a:cubicBezTo>
                  <a:close/>
                  <a:moveTo>
                    <a:pt x="32" y="69"/>
                  </a:moveTo>
                  <a:cubicBezTo>
                    <a:pt x="28" y="70"/>
                    <a:pt x="25" y="72"/>
                    <a:pt x="25" y="76"/>
                  </a:cubicBezTo>
                  <a:cubicBezTo>
                    <a:pt x="30" y="75"/>
                    <a:pt x="35" y="75"/>
                    <a:pt x="41" y="75"/>
                  </a:cubicBezTo>
                  <a:cubicBezTo>
                    <a:pt x="46" y="74"/>
                    <a:pt x="53" y="74"/>
                    <a:pt x="61" y="75"/>
                  </a:cubicBezTo>
                  <a:cubicBezTo>
                    <a:pt x="61" y="72"/>
                    <a:pt x="59" y="71"/>
                    <a:pt x="57" y="70"/>
                  </a:cubicBezTo>
                  <a:cubicBezTo>
                    <a:pt x="49" y="68"/>
                    <a:pt x="40" y="68"/>
                    <a:pt x="32" y="69"/>
                  </a:cubicBezTo>
                  <a:close/>
                  <a:moveTo>
                    <a:pt x="56" y="98"/>
                  </a:moveTo>
                  <a:cubicBezTo>
                    <a:pt x="59" y="97"/>
                    <a:pt x="60" y="96"/>
                    <a:pt x="61" y="93"/>
                  </a:cubicBezTo>
                  <a:cubicBezTo>
                    <a:pt x="60" y="93"/>
                    <a:pt x="57" y="93"/>
                    <a:pt x="54" y="93"/>
                  </a:cubicBezTo>
                  <a:cubicBezTo>
                    <a:pt x="48" y="92"/>
                    <a:pt x="44" y="92"/>
                    <a:pt x="41" y="92"/>
                  </a:cubicBezTo>
                  <a:cubicBezTo>
                    <a:pt x="40" y="92"/>
                    <a:pt x="38" y="92"/>
                    <a:pt x="36" y="93"/>
                  </a:cubicBezTo>
                  <a:cubicBezTo>
                    <a:pt x="31" y="93"/>
                    <a:pt x="28" y="94"/>
                    <a:pt x="26" y="94"/>
                  </a:cubicBezTo>
                  <a:cubicBezTo>
                    <a:pt x="27" y="96"/>
                    <a:pt x="29" y="98"/>
                    <a:pt x="32" y="98"/>
                  </a:cubicBezTo>
                  <a:cubicBezTo>
                    <a:pt x="39" y="99"/>
                    <a:pt x="47" y="99"/>
                    <a:pt x="56" y="98"/>
                  </a:cubicBezTo>
                  <a:close/>
                  <a:moveTo>
                    <a:pt x="56" y="29"/>
                  </a:moveTo>
                  <a:cubicBezTo>
                    <a:pt x="55" y="29"/>
                    <a:pt x="53" y="29"/>
                    <a:pt x="51" y="29"/>
                  </a:cubicBezTo>
                  <a:cubicBezTo>
                    <a:pt x="49" y="29"/>
                    <a:pt x="47" y="29"/>
                    <a:pt x="46" y="29"/>
                  </a:cubicBezTo>
                  <a:cubicBezTo>
                    <a:pt x="46" y="31"/>
                    <a:pt x="46" y="34"/>
                    <a:pt x="46" y="37"/>
                  </a:cubicBezTo>
                  <a:cubicBezTo>
                    <a:pt x="50" y="37"/>
                    <a:pt x="55" y="37"/>
                    <a:pt x="60" y="37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2"/>
                    <a:pt x="58" y="30"/>
                    <a:pt x="56" y="29"/>
                  </a:cubicBezTo>
                  <a:close/>
                  <a:moveTo>
                    <a:pt x="59" y="48"/>
                  </a:moveTo>
                  <a:cubicBezTo>
                    <a:pt x="59" y="47"/>
                    <a:pt x="59" y="45"/>
                    <a:pt x="60" y="43"/>
                  </a:cubicBezTo>
                  <a:cubicBezTo>
                    <a:pt x="55" y="43"/>
                    <a:pt x="51" y="43"/>
                    <a:pt x="46" y="4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51" y="52"/>
                    <a:pt x="54" y="52"/>
                  </a:cubicBezTo>
                  <a:cubicBezTo>
                    <a:pt x="57" y="51"/>
                    <a:pt x="59" y="49"/>
                    <a:pt x="59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69" name="îSḻide"/>
            <p:cNvSpPr/>
            <p:nvPr/>
          </p:nvSpPr>
          <p:spPr bwMode="auto">
            <a:xfrm>
              <a:off x="2449409" y="5256803"/>
              <a:ext cx="139700" cy="265113"/>
            </a:xfrm>
            <a:custGeom>
              <a:avLst/>
              <a:gdLst>
                <a:gd name="T0" fmla="*/ 56 w 76"/>
                <a:gd name="T1" fmla="*/ 3 h 144"/>
                <a:gd name="T2" fmla="*/ 61 w 76"/>
                <a:gd name="T3" fmla="*/ 45 h 144"/>
                <a:gd name="T4" fmla="*/ 50 w 76"/>
                <a:gd name="T5" fmla="*/ 74 h 144"/>
                <a:gd name="T6" fmla="*/ 68 w 76"/>
                <a:gd name="T7" fmla="*/ 65 h 144"/>
                <a:gd name="T8" fmla="*/ 70 w 76"/>
                <a:gd name="T9" fmla="*/ 31 h 144"/>
                <a:gd name="T10" fmla="*/ 74 w 76"/>
                <a:gd name="T11" fmla="*/ 31 h 144"/>
                <a:gd name="T12" fmla="*/ 74 w 76"/>
                <a:gd name="T13" fmla="*/ 64 h 144"/>
                <a:gd name="T14" fmla="*/ 50 w 76"/>
                <a:gd name="T15" fmla="*/ 81 h 144"/>
                <a:gd name="T16" fmla="*/ 69 w 76"/>
                <a:gd name="T17" fmla="*/ 103 h 144"/>
                <a:gd name="T18" fmla="*/ 74 w 76"/>
                <a:gd name="T19" fmla="*/ 140 h 144"/>
                <a:gd name="T20" fmla="*/ 63 w 76"/>
                <a:gd name="T21" fmla="*/ 105 h 144"/>
                <a:gd name="T22" fmla="*/ 52 w 76"/>
                <a:gd name="T23" fmla="*/ 138 h 144"/>
                <a:gd name="T24" fmla="*/ 46 w 76"/>
                <a:gd name="T25" fmla="*/ 139 h 144"/>
                <a:gd name="T26" fmla="*/ 42 w 76"/>
                <a:gd name="T27" fmla="*/ 57 h 144"/>
                <a:gd name="T28" fmla="*/ 35 w 76"/>
                <a:gd name="T29" fmla="*/ 132 h 144"/>
                <a:gd name="T30" fmla="*/ 27 w 76"/>
                <a:gd name="T31" fmla="*/ 136 h 144"/>
                <a:gd name="T32" fmla="*/ 29 w 76"/>
                <a:gd name="T33" fmla="*/ 95 h 144"/>
                <a:gd name="T34" fmla="*/ 5 w 76"/>
                <a:gd name="T35" fmla="*/ 135 h 144"/>
                <a:gd name="T36" fmla="*/ 0 w 76"/>
                <a:gd name="T37" fmla="*/ 135 h 144"/>
                <a:gd name="T38" fmla="*/ 30 w 76"/>
                <a:gd name="T39" fmla="*/ 86 h 144"/>
                <a:gd name="T40" fmla="*/ 26 w 76"/>
                <a:gd name="T41" fmla="*/ 80 h 144"/>
                <a:gd name="T42" fmla="*/ 5 w 76"/>
                <a:gd name="T43" fmla="*/ 66 h 144"/>
                <a:gd name="T44" fmla="*/ 3 w 76"/>
                <a:gd name="T45" fmla="*/ 29 h 144"/>
                <a:gd name="T46" fmla="*/ 9 w 76"/>
                <a:gd name="T47" fmla="*/ 59 h 144"/>
                <a:gd name="T48" fmla="*/ 31 w 76"/>
                <a:gd name="T49" fmla="*/ 74 h 144"/>
                <a:gd name="T50" fmla="*/ 32 w 76"/>
                <a:gd name="T51" fmla="*/ 57 h 144"/>
                <a:gd name="T52" fmla="*/ 16 w 76"/>
                <a:gd name="T53" fmla="*/ 14 h 144"/>
                <a:gd name="T54" fmla="*/ 22 w 76"/>
                <a:gd name="T55" fmla="*/ 19 h 144"/>
                <a:gd name="T56" fmla="*/ 57 w 76"/>
                <a:gd name="T57" fmla="*/ 19 h 144"/>
                <a:gd name="T58" fmla="*/ 50 w 76"/>
                <a:gd name="T59" fmla="*/ 9 h 144"/>
                <a:gd name="T60" fmla="*/ 22 w 76"/>
                <a:gd name="T61" fmla="*/ 19 h 144"/>
                <a:gd name="T62" fmla="*/ 23 w 76"/>
                <a:gd name="T63" fmla="*/ 31 h 144"/>
                <a:gd name="T64" fmla="*/ 57 w 76"/>
                <a:gd name="T65" fmla="*/ 34 h 144"/>
                <a:gd name="T66" fmla="*/ 22 w 76"/>
                <a:gd name="T67" fmla="*/ 27 h 144"/>
                <a:gd name="T68" fmla="*/ 48 w 76"/>
                <a:gd name="T69" fmla="*/ 50 h 144"/>
                <a:gd name="T70" fmla="*/ 57 w 76"/>
                <a:gd name="T71" fmla="*/ 41 h 144"/>
                <a:gd name="T72" fmla="*/ 25 w 76"/>
                <a:gd name="T73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144">
                  <a:moveTo>
                    <a:pt x="27" y="2"/>
                  </a:moveTo>
                  <a:cubicBezTo>
                    <a:pt x="37" y="0"/>
                    <a:pt x="47" y="0"/>
                    <a:pt x="56" y="3"/>
                  </a:cubicBezTo>
                  <a:cubicBezTo>
                    <a:pt x="60" y="3"/>
                    <a:pt x="62" y="7"/>
                    <a:pt x="63" y="15"/>
                  </a:cubicBezTo>
                  <a:cubicBezTo>
                    <a:pt x="65" y="25"/>
                    <a:pt x="64" y="35"/>
                    <a:pt x="61" y="45"/>
                  </a:cubicBezTo>
                  <a:cubicBezTo>
                    <a:pt x="60" y="53"/>
                    <a:pt x="55" y="56"/>
                    <a:pt x="49" y="57"/>
                  </a:cubicBezTo>
                  <a:cubicBezTo>
                    <a:pt x="49" y="62"/>
                    <a:pt x="50" y="68"/>
                    <a:pt x="50" y="74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62" y="75"/>
                    <a:pt x="66" y="72"/>
                    <a:pt x="68" y="65"/>
                  </a:cubicBezTo>
                  <a:cubicBezTo>
                    <a:pt x="69" y="62"/>
                    <a:pt x="70" y="53"/>
                    <a:pt x="70" y="39"/>
                  </a:cubicBezTo>
                  <a:cubicBezTo>
                    <a:pt x="70" y="35"/>
                    <a:pt x="70" y="32"/>
                    <a:pt x="70" y="31"/>
                  </a:cubicBezTo>
                  <a:cubicBezTo>
                    <a:pt x="71" y="31"/>
                    <a:pt x="71" y="30"/>
                    <a:pt x="72" y="30"/>
                  </a:cubicBezTo>
                  <a:cubicBezTo>
                    <a:pt x="73" y="30"/>
                    <a:pt x="74" y="30"/>
                    <a:pt x="74" y="31"/>
                  </a:cubicBezTo>
                  <a:cubicBezTo>
                    <a:pt x="75" y="33"/>
                    <a:pt x="76" y="36"/>
                    <a:pt x="76" y="41"/>
                  </a:cubicBezTo>
                  <a:cubicBezTo>
                    <a:pt x="76" y="49"/>
                    <a:pt x="75" y="56"/>
                    <a:pt x="74" y="64"/>
                  </a:cubicBezTo>
                  <a:cubicBezTo>
                    <a:pt x="72" y="75"/>
                    <a:pt x="67" y="81"/>
                    <a:pt x="58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60" y="87"/>
                    <a:pt x="66" y="92"/>
                    <a:pt x="69" y="103"/>
                  </a:cubicBezTo>
                  <a:cubicBezTo>
                    <a:pt x="72" y="112"/>
                    <a:pt x="74" y="122"/>
                    <a:pt x="76" y="134"/>
                  </a:cubicBezTo>
                  <a:cubicBezTo>
                    <a:pt x="76" y="138"/>
                    <a:pt x="75" y="140"/>
                    <a:pt x="74" y="140"/>
                  </a:cubicBezTo>
                  <a:cubicBezTo>
                    <a:pt x="72" y="141"/>
                    <a:pt x="71" y="139"/>
                    <a:pt x="70" y="136"/>
                  </a:cubicBezTo>
                  <a:cubicBezTo>
                    <a:pt x="68" y="126"/>
                    <a:pt x="66" y="116"/>
                    <a:pt x="63" y="105"/>
                  </a:cubicBezTo>
                  <a:cubicBezTo>
                    <a:pt x="61" y="98"/>
                    <a:pt x="57" y="95"/>
                    <a:pt x="50" y="95"/>
                  </a:cubicBezTo>
                  <a:cubicBezTo>
                    <a:pt x="50" y="109"/>
                    <a:pt x="51" y="123"/>
                    <a:pt x="52" y="138"/>
                  </a:cubicBezTo>
                  <a:cubicBezTo>
                    <a:pt x="52" y="141"/>
                    <a:pt x="51" y="143"/>
                    <a:pt x="49" y="144"/>
                  </a:cubicBezTo>
                  <a:cubicBezTo>
                    <a:pt x="47" y="144"/>
                    <a:pt x="46" y="142"/>
                    <a:pt x="46" y="139"/>
                  </a:cubicBezTo>
                  <a:cubicBezTo>
                    <a:pt x="44" y="134"/>
                    <a:pt x="43" y="118"/>
                    <a:pt x="43" y="92"/>
                  </a:cubicBezTo>
                  <a:cubicBezTo>
                    <a:pt x="43" y="76"/>
                    <a:pt x="43" y="64"/>
                    <a:pt x="42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88"/>
                    <a:pt x="35" y="113"/>
                    <a:pt x="35" y="132"/>
                  </a:cubicBezTo>
                  <a:cubicBezTo>
                    <a:pt x="35" y="138"/>
                    <a:pt x="33" y="142"/>
                    <a:pt x="31" y="142"/>
                  </a:cubicBezTo>
                  <a:cubicBezTo>
                    <a:pt x="29" y="142"/>
                    <a:pt x="27" y="140"/>
                    <a:pt x="27" y="136"/>
                  </a:cubicBezTo>
                  <a:cubicBezTo>
                    <a:pt x="27" y="136"/>
                    <a:pt x="27" y="134"/>
                    <a:pt x="27" y="132"/>
                  </a:cubicBezTo>
                  <a:cubicBezTo>
                    <a:pt x="28" y="118"/>
                    <a:pt x="29" y="105"/>
                    <a:pt x="29" y="95"/>
                  </a:cubicBezTo>
                  <a:cubicBezTo>
                    <a:pt x="19" y="95"/>
                    <a:pt x="14" y="98"/>
                    <a:pt x="13" y="105"/>
                  </a:cubicBezTo>
                  <a:cubicBezTo>
                    <a:pt x="10" y="114"/>
                    <a:pt x="7" y="124"/>
                    <a:pt x="5" y="135"/>
                  </a:cubicBezTo>
                  <a:cubicBezTo>
                    <a:pt x="4" y="137"/>
                    <a:pt x="3" y="139"/>
                    <a:pt x="2" y="139"/>
                  </a:cubicBezTo>
                  <a:cubicBezTo>
                    <a:pt x="1" y="140"/>
                    <a:pt x="0" y="138"/>
                    <a:pt x="0" y="135"/>
                  </a:cubicBezTo>
                  <a:cubicBezTo>
                    <a:pt x="0" y="125"/>
                    <a:pt x="2" y="115"/>
                    <a:pt x="7" y="104"/>
                  </a:cubicBezTo>
                  <a:cubicBezTo>
                    <a:pt x="11" y="92"/>
                    <a:pt x="18" y="86"/>
                    <a:pt x="30" y="86"/>
                  </a:cubicBezTo>
                  <a:cubicBezTo>
                    <a:pt x="30" y="85"/>
                    <a:pt x="30" y="83"/>
                    <a:pt x="31" y="80"/>
                  </a:cubicBezTo>
                  <a:cubicBezTo>
                    <a:pt x="29" y="81"/>
                    <a:pt x="28" y="81"/>
                    <a:pt x="26" y="80"/>
                  </a:cubicBezTo>
                  <a:cubicBezTo>
                    <a:pt x="24" y="80"/>
                    <a:pt x="23" y="80"/>
                    <a:pt x="22" y="80"/>
                  </a:cubicBezTo>
                  <a:cubicBezTo>
                    <a:pt x="14" y="81"/>
                    <a:pt x="8" y="76"/>
                    <a:pt x="5" y="66"/>
                  </a:cubicBezTo>
                  <a:cubicBezTo>
                    <a:pt x="2" y="59"/>
                    <a:pt x="0" y="49"/>
                    <a:pt x="0" y="37"/>
                  </a:cubicBezTo>
                  <a:cubicBezTo>
                    <a:pt x="0" y="32"/>
                    <a:pt x="1" y="29"/>
                    <a:pt x="3" y="29"/>
                  </a:cubicBezTo>
                  <a:cubicBezTo>
                    <a:pt x="6" y="31"/>
                    <a:pt x="8" y="35"/>
                    <a:pt x="8" y="39"/>
                  </a:cubicBezTo>
                  <a:cubicBezTo>
                    <a:pt x="7" y="45"/>
                    <a:pt x="7" y="52"/>
                    <a:pt x="9" y="59"/>
                  </a:cubicBezTo>
                  <a:cubicBezTo>
                    <a:pt x="10" y="68"/>
                    <a:pt x="16" y="73"/>
                    <a:pt x="24" y="74"/>
                  </a:cubicBezTo>
                  <a:cubicBezTo>
                    <a:pt x="26" y="74"/>
                    <a:pt x="29" y="74"/>
                    <a:pt x="31" y="74"/>
                  </a:cubicBezTo>
                  <a:cubicBezTo>
                    <a:pt x="31" y="72"/>
                    <a:pt x="31" y="69"/>
                    <a:pt x="31" y="65"/>
                  </a:cubicBezTo>
                  <a:cubicBezTo>
                    <a:pt x="31" y="61"/>
                    <a:pt x="32" y="58"/>
                    <a:pt x="32" y="57"/>
                  </a:cubicBezTo>
                  <a:cubicBezTo>
                    <a:pt x="25" y="56"/>
                    <a:pt x="20" y="53"/>
                    <a:pt x="19" y="48"/>
                  </a:cubicBezTo>
                  <a:cubicBezTo>
                    <a:pt x="15" y="36"/>
                    <a:pt x="14" y="25"/>
                    <a:pt x="16" y="14"/>
                  </a:cubicBezTo>
                  <a:cubicBezTo>
                    <a:pt x="17" y="6"/>
                    <a:pt x="21" y="2"/>
                    <a:pt x="27" y="2"/>
                  </a:cubicBezTo>
                  <a:close/>
                  <a:moveTo>
                    <a:pt x="22" y="19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0" y="20"/>
                    <a:pt x="42" y="19"/>
                    <a:pt x="57" y="19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56" y="13"/>
                    <a:pt x="54" y="10"/>
                    <a:pt x="50" y="9"/>
                  </a:cubicBezTo>
                  <a:cubicBezTo>
                    <a:pt x="44" y="8"/>
                    <a:pt x="37" y="7"/>
                    <a:pt x="31" y="9"/>
                  </a:cubicBezTo>
                  <a:cubicBezTo>
                    <a:pt x="25" y="11"/>
                    <a:pt x="22" y="14"/>
                    <a:pt x="22" y="19"/>
                  </a:cubicBezTo>
                  <a:close/>
                  <a:moveTo>
                    <a:pt x="22" y="27"/>
                  </a:moveTo>
                  <a:cubicBezTo>
                    <a:pt x="22" y="28"/>
                    <a:pt x="22" y="29"/>
                    <a:pt x="23" y="31"/>
                  </a:cubicBezTo>
                  <a:cubicBezTo>
                    <a:pt x="23" y="32"/>
                    <a:pt x="23" y="33"/>
                    <a:pt x="23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5" y="26"/>
                    <a:pt x="33" y="26"/>
                    <a:pt x="22" y="27"/>
                  </a:cubicBezTo>
                  <a:close/>
                  <a:moveTo>
                    <a:pt x="35" y="50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53" y="50"/>
                    <a:pt x="55" y="47"/>
                    <a:pt x="57" y="4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3" y="41"/>
                    <a:pt x="32" y="41"/>
                    <a:pt x="24" y="42"/>
                  </a:cubicBezTo>
                  <a:cubicBezTo>
                    <a:pt x="24" y="43"/>
                    <a:pt x="24" y="43"/>
                    <a:pt x="25" y="44"/>
                  </a:cubicBezTo>
                  <a:cubicBezTo>
                    <a:pt x="27" y="48"/>
                    <a:pt x="30" y="50"/>
                    <a:pt x="35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0" name="iṣlîḋè"/>
            <p:cNvSpPr/>
            <p:nvPr/>
          </p:nvSpPr>
          <p:spPr bwMode="auto">
            <a:xfrm>
              <a:off x="2604984" y="5259978"/>
              <a:ext cx="177800" cy="255588"/>
            </a:xfrm>
            <a:custGeom>
              <a:avLst/>
              <a:gdLst>
                <a:gd name="T0" fmla="*/ 5 w 96"/>
                <a:gd name="T1" fmla="*/ 37 h 138"/>
                <a:gd name="T2" fmla="*/ 24 w 96"/>
                <a:gd name="T3" fmla="*/ 49 h 138"/>
                <a:gd name="T4" fmla="*/ 7 w 96"/>
                <a:gd name="T5" fmla="*/ 26 h 138"/>
                <a:gd name="T6" fmla="*/ 0 w 96"/>
                <a:gd name="T7" fmla="*/ 22 h 138"/>
                <a:gd name="T8" fmla="*/ 44 w 96"/>
                <a:gd name="T9" fmla="*/ 19 h 138"/>
                <a:gd name="T10" fmla="*/ 40 w 96"/>
                <a:gd name="T11" fmla="*/ 26 h 138"/>
                <a:gd name="T12" fmla="*/ 29 w 96"/>
                <a:gd name="T13" fmla="*/ 49 h 138"/>
                <a:gd name="T14" fmla="*/ 42 w 96"/>
                <a:gd name="T15" fmla="*/ 39 h 138"/>
                <a:gd name="T16" fmla="*/ 36 w 96"/>
                <a:gd name="T17" fmla="*/ 64 h 138"/>
                <a:gd name="T18" fmla="*/ 44 w 96"/>
                <a:gd name="T19" fmla="*/ 70 h 138"/>
                <a:gd name="T20" fmla="*/ 30 w 96"/>
                <a:gd name="T21" fmla="*/ 78 h 138"/>
                <a:gd name="T22" fmla="*/ 48 w 96"/>
                <a:gd name="T23" fmla="*/ 111 h 138"/>
                <a:gd name="T24" fmla="*/ 42 w 96"/>
                <a:gd name="T25" fmla="*/ 124 h 138"/>
                <a:gd name="T26" fmla="*/ 33 w 96"/>
                <a:gd name="T27" fmla="*/ 93 h 138"/>
                <a:gd name="T28" fmla="*/ 30 w 96"/>
                <a:gd name="T29" fmla="*/ 116 h 138"/>
                <a:gd name="T30" fmla="*/ 24 w 96"/>
                <a:gd name="T31" fmla="*/ 133 h 138"/>
                <a:gd name="T32" fmla="*/ 20 w 96"/>
                <a:gd name="T33" fmla="*/ 93 h 138"/>
                <a:gd name="T34" fmla="*/ 11 w 96"/>
                <a:gd name="T35" fmla="*/ 122 h 138"/>
                <a:gd name="T36" fmla="*/ 8 w 96"/>
                <a:gd name="T37" fmla="*/ 102 h 138"/>
                <a:gd name="T38" fmla="*/ 24 w 96"/>
                <a:gd name="T39" fmla="*/ 81 h 138"/>
                <a:gd name="T40" fmla="*/ 3 w 96"/>
                <a:gd name="T41" fmla="*/ 77 h 138"/>
                <a:gd name="T42" fmla="*/ 14 w 96"/>
                <a:gd name="T43" fmla="*/ 70 h 138"/>
                <a:gd name="T44" fmla="*/ 20 w 96"/>
                <a:gd name="T45" fmla="*/ 65 h 138"/>
                <a:gd name="T46" fmla="*/ 2 w 96"/>
                <a:gd name="T47" fmla="*/ 37 h 138"/>
                <a:gd name="T48" fmla="*/ 40 w 96"/>
                <a:gd name="T49" fmla="*/ 3 h 138"/>
                <a:gd name="T50" fmla="*/ 14 w 96"/>
                <a:gd name="T51" fmla="*/ 11 h 138"/>
                <a:gd name="T52" fmla="*/ 5 w 96"/>
                <a:gd name="T53" fmla="*/ 6 h 138"/>
                <a:gd name="T54" fmla="*/ 33 w 96"/>
                <a:gd name="T55" fmla="*/ 26 h 138"/>
                <a:gd name="T56" fmla="*/ 27 w 96"/>
                <a:gd name="T57" fmla="*/ 45 h 138"/>
                <a:gd name="T58" fmla="*/ 54 w 96"/>
                <a:gd name="T59" fmla="*/ 2 h 138"/>
                <a:gd name="T60" fmla="*/ 58 w 96"/>
                <a:gd name="T61" fmla="*/ 10 h 138"/>
                <a:gd name="T62" fmla="*/ 88 w 96"/>
                <a:gd name="T63" fmla="*/ 22 h 138"/>
                <a:gd name="T64" fmla="*/ 74 w 96"/>
                <a:gd name="T65" fmla="*/ 37 h 138"/>
                <a:gd name="T66" fmla="*/ 62 w 96"/>
                <a:gd name="T67" fmla="*/ 66 h 138"/>
                <a:gd name="T68" fmla="*/ 53 w 96"/>
                <a:gd name="T69" fmla="*/ 136 h 138"/>
                <a:gd name="T70" fmla="*/ 48 w 96"/>
                <a:gd name="T71" fmla="*/ 130 h 138"/>
                <a:gd name="T72" fmla="*/ 55 w 96"/>
                <a:gd name="T73" fmla="*/ 48 h 138"/>
                <a:gd name="T74" fmla="*/ 76 w 96"/>
                <a:gd name="T75" fmla="*/ 31 h 138"/>
                <a:gd name="T76" fmla="*/ 65 w 96"/>
                <a:gd name="T77" fmla="*/ 18 h 138"/>
                <a:gd name="T78" fmla="*/ 52 w 96"/>
                <a:gd name="T79" fmla="*/ 13 h 138"/>
                <a:gd name="T80" fmla="*/ 94 w 96"/>
                <a:gd name="T81" fmla="*/ 74 h 138"/>
                <a:gd name="T82" fmla="*/ 76 w 96"/>
                <a:gd name="T83" fmla="*/ 54 h 138"/>
                <a:gd name="T84" fmla="*/ 83 w 96"/>
                <a:gd name="T85" fmla="*/ 119 h 138"/>
                <a:gd name="T86" fmla="*/ 88 w 96"/>
                <a:gd name="T87" fmla="*/ 133 h 138"/>
                <a:gd name="T88" fmla="*/ 70 w 96"/>
                <a:gd name="T89" fmla="*/ 93 h 138"/>
                <a:gd name="T90" fmla="*/ 70 w 96"/>
                <a:gd name="T91" fmla="*/ 42 h 138"/>
                <a:gd name="T92" fmla="*/ 95 w 96"/>
                <a:gd name="T93" fmla="*/ 7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" h="138">
                  <a:moveTo>
                    <a:pt x="2" y="37"/>
                  </a:moveTo>
                  <a:cubicBezTo>
                    <a:pt x="2" y="36"/>
                    <a:pt x="2" y="35"/>
                    <a:pt x="3" y="35"/>
                  </a:cubicBezTo>
                  <a:cubicBezTo>
                    <a:pt x="4" y="35"/>
                    <a:pt x="5" y="36"/>
                    <a:pt x="5" y="37"/>
                  </a:cubicBezTo>
                  <a:cubicBezTo>
                    <a:pt x="9" y="49"/>
                    <a:pt x="14" y="56"/>
                    <a:pt x="21" y="59"/>
                  </a:cubicBezTo>
                  <a:cubicBezTo>
                    <a:pt x="21" y="59"/>
                    <a:pt x="22" y="60"/>
                    <a:pt x="24" y="60"/>
                  </a:cubicBezTo>
                  <a:cubicBezTo>
                    <a:pt x="24" y="56"/>
                    <a:pt x="24" y="53"/>
                    <a:pt x="24" y="49"/>
                  </a:cubicBezTo>
                  <a:cubicBezTo>
                    <a:pt x="21" y="48"/>
                    <a:pt x="18" y="46"/>
                    <a:pt x="16" y="42"/>
                  </a:cubicBezTo>
                  <a:cubicBezTo>
                    <a:pt x="13" y="38"/>
                    <a:pt x="12" y="33"/>
                    <a:pt x="12" y="26"/>
                  </a:cubicBezTo>
                  <a:cubicBezTo>
                    <a:pt x="9" y="26"/>
                    <a:pt x="8" y="26"/>
                    <a:pt x="7" y="26"/>
                  </a:cubicBezTo>
                  <a:cubicBezTo>
                    <a:pt x="4" y="27"/>
                    <a:pt x="2" y="27"/>
                    <a:pt x="1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19"/>
                    <a:pt x="2" y="18"/>
                    <a:pt x="4" y="19"/>
                  </a:cubicBezTo>
                  <a:cubicBezTo>
                    <a:pt x="6" y="19"/>
                    <a:pt x="8" y="19"/>
                    <a:pt x="11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20"/>
                    <a:pt x="48" y="23"/>
                  </a:cubicBezTo>
                  <a:cubicBezTo>
                    <a:pt x="47" y="25"/>
                    <a:pt x="45" y="26"/>
                    <a:pt x="42" y="26"/>
                  </a:cubicBezTo>
                  <a:cubicBezTo>
                    <a:pt x="42" y="26"/>
                    <a:pt x="41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34"/>
                    <a:pt x="38" y="39"/>
                    <a:pt x="37" y="42"/>
                  </a:cubicBezTo>
                  <a:cubicBezTo>
                    <a:pt x="34" y="46"/>
                    <a:pt x="32" y="49"/>
                    <a:pt x="29" y="49"/>
                  </a:cubicBezTo>
                  <a:cubicBezTo>
                    <a:pt x="30" y="53"/>
                    <a:pt x="30" y="56"/>
                    <a:pt x="30" y="60"/>
                  </a:cubicBezTo>
                  <a:cubicBezTo>
                    <a:pt x="31" y="60"/>
                    <a:pt x="32" y="59"/>
                    <a:pt x="33" y="58"/>
                  </a:cubicBezTo>
                  <a:cubicBezTo>
                    <a:pt x="39" y="56"/>
                    <a:pt x="42" y="49"/>
                    <a:pt x="42" y="39"/>
                  </a:cubicBezTo>
                  <a:cubicBezTo>
                    <a:pt x="43" y="37"/>
                    <a:pt x="44" y="36"/>
                    <a:pt x="46" y="36"/>
                  </a:cubicBezTo>
                  <a:cubicBezTo>
                    <a:pt x="47" y="36"/>
                    <a:pt x="48" y="37"/>
                    <a:pt x="48" y="39"/>
                  </a:cubicBezTo>
                  <a:cubicBezTo>
                    <a:pt x="49" y="49"/>
                    <a:pt x="45" y="57"/>
                    <a:pt x="36" y="64"/>
                  </a:cubicBezTo>
                  <a:cubicBezTo>
                    <a:pt x="34" y="65"/>
                    <a:pt x="32" y="66"/>
                    <a:pt x="30" y="6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70"/>
                    <a:pt x="49" y="71"/>
                    <a:pt x="49" y="73"/>
                  </a:cubicBezTo>
                  <a:cubicBezTo>
                    <a:pt x="49" y="76"/>
                    <a:pt x="47" y="77"/>
                    <a:pt x="43" y="77"/>
                  </a:cubicBezTo>
                  <a:cubicBezTo>
                    <a:pt x="37" y="77"/>
                    <a:pt x="33" y="77"/>
                    <a:pt x="30" y="78"/>
                  </a:cubicBezTo>
                  <a:cubicBezTo>
                    <a:pt x="30" y="80"/>
                    <a:pt x="30" y="82"/>
                    <a:pt x="30" y="84"/>
                  </a:cubicBezTo>
                  <a:cubicBezTo>
                    <a:pt x="34" y="84"/>
                    <a:pt x="37" y="87"/>
                    <a:pt x="40" y="91"/>
                  </a:cubicBezTo>
                  <a:cubicBezTo>
                    <a:pt x="44" y="96"/>
                    <a:pt x="46" y="103"/>
                    <a:pt x="48" y="111"/>
                  </a:cubicBezTo>
                  <a:cubicBezTo>
                    <a:pt x="49" y="116"/>
                    <a:pt x="49" y="120"/>
                    <a:pt x="48" y="124"/>
                  </a:cubicBezTo>
                  <a:cubicBezTo>
                    <a:pt x="47" y="125"/>
                    <a:pt x="46" y="125"/>
                    <a:pt x="45" y="125"/>
                  </a:cubicBezTo>
                  <a:cubicBezTo>
                    <a:pt x="44" y="125"/>
                    <a:pt x="43" y="125"/>
                    <a:pt x="42" y="124"/>
                  </a:cubicBezTo>
                  <a:cubicBezTo>
                    <a:pt x="42" y="123"/>
                    <a:pt x="42" y="121"/>
                    <a:pt x="42" y="118"/>
                  </a:cubicBezTo>
                  <a:cubicBezTo>
                    <a:pt x="41" y="116"/>
                    <a:pt x="41" y="114"/>
                    <a:pt x="41" y="113"/>
                  </a:cubicBezTo>
                  <a:cubicBezTo>
                    <a:pt x="40" y="104"/>
                    <a:pt x="37" y="97"/>
                    <a:pt x="33" y="93"/>
                  </a:cubicBezTo>
                  <a:cubicBezTo>
                    <a:pt x="33" y="92"/>
                    <a:pt x="32" y="91"/>
                    <a:pt x="30" y="91"/>
                  </a:cubicBezTo>
                  <a:cubicBezTo>
                    <a:pt x="31" y="97"/>
                    <a:pt x="31" y="101"/>
                    <a:pt x="31" y="105"/>
                  </a:cubicBezTo>
                  <a:cubicBezTo>
                    <a:pt x="31" y="107"/>
                    <a:pt x="31" y="111"/>
                    <a:pt x="30" y="116"/>
                  </a:cubicBezTo>
                  <a:cubicBezTo>
                    <a:pt x="30" y="124"/>
                    <a:pt x="30" y="129"/>
                    <a:pt x="29" y="133"/>
                  </a:cubicBezTo>
                  <a:cubicBezTo>
                    <a:pt x="29" y="136"/>
                    <a:pt x="28" y="137"/>
                    <a:pt x="27" y="137"/>
                  </a:cubicBezTo>
                  <a:cubicBezTo>
                    <a:pt x="26" y="137"/>
                    <a:pt x="25" y="136"/>
                    <a:pt x="24" y="133"/>
                  </a:cubicBezTo>
                  <a:cubicBezTo>
                    <a:pt x="24" y="120"/>
                    <a:pt x="24" y="111"/>
                    <a:pt x="24" y="105"/>
                  </a:cubicBezTo>
                  <a:cubicBezTo>
                    <a:pt x="24" y="100"/>
                    <a:pt x="24" y="95"/>
                    <a:pt x="24" y="90"/>
                  </a:cubicBezTo>
                  <a:cubicBezTo>
                    <a:pt x="22" y="91"/>
                    <a:pt x="21" y="92"/>
                    <a:pt x="20" y="93"/>
                  </a:cubicBezTo>
                  <a:cubicBezTo>
                    <a:pt x="18" y="94"/>
                    <a:pt x="16" y="98"/>
                    <a:pt x="14" y="102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8"/>
                    <a:pt x="11" y="114"/>
                    <a:pt x="11" y="122"/>
                  </a:cubicBezTo>
                  <a:cubicBezTo>
                    <a:pt x="10" y="124"/>
                    <a:pt x="9" y="125"/>
                    <a:pt x="7" y="125"/>
                  </a:cubicBezTo>
                  <a:cubicBezTo>
                    <a:pt x="6" y="125"/>
                    <a:pt x="5" y="124"/>
                    <a:pt x="5" y="122"/>
                  </a:cubicBezTo>
                  <a:cubicBezTo>
                    <a:pt x="6" y="115"/>
                    <a:pt x="7" y="108"/>
                    <a:pt x="8" y="102"/>
                  </a:cubicBezTo>
                  <a:cubicBezTo>
                    <a:pt x="9" y="97"/>
                    <a:pt x="11" y="92"/>
                    <a:pt x="14" y="89"/>
                  </a:cubicBezTo>
                  <a:cubicBezTo>
                    <a:pt x="17" y="86"/>
                    <a:pt x="20" y="84"/>
                    <a:pt x="24" y="8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0"/>
                    <a:pt x="24" y="79"/>
                    <a:pt x="24" y="78"/>
                  </a:cubicBezTo>
                  <a:cubicBezTo>
                    <a:pt x="14" y="78"/>
                    <a:pt x="9" y="78"/>
                    <a:pt x="9" y="78"/>
                  </a:cubicBezTo>
                  <a:cubicBezTo>
                    <a:pt x="6" y="79"/>
                    <a:pt x="4" y="79"/>
                    <a:pt x="3" y="77"/>
                  </a:cubicBezTo>
                  <a:cubicBezTo>
                    <a:pt x="2" y="76"/>
                    <a:pt x="2" y="74"/>
                    <a:pt x="3" y="72"/>
                  </a:cubicBezTo>
                  <a:cubicBezTo>
                    <a:pt x="3" y="70"/>
                    <a:pt x="4" y="70"/>
                    <a:pt x="7" y="70"/>
                  </a:cubicBezTo>
                  <a:cubicBezTo>
                    <a:pt x="8" y="70"/>
                    <a:pt x="10" y="70"/>
                    <a:pt x="1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1" y="66"/>
                    <a:pt x="20" y="65"/>
                  </a:cubicBezTo>
                  <a:cubicBezTo>
                    <a:pt x="12" y="62"/>
                    <a:pt x="6" y="56"/>
                    <a:pt x="2" y="46"/>
                  </a:cubicBezTo>
                  <a:cubicBezTo>
                    <a:pt x="2" y="46"/>
                    <a:pt x="2" y="43"/>
                    <a:pt x="2" y="40"/>
                  </a:cubicBezTo>
                  <a:cubicBezTo>
                    <a:pt x="2" y="39"/>
                    <a:pt x="2" y="38"/>
                    <a:pt x="2" y="37"/>
                  </a:cubicBezTo>
                  <a:close/>
                  <a:moveTo>
                    <a:pt x="9" y="3"/>
                  </a:moveTo>
                  <a:cubicBezTo>
                    <a:pt x="11" y="3"/>
                    <a:pt x="15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3"/>
                    <a:pt x="44" y="5"/>
                    <a:pt x="44" y="7"/>
                  </a:cubicBezTo>
                  <a:cubicBezTo>
                    <a:pt x="44" y="9"/>
                    <a:pt x="42" y="10"/>
                    <a:pt x="39" y="10"/>
                  </a:cubicBezTo>
                  <a:cubicBezTo>
                    <a:pt x="34" y="10"/>
                    <a:pt x="25" y="10"/>
                    <a:pt x="14" y="11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7" y="11"/>
                    <a:pt x="5" y="11"/>
                    <a:pt x="5" y="9"/>
                  </a:cubicBezTo>
                  <a:cubicBezTo>
                    <a:pt x="5" y="9"/>
                    <a:pt x="4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6" y="3"/>
                    <a:pt x="9" y="3"/>
                  </a:cubicBezTo>
                  <a:close/>
                  <a:moveTo>
                    <a:pt x="33" y="26"/>
                  </a:moveTo>
                  <a:cubicBezTo>
                    <a:pt x="28" y="26"/>
                    <a:pt x="23" y="26"/>
                    <a:pt x="17" y="26"/>
                  </a:cubicBezTo>
                  <a:cubicBezTo>
                    <a:pt x="18" y="32"/>
                    <a:pt x="20" y="38"/>
                    <a:pt x="24" y="42"/>
                  </a:cubicBezTo>
                  <a:cubicBezTo>
                    <a:pt x="25" y="44"/>
                    <a:pt x="26" y="45"/>
                    <a:pt x="27" y="45"/>
                  </a:cubicBezTo>
                  <a:cubicBezTo>
                    <a:pt x="28" y="45"/>
                    <a:pt x="29" y="44"/>
                    <a:pt x="29" y="42"/>
                  </a:cubicBezTo>
                  <a:cubicBezTo>
                    <a:pt x="32" y="38"/>
                    <a:pt x="33" y="33"/>
                    <a:pt x="33" y="26"/>
                  </a:cubicBezTo>
                  <a:close/>
                  <a:moveTo>
                    <a:pt x="54" y="2"/>
                  </a:moveTo>
                  <a:cubicBezTo>
                    <a:pt x="55" y="0"/>
                    <a:pt x="57" y="0"/>
                    <a:pt x="58" y="1"/>
                  </a:cubicBezTo>
                  <a:cubicBezTo>
                    <a:pt x="59" y="2"/>
                    <a:pt x="60" y="4"/>
                    <a:pt x="59" y="6"/>
                  </a:cubicBezTo>
                  <a:cubicBezTo>
                    <a:pt x="57" y="8"/>
                    <a:pt x="57" y="9"/>
                    <a:pt x="58" y="10"/>
                  </a:cubicBezTo>
                  <a:cubicBezTo>
                    <a:pt x="59" y="11"/>
                    <a:pt x="61" y="12"/>
                    <a:pt x="63" y="11"/>
                  </a:cubicBezTo>
                  <a:cubicBezTo>
                    <a:pt x="67" y="9"/>
                    <a:pt x="73" y="9"/>
                    <a:pt x="80" y="11"/>
                  </a:cubicBezTo>
                  <a:cubicBezTo>
                    <a:pt x="84" y="13"/>
                    <a:pt x="87" y="16"/>
                    <a:pt x="88" y="22"/>
                  </a:cubicBezTo>
                  <a:cubicBezTo>
                    <a:pt x="89" y="27"/>
                    <a:pt x="88" y="32"/>
                    <a:pt x="85" y="35"/>
                  </a:cubicBezTo>
                  <a:cubicBezTo>
                    <a:pt x="84" y="38"/>
                    <a:pt x="81" y="39"/>
                    <a:pt x="75" y="37"/>
                  </a:cubicBezTo>
                  <a:cubicBezTo>
                    <a:pt x="75" y="37"/>
                    <a:pt x="74" y="37"/>
                    <a:pt x="74" y="37"/>
                  </a:cubicBezTo>
                  <a:cubicBezTo>
                    <a:pt x="69" y="37"/>
                    <a:pt x="66" y="37"/>
                    <a:pt x="63" y="38"/>
                  </a:cubicBezTo>
                  <a:cubicBezTo>
                    <a:pt x="62" y="38"/>
                    <a:pt x="61" y="40"/>
                    <a:pt x="61" y="43"/>
                  </a:cubicBezTo>
                  <a:cubicBezTo>
                    <a:pt x="62" y="48"/>
                    <a:pt x="62" y="56"/>
                    <a:pt x="62" y="66"/>
                  </a:cubicBezTo>
                  <a:cubicBezTo>
                    <a:pt x="62" y="70"/>
                    <a:pt x="61" y="76"/>
                    <a:pt x="61" y="84"/>
                  </a:cubicBezTo>
                  <a:cubicBezTo>
                    <a:pt x="59" y="99"/>
                    <a:pt x="58" y="110"/>
                    <a:pt x="57" y="116"/>
                  </a:cubicBezTo>
                  <a:cubicBezTo>
                    <a:pt x="57" y="122"/>
                    <a:pt x="55" y="128"/>
                    <a:pt x="53" y="136"/>
                  </a:cubicBezTo>
                  <a:cubicBezTo>
                    <a:pt x="52" y="137"/>
                    <a:pt x="51" y="138"/>
                    <a:pt x="50" y="138"/>
                  </a:cubicBezTo>
                  <a:cubicBezTo>
                    <a:pt x="48" y="138"/>
                    <a:pt x="48" y="137"/>
                    <a:pt x="48" y="136"/>
                  </a:cubicBezTo>
                  <a:cubicBezTo>
                    <a:pt x="48" y="135"/>
                    <a:pt x="48" y="133"/>
                    <a:pt x="48" y="130"/>
                  </a:cubicBezTo>
                  <a:cubicBezTo>
                    <a:pt x="49" y="127"/>
                    <a:pt x="49" y="126"/>
                    <a:pt x="49" y="125"/>
                  </a:cubicBezTo>
                  <a:cubicBezTo>
                    <a:pt x="53" y="104"/>
                    <a:pt x="55" y="85"/>
                    <a:pt x="55" y="68"/>
                  </a:cubicBezTo>
                  <a:cubicBezTo>
                    <a:pt x="56" y="60"/>
                    <a:pt x="56" y="54"/>
                    <a:pt x="55" y="48"/>
                  </a:cubicBezTo>
                  <a:cubicBezTo>
                    <a:pt x="54" y="45"/>
                    <a:pt x="53" y="42"/>
                    <a:pt x="52" y="40"/>
                  </a:cubicBezTo>
                  <a:cubicBezTo>
                    <a:pt x="50" y="38"/>
                    <a:pt x="51" y="36"/>
                    <a:pt x="54" y="34"/>
                  </a:cubicBezTo>
                  <a:cubicBezTo>
                    <a:pt x="58" y="30"/>
                    <a:pt x="66" y="29"/>
                    <a:pt x="76" y="31"/>
                  </a:cubicBezTo>
                  <a:cubicBezTo>
                    <a:pt x="81" y="32"/>
                    <a:pt x="83" y="30"/>
                    <a:pt x="83" y="25"/>
                  </a:cubicBezTo>
                  <a:cubicBezTo>
                    <a:pt x="83" y="21"/>
                    <a:pt x="81" y="18"/>
                    <a:pt x="77" y="18"/>
                  </a:cubicBezTo>
                  <a:cubicBezTo>
                    <a:pt x="70" y="17"/>
                    <a:pt x="66" y="17"/>
                    <a:pt x="65" y="18"/>
                  </a:cubicBezTo>
                  <a:cubicBezTo>
                    <a:pt x="63" y="19"/>
                    <a:pt x="60" y="19"/>
                    <a:pt x="57" y="19"/>
                  </a:cubicBezTo>
                  <a:cubicBezTo>
                    <a:pt x="57" y="18"/>
                    <a:pt x="55" y="17"/>
                    <a:pt x="53" y="15"/>
                  </a:cubicBezTo>
                  <a:cubicBezTo>
                    <a:pt x="53" y="14"/>
                    <a:pt x="52" y="14"/>
                    <a:pt x="52" y="13"/>
                  </a:cubicBezTo>
                  <a:cubicBezTo>
                    <a:pt x="50" y="10"/>
                    <a:pt x="51" y="6"/>
                    <a:pt x="54" y="2"/>
                  </a:cubicBezTo>
                  <a:close/>
                  <a:moveTo>
                    <a:pt x="95" y="70"/>
                  </a:moveTo>
                  <a:cubicBezTo>
                    <a:pt x="96" y="72"/>
                    <a:pt x="95" y="73"/>
                    <a:pt x="94" y="74"/>
                  </a:cubicBezTo>
                  <a:cubicBezTo>
                    <a:pt x="92" y="74"/>
                    <a:pt x="91" y="74"/>
                    <a:pt x="90" y="72"/>
                  </a:cubicBezTo>
                  <a:cubicBezTo>
                    <a:pt x="88" y="67"/>
                    <a:pt x="84" y="62"/>
                    <a:pt x="78" y="56"/>
                  </a:cubicBezTo>
                  <a:cubicBezTo>
                    <a:pt x="77" y="55"/>
                    <a:pt x="76" y="54"/>
                    <a:pt x="76" y="54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61"/>
                    <a:pt x="75" y="73"/>
                    <a:pt x="77" y="93"/>
                  </a:cubicBezTo>
                  <a:cubicBezTo>
                    <a:pt x="78" y="99"/>
                    <a:pt x="80" y="107"/>
                    <a:pt x="83" y="119"/>
                  </a:cubicBezTo>
                  <a:cubicBezTo>
                    <a:pt x="84" y="122"/>
                    <a:pt x="85" y="124"/>
                    <a:pt x="85" y="124"/>
                  </a:cubicBezTo>
                  <a:cubicBezTo>
                    <a:pt x="86" y="126"/>
                    <a:pt x="86" y="128"/>
                    <a:pt x="87" y="131"/>
                  </a:cubicBezTo>
                  <a:cubicBezTo>
                    <a:pt x="88" y="132"/>
                    <a:pt x="88" y="133"/>
                    <a:pt x="88" y="133"/>
                  </a:cubicBezTo>
                  <a:cubicBezTo>
                    <a:pt x="88" y="135"/>
                    <a:pt x="88" y="136"/>
                    <a:pt x="86" y="136"/>
                  </a:cubicBezTo>
                  <a:cubicBezTo>
                    <a:pt x="84" y="136"/>
                    <a:pt x="83" y="135"/>
                    <a:pt x="82" y="133"/>
                  </a:cubicBezTo>
                  <a:cubicBezTo>
                    <a:pt x="77" y="123"/>
                    <a:pt x="73" y="110"/>
                    <a:pt x="70" y="93"/>
                  </a:cubicBezTo>
                  <a:cubicBezTo>
                    <a:pt x="69" y="79"/>
                    <a:pt x="68" y="68"/>
                    <a:pt x="68" y="58"/>
                  </a:cubicBezTo>
                  <a:cubicBezTo>
                    <a:pt x="68" y="51"/>
                    <a:pt x="68" y="46"/>
                    <a:pt x="68" y="44"/>
                  </a:cubicBezTo>
                  <a:cubicBezTo>
                    <a:pt x="68" y="43"/>
                    <a:pt x="69" y="42"/>
                    <a:pt x="70" y="42"/>
                  </a:cubicBezTo>
                  <a:cubicBezTo>
                    <a:pt x="71" y="41"/>
                    <a:pt x="71" y="41"/>
                    <a:pt x="72" y="42"/>
                  </a:cubicBezTo>
                  <a:cubicBezTo>
                    <a:pt x="76" y="45"/>
                    <a:pt x="78" y="48"/>
                    <a:pt x="80" y="49"/>
                  </a:cubicBezTo>
                  <a:cubicBezTo>
                    <a:pt x="86" y="54"/>
                    <a:pt x="91" y="61"/>
                    <a:pt x="95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1" name="íṣ1ïḑe"/>
            <p:cNvSpPr/>
            <p:nvPr/>
          </p:nvSpPr>
          <p:spPr bwMode="auto">
            <a:xfrm>
              <a:off x="1750909" y="4905965"/>
              <a:ext cx="93663" cy="87313"/>
            </a:xfrm>
            <a:custGeom>
              <a:avLst/>
              <a:gdLst>
                <a:gd name="T0" fmla="*/ 51 w 51"/>
                <a:gd name="T1" fmla="*/ 17 h 47"/>
                <a:gd name="T2" fmla="*/ 46 w 51"/>
                <a:gd name="T3" fmla="*/ 25 h 47"/>
                <a:gd name="T4" fmla="*/ 26 w 51"/>
                <a:gd name="T5" fmla="*/ 13 h 47"/>
                <a:gd name="T6" fmla="*/ 20 w 51"/>
                <a:gd name="T7" fmla="*/ 9 h 47"/>
                <a:gd name="T8" fmla="*/ 14 w 51"/>
                <a:gd name="T9" fmla="*/ 9 h 47"/>
                <a:gd name="T10" fmla="*/ 10 w 51"/>
                <a:gd name="T11" fmla="*/ 13 h 47"/>
                <a:gd name="T12" fmla="*/ 8 w 51"/>
                <a:gd name="T13" fmla="*/ 19 h 47"/>
                <a:gd name="T14" fmla="*/ 10 w 51"/>
                <a:gd name="T15" fmla="*/ 23 h 47"/>
                <a:gd name="T16" fmla="*/ 17 w 51"/>
                <a:gd name="T17" fmla="*/ 27 h 47"/>
                <a:gd name="T18" fmla="*/ 37 w 51"/>
                <a:gd name="T19" fmla="*/ 40 h 47"/>
                <a:gd name="T20" fmla="*/ 33 w 51"/>
                <a:gd name="T21" fmla="*/ 47 h 47"/>
                <a:gd name="T22" fmla="*/ 13 w 51"/>
                <a:gd name="T23" fmla="*/ 35 h 47"/>
                <a:gd name="T24" fmla="*/ 4 w 51"/>
                <a:gd name="T25" fmla="*/ 29 h 47"/>
                <a:gd name="T26" fmla="*/ 1 w 51"/>
                <a:gd name="T27" fmla="*/ 24 h 47"/>
                <a:gd name="T28" fmla="*/ 0 w 51"/>
                <a:gd name="T29" fmla="*/ 18 h 47"/>
                <a:gd name="T30" fmla="*/ 3 w 51"/>
                <a:gd name="T31" fmla="*/ 10 h 47"/>
                <a:gd name="T32" fmla="*/ 10 w 51"/>
                <a:gd name="T33" fmla="*/ 2 h 47"/>
                <a:gd name="T34" fmla="*/ 15 w 51"/>
                <a:gd name="T35" fmla="*/ 0 h 47"/>
                <a:gd name="T36" fmla="*/ 21 w 51"/>
                <a:gd name="T37" fmla="*/ 0 h 47"/>
                <a:gd name="T38" fmla="*/ 31 w 51"/>
                <a:gd name="T39" fmla="*/ 5 h 47"/>
                <a:gd name="T40" fmla="*/ 51 w 51"/>
                <a:gd name="T41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51" y="17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1"/>
                    <a:pt x="21" y="10"/>
                    <a:pt x="20" y="9"/>
                  </a:cubicBezTo>
                  <a:cubicBezTo>
                    <a:pt x="18" y="9"/>
                    <a:pt x="16" y="9"/>
                    <a:pt x="14" y="9"/>
                  </a:cubicBezTo>
                  <a:cubicBezTo>
                    <a:pt x="13" y="10"/>
                    <a:pt x="11" y="11"/>
                    <a:pt x="10" y="13"/>
                  </a:cubicBezTo>
                  <a:cubicBezTo>
                    <a:pt x="9" y="16"/>
                    <a:pt x="8" y="17"/>
                    <a:pt x="8" y="19"/>
                  </a:cubicBezTo>
                  <a:cubicBezTo>
                    <a:pt x="9" y="21"/>
                    <a:pt x="9" y="22"/>
                    <a:pt x="10" y="23"/>
                  </a:cubicBezTo>
                  <a:cubicBezTo>
                    <a:pt x="12" y="24"/>
                    <a:pt x="14" y="25"/>
                    <a:pt x="17" y="2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3"/>
                    <a:pt x="6" y="31"/>
                    <a:pt x="4" y="29"/>
                  </a:cubicBezTo>
                  <a:cubicBezTo>
                    <a:pt x="2" y="28"/>
                    <a:pt x="1" y="26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0" y="15"/>
                    <a:pt x="2" y="13"/>
                    <a:pt x="3" y="10"/>
                  </a:cubicBezTo>
                  <a:cubicBezTo>
                    <a:pt x="6" y="6"/>
                    <a:pt x="8" y="4"/>
                    <a:pt x="10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7" y="0"/>
                    <a:pt x="19" y="0"/>
                    <a:pt x="21" y="0"/>
                  </a:cubicBezTo>
                  <a:cubicBezTo>
                    <a:pt x="23" y="1"/>
                    <a:pt x="27" y="3"/>
                    <a:pt x="31" y="5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2" name="íṧḷîde"/>
            <p:cNvSpPr/>
            <p:nvPr/>
          </p:nvSpPr>
          <p:spPr bwMode="auto">
            <a:xfrm>
              <a:off x="1704872" y="4971053"/>
              <a:ext cx="100013" cy="92075"/>
            </a:xfrm>
            <a:custGeom>
              <a:avLst/>
              <a:gdLst>
                <a:gd name="T0" fmla="*/ 17 w 63"/>
                <a:gd name="T1" fmla="*/ 0 h 58"/>
                <a:gd name="T2" fmla="*/ 63 w 63"/>
                <a:gd name="T3" fmla="*/ 21 h 58"/>
                <a:gd name="T4" fmla="*/ 59 w 63"/>
                <a:gd name="T5" fmla="*/ 30 h 58"/>
                <a:gd name="T6" fmla="*/ 19 w 63"/>
                <a:gd name="T7" fmla="*/ 35 h 58"/>
                <a:gd name="T8" fmla="*/ 50 w 63"/>
                <a:gd name="T9" fmla="*/ 50 h 58"/>
                <a:gd name="T10" fmla="*/ 46 w 63"/>
                <a:gd name="T11" fmla="*/ 58 h 58"/>
                <a:gd name="T12" fmla="*/ 0 w 63"/>
                <a:gd name="T13" fmla="*/ 37 h 58"/>
                <a:gd name="T14" fmla="*/ 4 w 63"/>
                <a:gd name="T15" fmla="*/ 26 h 58"/>
                <a:gd name="T16" fmla="*/ 43 w 63"/>
                <a:gd name="T17" fmla="*/ 22 h 58"/>
                <a:gd name="T18" fmla="*/ 12 w 63"/>
                <a:gd name="T19" fmla="*/ 8 h 58"/>
                <a:gd name="T20" fmla="*/ 17 w 63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8">
                  <a:moveTo>
                    <a:pt x="17" y="0"/>
                  </a:moveTo>
                  <a:lnTo>
                    <a:pt x="63" y="21"/>
                  </a:lnTo>
                  <a:lnTo>
                    <a:pt x="59" y="30"/>
                  </a:lnTo>
                  <a:lnTo>
                    <a:pt x="19" y="35"/>
                  </a:lnTo>
                  <a:lnTo>
                    <a:pt x="50" y="50"/>
                  </a:lnTo>
                  <a:lnTo>
                    <a:pt x="46" y="58"/>
                  </a:lnTo>
                  <a:lnTo>
                    <a:pt x="0" y="37"/>
                  </a:lnTo>
                  <a:lnTo>
                    <a:pt x="4" y="26"/>
                  </a:lnTo>
                  <a:lnTo>
                    <a:pt x="43" y="22"/>
                  </a:lnTo>
                  <a:lnTo>
                    <a:pt x="12" y="8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3" name="íS1îḍé"/>
            <p:cNvSpPr/>
            <p:nvPr/>
          </p:nvSpPr>
          <p:spPr bwMode="auto">
            <a:xfrm>
              <a:off x="1690584" y="5045665"/>
              <a:ext cx="84138" cy="44450"/>
            </a:xfrm>
            <a:custGeom>
              <a:avLst/>
              <a:gdLst>
                <a:gd name="T0" fmla="*/ 5 w 53"/>
                <a:gd name="T1" fmla="*/ 0 h 28"/>
                <a:gd name="T2" fmla="*/ 53 w 53"/>
                <a:gd name="T3" fmla="*/ 19 h 28"/>
                <a:gd name="T4" fmla="*/ 49 w 53"/>
                <a:gd name="T5" fmla="*/ 28 h 28"/>
                <a:gd name="T6" fmla="*/ 0 w 53"/>
                <a:gd name="T7" fmla="*/ 10 h 28"/>
                <a:gd name="T8" fmla="*/ 5 w 5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8">
                  <a:moveTo>
                    <a:pt x="5" y="0"/>
                  </a:moveTo>
                  <a:lnTo>
                    <a:pt x="53" y="19"/>
                  </a:lnTo>
                  <a:lnTo>
                    <a:pt x="49" y="28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4" name="íṧļïḋè"/>
            <p:cNvSpPr/>
            <p:nvPr/>
          </p:nvSpPr>
          <p:spPr bwMode="auto">
            <a:xfrm>
              <a:off x="1674709" y="5091703"/>
              <a:ext cx="92075" cy="73025"/>
            </a:xfrm>
            <a:custGeom>
              <a:avLst/>
              <a:gdLst>
                <a:gd name="T0" fmla="*/ 4 w 58"/>
                <a:gd name="T1" fmla="*/ 3 h 46"/>
                <a:gd name="T2" fmla="*/ 58 w 58"/>
                <a:gd name="T3" fmla="*/ 0 h 46"/>
                <a:gd name="T4" fmla="*/ 55 w 58"/>
                <a:gd name="T5" fmla="*/ 11 h 46"/>
                <a:gd name="T6" fmla="*/ 14 w 58"/>
                <a:gd name="T7" fmla="*/ 13 h 46"/>
                <a:gd name="T8" fmla="*/ 46 w 58"/>
                <a:gd name="T9" fmla="*/ 35 h 46"/>
                <a:gd name="T10" fmla="*/ 44 w 58"/>
                <a:gd name="T11" fmla="*/ 46 h 46"/>
                <a:gd name="T12" fmla="*/ 0 w 58"/>
                <a:gd name="T13" fmla="*/ 14 h 46"/>
                <a:gd name="T14" fmla="*/ 4 w 58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6">
                  <a:moveTo>
                    <a:pt x="4" y="3"/>
                  </a:moveTo>
                  <a:lnTo>
                    <a:pt x="58" y="0"/>
                  </a:lnTo>
                  <a:lnTo>
                    <a:pt x="55" y="11"/>
                  </a:lnTo>
                  <a:lnTo>
                    <a:pt x="14" y="13"/>
                  </a:lnTo>
                  <a:lnTo>
                    <a:pt x="46" y="35"/>
                  </a:lnTo>
                  <a:lnTo>
                    <a:pt x="44" y="46"/>
                  </a:lnTo>
                  <a:lnTo>
                    <a:pt x="0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5" name="ïṡḷiḋé"/>
            <p:cNvSpPr/>
            <p:nvPr/>
          </p:nvSpPr>
          <p:spPr bwMode="auto">
            <a:xfrm>
              <a:off x="1652484" y="5153615"/>
              <a:ext cx="90488" cy="73025"/>
            </a:xfrm>
            <a:custGeom>
              <a:avLst/>
              <a:gdLst>
                <a:gd name="T0" fmla="*/ 7 w 57"/>
                <a:gd name="T1" fmla="*/ 0 h 46"/>
                <a:gd name="T2" fmla="*/ 57 w 57"/>
                <a:gd name="T3" fmla="*/ 10 h 46"/>
                <a:gd name="T4" fmla="*/ 50 w 57"/>
                <a:gd name="T5" fmla="*/ 46 h 46"/>
                <a:gd name="T6" fmla="*/ 42 w 57"/>
                <a:gd name="T7" fmla="*/ 45 h 46"/>
                <a:gd name="T8" fmla="*/ 47 w 57"/>
                <a:gd name="T9" fmla="*/ 18 h 46"/>
                <a:gd name="T10" fmla="*/ 36 w 57"/>
                <a:gd name="T11" fmla="*/ 16 h 46"/>
                <a:gd name="T12" fmla="*/ 30 w 57"/>
                <a:gd name="T13" fmla="*/ 40 h 46"/>
                <a:gd name="T14" fmla="*/ 22 w 57"/>
                <a:gd name="T15" fmla="*/ 39 h 46"/>
                <a:gd name="T16" fmla="*/ 27 w 57"/>
                <a:gd name="T17" fmla="*/ 14 h 46"/>
                <a:gd name="T18" fmla="*/ 14 w 57"/>
                <a:gd name="T19" fmla="*/ 11 h 46"/>
                <a:gd name="T20" fmla="*/ 8 w 57"/>
                <a:gd name="T21" fmla="*/ 39 h 46"/>
                <a:gd name="T22" fmla="*/ 0 w 57"/>
                <a:gd name="T23" fmla="*/ 38 h 46"/>
                <a:gd name="T24" fmla="*/ 7 w 57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46">
                  <a:moveTo>
                    <a:pt x="7" y="0"/>
                  </a:moveTo>
                  <a:lnTo>
                    <a:pt x="57" y="10"/>
                  </a:lnTo>
                  <a:lnTo>
                    <a:pt x="50" y="46"/>
                  </a:lnTo>
                  <a:lnTo>
                    <a:pt x="42" y="45"/>
                  </a:lnTo>
                  <a:lnTo>
                    <a:pt x="47" y="18"/>
                  </a:lnTo>
                  <a:lnTo>
                    <a:pt x="36" y="16"/>
                  </a:lnTo>
                  <a:lnTo>
                    <a:pt x="30" y="40"/>
                  </a:lnTo>
                  <a:lnTo>
                    <a:pt x="22" y="39"/>
                  </a:lnTo>
                  <a:lnTo>
                    <a:pt x="27" y="14"/>
                  </a:lnTo>
                  <a:lnTo>
                    <a:pt x="14" y="11"/>
                  </a:lnTo>
                  <a:lnTo>
                    <a:pt x="8" y="39"/>
                  </a:lnTo>
                  <a:lnTo>
                    <a:pt x="0" y="38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6" name="ïşļiḋe"/>
            <p:cNvSpPr/>
            <p:nvPr/>
          </p:nvSpPr>
          <p:spPr bwMode="auto">
            <a:xfrm>
              <a:off x="1641372" y="5231403"/>
              <a:ext cx="88900" cy="71438"/>
            </a:xfrm>
            <a:custGeom>
              <a:avLst/>
              <a:gdLst>
                <a:gd name="T0" fmla="*/ 4 w 48"/>
                <a:gd name="T1" fmla="*/ 0 h 39"/>
                <a:gd name="T2" fmla="*/ 48 w 48"/>
                <a:gd name="T3" fmla="*/ 4 h 39"/>
                <a:gd name="T4" fmla="*/ 46 w 48"/>
                <a:gd name="T5" fmla="*/ 23 h 39"/>
                <a:gd name="T6" fmla="*/ 44 w 48"/>
                <a:gd name="T7" fmla="*/ 33 h 39"/>
                <a:gd name="T8" fmla="*/ 39 w 48"/>
                <a:gd name="T9" fmla="*/ 38 h 39"/>
                <a:gd name="T10" fmla="*/ 32 w 48"/>
                <a:gd name="T11" fmla="*/ 39 h 39"/>
                <a:gd name="T12" fmla="*/ 24 w 48"/>
                <a:gd name="T13" fmla="*/ 35 h 39"/>
                <a:gd name="T14" fmla="*/ 21 w 48"/>
                <a:gd name="T15" fmla="*/ 26 h 39"/>
                <a:gd name="T16" fmla="*/ 17 w 48"/>
                <a:gd name="T17" fmla="*/ 30 h 39"/>
                <a:gd name="T18" fmla="*/ 9 w 48"/>
                <a:gd name="T19" fmla="*/ 35 h 39"/>
                <a:gd name="T20" fmla="*/ 0 w 48"/>
                <a:gd name="T21" fmla="*/ 39 h 39"/>
                <a:gd name="T22" fmla="*/ 1 w 48"/>
                <a:gd name="T23" fmla="*/ 29 h 39"/>
                <a:gd name="T24" fmla="*/ 12 w 48"/>
                <a:gd name="T25" fmla="*/ 23 h 39"/>
                <a:gd name="T26" fmla="*/ 18 w 48"/>
                <a:gd name="T27" fmla="*/ 19 h 39"/>
                <a:gd name="T28" fmla="*/ 20 w 48"/>
                <a:gd name="T29" fmla="*/ 17 h 39"/>
                <a:gd name="T30" fmla="*/ 21 w 48"/>
                <a:gd name="T31" fmla="*/ 12 h 39"/>
                <a:gd name="T32" fmla="*/ 22 w 48"/>
                <a:gd name="T33" fmla="*/ 11 h 39"/>
                <a:gd name="T34" fmla="*/ 3 w 48"/>
                <a:gd name="T35" fmla="*/ 9 h 39"/>
                <a:gd name="T36" fmla="*/ 4 w 48"/>
                <a:gd name="T37" fmla="*/ 0 h 39"/>
                <a:gd name="T38" fmla="*/ 29 w 48"/>
                <a:gd name="T39" fmla="*/ 11 h 39"/>
                <a:gd name="T40" fmla="*/ 28 w 48"/>
                <a:gd name="T41" fmla="*/ 18 h 39"/>
                <a:gd name="T42" fmla="*/ 28 w 48"/>
                <a:gd name="T43" fmla="*/ 26 h 39"/>
                <a:gd name="T44" fmla="*/ 29 w 48"/>
                <a:gd name="T45" fmla="*/ 28 h 39"/>
                <a:gd name="T46" fmla="*/ 32 w 48"/>
                <a:gd name="T47" fmla="*/ 30 h 39"/>
                <a:gd name="T48" fmla="*/ 36 w 48"/>
                <a:gd name="T49" fmla="*/ 29 h 39"/>
                <a:gd name="T50" fmla="*/ 38 w 48"/>
                <a:gd name="T51" fmla="*/ 26 h 39"/>
                <a:gd name="T52" fmla="*/ 39 w 48"/>
                <a:gd name="T53" fmla="*/ 19 h 39"/>
                <a:gd name="T54" fmla="*/ 40 w 48"/>
                <a:gd name="T55" fmla="*/ 12 h 39"/>
                <a:gd name="T56" fmla="*/ 29 w 48"/>
                <a:gd name="T5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39">
                  <a:moveTo>
                    <a:pt x="4" y="0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7"/>
                    <a:pt x="45" y="31"/>
                    <a:pt x="44" y="33"/>
                  </a:cubicBezTo>
                  <a:cubicBezTo>
                    <a:pt x="43" y="35"/>
                    <a:pt x="41" y="36"/>
                    <a:pt x="39" y="38"/>
                  </a:cubicBezTo>
                  <a:cubicBezTo>
                    <a:pt x="37" y="39"/>
                    <a:pt x="35" y="39"/>
                    <a:pt x="32" y="39"/>
                  </a:cubicBezTo>
                  <a:cubicBezTo>
                    <a:pt x="29" y="38"/>
                    <a:pt x="26" y="37"/>
                    <a:pt x="24" y="35"/>
                  </a:cubicBezTo>
                  <a:cubicBezTo>
                    <a:pt x="22" y="33"/>
                    <a:pt x="21" y="30"/>
                    <a:pt x="21" y="26"/>
                  </a:cubicBezTo>
                  <a:cubicBezTo>
                    <a:pt x="20" y="28"/>
                    <a:pt x="18" y="29"/>
                    <a:pt x="17" y="30"/>
                  </a:cubicBezTo>
                  <a:cubicBezTo>
                    <a:pt x="16" y="32"/>
                    <a:pt x="13" y="33"/>
                    <a:pt x="9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1"/>
                    <a:pt x="17" y="20"/>
                    <a:pt x="18" y="19"/>
                  </a:cubicBezTo>
                  <a:cubicBezTo>
                    <a:pt x="19" y="18"/>
                    <a:pt x="20" y="18"/>
                    <a:pt x="20" y="17"/>
                  </a:cubicBezTo>
                  <a:cubicBezTo>
                    <a:pt x="21" y="16"/>
                    <a:pt x="21" y="14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4" y="0"/>
                  </a:lnTo>
                  <a:close/>
                  <a:moveTo>
                    <a:pt x="29" y="11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22"/>
                    <a:pt x="27" y="25"/>
                    <a:pt x="28" y="26"/>
                  </a:cubicBezTo>
                  <a:cubicBezTo>
                    <a:pt x="28" y="27"/>
                    <a:pt x="28" y="28"/>
                    <a:pt x="29" y="28"/>
                  </a:cubicBezTo>
                  <a:cubicBezTo>
                    <a:pt x="30" y="29"/>
                    <a:pt x="31" y="30"/>
                    <a:pt x="32" y="30"/>
                  </a:cubicBezTo>
                  <a:cubicBezTo>
                    <a:pt x="34" y="30"/>
                    <a:pt x="35" y="30"/>
                    <a:pt x="36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8" y="25"/>
                    <a:pt x="39" y="23"/>
                    <a:pt x="39" y="19"/>
                  </a:cubicBezTo>
                  <a:cubicBezTo>
                    <a:pt x="40" y="12"/>
                    <a:pt x="40" y="12"/>
                    <a:pt x="40" y="12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7" name="îś1iḓê"/>
            <p:cNvSpPr/>
            <p:nvPr/>
          </p:nvSpPr>
          <p:spPr bwMode="auto">
            <a:xfrm>
              <a:off x="1641372" y="5312365"/>
              <a:ext cx="82550" cy="66675"/>
            </a:xfrm>
            <a:custGeom>
              <a:avLst/>
              <a:gdLst>
                <a:gd name="T0" fmla="*/ 15 w 45"/>
                <a:gd name="T1" fmla="*/ 0 h 36"/>
                <a:gd name="T2" fmla="*/ 16 w 45"/>
                <a:gd name="T3" fmla="*/ 8 h 36"/>
                <a:gd name="T4" fmla="*/ 9 w 45"/>
                <a:gd name="T5" fmla="*/ 12 h 36"/>
                <a:gd name="T6" fmla="*/ 7 w 45"/>
                <a:gd name="T7" fmla="*/ 18 h 36"/>
                <a:gd name="T8" fmla="*/ 9 w 45"/>
                <a:gd name="T9" fmla="*/ 25 h 36"/>
                <a:gd name="T10" fmla="*/ 13 w 45"/>
                <a:gd name="T11" fmla="*/ 27 h 36"/>
                <a:gd name="T12" fmla="*/ 16 w 45"/>
                <a:gd name="T13" fmla="*/ 26 h 36"/>
                <a:gd name="T14" fmla="*/ 18 w 45"/>
                <a:gd name="T15" fmla="*/ 23 h 36"/>
                <a:gd name="T16" fmla="*/ 20 w 45"/>
                <a:gd name="T17" fmla="*/ 15 h 36"/>
                <a:gd name="T18" fmla="*/ 24 w 45"/>
                <a:gd name="T19" fmla="*/ 5 h 36"/>
                <a:gd name="T20" fmla="*/ 33 w 45"/>
                <a:gd name="T21" fmla="*/ 1 h 36"/>
                <a:gd name="T22" fmla="*/ 39 w 45"/>
                <a:gd name="T23" fmla="*/ 3 h 36"/>
                <a:gd name="T24" fmla="*/ 44 w 45"/>
                <a:gd name="T25" fmla="*/ 9 h 36"/>
                <a:gd name="T26" fmla="*/ 45 w 45"/>
                <a:gd name="T27" fmla="*/ 17 h 36"/>
                <a:gd name="T28" fmla="*/ 42 w 45"/>
                <a:gd name="T29" fmla="*/ 30 h 36"/>
                <a:gd name="T30" fmla="*/ 32 w 45"/>
                <a:gd name="T31" fmla="*/ 34 h 36"/>
                <a:gd name="T32" fmla="*/ 31 w 45"/>
                <a:gd name="T33" fmla="*/ 25 h 36"/>
                <a:gd name="T34" fmla="*/ 36 w 45"/>
                <a:gd name="T35" fmla="*/ 23 h 36"/>
                <a:gd name="T36" fmla="*/ 38 w 45"/>
                <a:gd name="T37" fmla="*/ 17 h 36"/>
                <a:gd name="T38" fmla="*/ 36 w 45"/>
                <a:gd name="T39" fmla="*/ 11 h 36"/>
                <a:gd name="T40" fmla="*/ 33 w 45"/>
                <a:gd name="T41" fmla="*/ 10 h 36"/>
                <a:gd name="T42" fmla="*/ 31 w 45"/>
                <a:gd name="T43" fmla="*/ 11 h 36"/>
                <a:gd name="T44" fmla="*/ 28 w 45"/>
                <a:gd name="T45" fmla="*/ 19 h 36"/>
                <a:gd name="T46" fmla="*/ 25 w 45"/>
                <a:gd name="T47" fmla="*/ 29 h 36"/>
                <a:gd name="T48" fmla="*/ 20 w 45"/>
                <a:gd name="T49" fmla="*/ 34 h 36"/>
                <a:gd name="T50" fmla="*/ 13 w 45"/>
                <a:gd name="T51" fmla="*/ 36 h 36"/>
                <a:gd name="T52" fmla="*/ 6 w 45"/>
                <a:gd name="T53" fmla="*/ 33 h 36"/>
                <a:gd name="T54" fmla="*/ 1 w 45"/>
                <a:gd name="T55" fmla="*/ 28 h 36"/>
                <a:gd name="T56" fmla="*/ 0 w 45"/>
                <a:gd name="T57" fmla="*/ 18 h 36"/>
                <a:gd name="T58" fmla="*/ 3 w 45"/>
                <a:gd name="T59" fmla="*/ 5 h 36"/>
                <a:gd name="T60" fmla="*/ 15 w 45"/>
                <a:gd name="T6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6">
                  <a:moveTo>
                    <a:pt x="15" y="0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3" y="9"/>
                    <a:pt x="10" y="10"/>
                    <a:pt x="9" y="12"/>
                  </a:cubicBezTo>
                  <a:cubicBezTo>
                    <a:pt x="8" y="13"/>
                    <a:pt x="7" y="15"/>
                    <a:pt x="7" y="18"/>
                  </a:cubicBezTo>
                  <a:cubicBezTo>
                    <a:pt x="7" y="21"/>
                    <a:pt x="8" y="23"/>
                    <a:pt x="9" y="25"/>
                  </a:cubicBezTo>
                  <a:cubicBezTo>
                    <a:pt x="10" y="26"/>
                    <a:pt x="12" y="27"/>
                    <a:pt x="13" y="27"/>
                  </a:cubicBezTo>
                  <a:cubicBezTo>
                    <a:pt x="14" y="27"/>
                    <a:pt x="15" y="26"/>
                    <a:pt x="16" y="26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18" y="22"/>
                    <a:pt x="19" y="19"/>
                    <a:pt x="20" y="15"/>
                  </a:cubicBezTo>
                  <a:cubicBezTo>
                    <a:pt x="21" y="11"/>
                    <a:pt x="22" y="7"/>
                    <a:pt x="24" y="5"/>
                  </a:cubicBezTo>
                  <a:cubicBezTo>
                    <a:pt x="26" y="3"/>
                    <a:pt x="29" y="1"/>
                    <a:pt x="33" y="1"/>
                  </a:cubicBezTo>
                  <a:cubicBezTo>
                    <a:pt x="35" y="1"/>
                    <a:pt x="37" y="2"/>
                    <a:pt x="39" y="3"/>
                  </a:cubicBezTo>
                  <a:cubicBezTo>
                    <a:pt x="41" y="4"/>
                    <a:pt x="43" y="6"/>
                    <a:pt x="44" y="9"/>
                  </a:cubicBezTo>
                  <a:cubicBezTo>
                    <a:pt x="45" y="11"/>
                    <a:pt x="45" y="14"/>
                    <a:pt x="45" y="17"/>
                  </a:cubicBezTo>
                  <a:cubicBezTo>
                    <a:pt x="45" y="23"/>
                    <a:pt x="44" y="27"/>
                    <a:pt x="42" y="30"/>
                  </a:cubicBezTo>
                  <a:cubicBezTo>
                    <a:pt x="39" y="33"/>
                    <a:pt x="36" y="34"/>
                    <a:pt x="32" y="3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4" y="25"/>
                    <a:pt x="35" y="24"/>
                    <a:pt x="36" y="23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5"/>
                    <a:pt x="37" y="13"/>
                    <a:pt x="36" y="11"/>
                  </a:cubicBezTo>
                  <a:cubicBezTo>
                    <a:pt x="35" y="10"/>
                    <a:pt x="35" y="10"/>
                    <a:pt x="33" y="10"/>
                  </a:cubicBezTo>
                  <a:cubicBezTo>
                    <a:pt x="32" y="10"/>
                    <a:pt x="31" y="10"/>
                    <a:pt x="31" y="11"/>
                  </a:cubicBezTo>
                  <a:cubicBezTo>
                    <a:pt x="30" y="12"/>
                    <a:pt x="29" y="15"/>
                    <a:pt x="28" y="19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4" y="31"/>
                    <a:pt x="22" y="33"/>
                    <a:pt x="20" y="34"/>
                  </a:cubicBezTo>
                  <a:cubicBezTo>
                    <a:pt x="18" y="35"/>
                    <a:pt x="16" y="36"/>
                    <a:pt x="13" y="36"/>
                  </a:cubicBezTo>
                  <a:cubicBezTo>
                    <a:pt x="11" y="36"/>
                    <a:pt x="8" y="35"/>
                    <a:pt x="6" y="33"/>
                  </a:cubicBezTo>
                  <a:cubicBezTo>
                    <a:pt x="4" y="32"/>
                    <a:pt x="2" y="30"/>
                    <a:pt x="1" y="28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2"/>
                    <a:pt x="1" y="8"/>
                    <a:pt x="3" y="5"/>
                  </a:cubicBezTo>
                  <a:cubicBezTo>
                    <a:pt x="6" y="2"/>
                    <a:pt x="1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8" name="íş1ïḓe"/>
            <p:cNvSpPr/>
            <p:nvPr/>
          </p:nvSpPr>
          <p:spPr bwMode="auto">
            <a:xfrm>
              <a:off x="1642959" y="5385390"/>
              <a:ext cx="84138" cy="22225"/>
            </a:xfrm>
            <a:custGeom>
              <a:avLst/>
              <a:gdLst>
                <a:gd name="T0" fmla="*/ 0 w 53"/>
                <a:gd name="T1" fmla="*/ 5 h 14"/>
                <a:gd name="T2" fmla="*/ 51 w 53"/>
                <a:gd name="T3" fmla="*/ 0 h 14"/>
                <a:gd name="T4" fmla="*/ 53 w 53"/>
                <a:gd name="T5" fmla="*/ 11 h 14"/>
                <a:gd name="T6" fmla="*/ 1 w 53"/>
                <a:gd name="T7" fmla="*/ 14 h 14"/>
                <a:gd name="T8" fmla="*/ 0 w 53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4">
                  <a:moveTo>
                    <a:pt x="0" y="5"/>
                  </a:moveTo>
                  <a:lnTo>
                    <a:pt x="51" y="0"/>
                  </a:lnTo>
                  <a:lnTo>
                    <a:pt x="53" y="11"/>
                  </a:lnTo>
                  <a:lnTo>
                    <a:pt x="1" y="14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79" name="ïṩlîḋè"/>
            <p:cNvSpPr/>
            <p:nvPr/>
          </p:nvSpPr>
          <p:spPr bwMode="auto">
            <a:xfrm>
              <a:off x="1649309" y="5407615"/>
              <a:ext cx="84138" cy="66675"/>
            </a:xfrm>
            <a:custGeom>
              <a:avLst/>
              <a:gdLst>
                <a:gd name="T0" fmla="*/ 0 w 53"/>
                <a:gd name="T1" fmla="*/ 22 h 42"/>
                <a:gd name="T2" fmla="*/ 42 w 53"/>
                <a:gd name="T3" fmla="*/ 17 h 42"/>
                <a:gd name="T4" fmla="*/ 39 w 53"/>
                <a:gd name="T5" fmla="*/ 1 h 42"/>
                <a:gd name="T6" fmla="*/ 49 w 53"/>
                <a:gd name="T7" fmla="*/ 0 h 42"/>
                <a:gd name="T8" fmla="*/ 53 w 53"/>
                <a:gd name="T9" fmla="*/ 41 h 42"/>
                <a:gd name="T10" fmla="*/ 45 w 53"/>
                <a:gd name="T11" fmla="*/ 42 h 42"/>
                <a:gd name="T12" fmla="*/ 43 w 53"/>
                <a:gd name="T13" fmla="*/ 27 h 42"/>
                <a:gd name="T14" fmla="*/ 1 w 53"/>
                <a:gd name="T15" fmla="*/ 33 h 42"/>
                <a:gd name="T16" fmla="*/ 0 w 53"/>
                <a:gd name="T17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0" y="22"/>
                  </a:moveTo>
                  <a:lnTo>
                    <a:pt x="42" y="17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3" y="41"/>
                  </a:lnTo>
                  <a:lnTo>
                    <a:pt x="45" y="42"/>
                  </a:lnTo>
                  <a:lnTo>
                    <a:pt x="43" y="27"/>
                  </a:lnTo>
                  <a:lnTo>
                    <a:pt x="1" y="33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0" name="ïṣľîďe"/>
            <p:cNvSpPr/>
            <p:nvPr/>
          </p:nvSpPr>
          <p:spPr bwMode="auto">
            <a:xfrm>
              <a:off x="1662009" y="5471115"/>
              <a:ext cx="90488" cy="73025"/>
            </a:xfrm>
            <a:custGeom>
              <a:avLst/>
              <a:gdLst>
                <a:gd name="T0" fmla="*/ 0 w 57"/>
                <a:gd name="T1" fmla="*/ 29 h 46"/>
                <a:gd name="T2" fmla="*/ 21 w 57"/>
                <a:gd name="T3" fmla="*/ 24 h 46"/>
                <a:gd name="T4" fmla="*/ 45 w 57"/>
                <a:gd name="T5" fmla="*/ 0 h 46"/>
                <a:gd name="T6" fmla="*/ 49 w 57"/>
                <a:gd name="T7" fmla="*/ 11 h 46"/>
                <a:gd name="T8" fmla="*/ 31 w 57"/>
                <a:gd name="T9" fmla="*/ 28 h 46"/>
                <a:gd name="T10" fmla="*/ 53 w 57"/>
                <a:gd name="T11" fmla="*/ 35 h 46"/>
                <a:gd name="T12" fmla="*/ 57 w 57"/>
                <a:gd name="T13" fmla="*/ 46 h 46"/>
                <a:gd name="T14" fmla="*/ 23 w 57"/>
                <a:gd name="T15" fmla="*/ 35 h 46"/>
                <a:gd name="T16" fmla="*/ 2 w 57"/>
                <a:gd name="T17" fmla="*/ 39 h 46"/>
                <a:gd name="T18" fmla="*/ 0 w 57"/>
                <a:gd name="T19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6">
                  <a:moveTo>
                    <a:pt x="0" y="29"/>
                  </a:moveTo>
                  <a:lnTo>
                    <a:pt x="21" y="24"/>
                  </a:lnTo>
                  <a:lnTo>
                    <a:pt x="45" y="0"/>
                  </a:lnTo>
                  <a:lnTo>
                    <a:pt x="49" y="11"/>
                  </a:lnTo>
                  <a:lnTo>
                    <a:pt x="31" y="28"/>
                  </a:lnTo>
                  <a:lnTo>
                    <a:pt x="53" y="35"/>
                  </a:lnTo>
                  <a:lnTo>
                    <a:pt x="57" y="46"/>
                  </a:lnTo>
                  <a:lnTo>
                    <a:pt x="23" y="35"/>
                  </a:lnTo>
                  <a:lnTo>
                    <a:pt x="2" y="3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1" name="íśļiḓe"/>
            <p:cNvSpPr/>
            <p:nvPr/>
          </p:nvSpPr>
          <p:spPr bwMode="auto">
            <a:xfrm>
              <a:off x="1704872" y="5609228"/>
              <a:ext cx="85725" cy="80963"/>
            </a:xfrm>
            <a:custGeom>
              <a:avLst/>
              <a:gdLst>
                <a:gd name="T0" fmla="*/ 15 w 47"/>
                <a:gd name="T1" fmla="*/ 2 h 44"/>
                <a:gd name="T2" fmla="*/ 26 w 47"/>
                <a:gd name="T3" fmla="*/ 0 h 44"/>
                <a:gd name="T4" fmla="*/ 33 w 47"/>
                <a:gd name="T5" fmla="*/ 1 h 44"/>
                <a:gd name="T6" fmla="*/ 39 w 47"/>
                <a:gd name="T7" fmla="*/ 4 h 44"/>
                <a:gd name="T8" fmla="*/ 44 w 47"/>
                <a:gd name="T9" fmla="*/ 12 h 44"/>
                <a:gd name="T10" fmla="*/ 45 w 47"/>
                <a:gd name="T11" fmla="*/ 29 h 44"/>
                <a:gd name="T12" fmla="*/ 32 w 47"/>
                <a:gd name="T13" fmla="*/ 41 h 44"/>
                <a:gd name="T14" fmla="*/ 15 w 47"/>
                <a:gd name="T15" fmla="*/ 43 h 44"/>
                <a:gd name="T16" fmla="*/ 3 w 47"/>
                <a:gd name="T17" fmla="*/ 31 h 44"/>
                <a:gd name="T18" fmla="*/ 2 w 47"/>
                <a:gd name="T19" fmla="*/ 14 h 44"/>
                <a:gd name="T20" fmla="*/ 15 w 47"/>
                <a:gd name="T21" fmla="*/ 2 h 44"/>
                <a:gd name="T22" fmla="*/ 19 w 47"/>
                <a:gd name="T23" fmla="*/ 10 h 44"/>
                <a:gd name="T24" fmla="*/ 10 w 47"/>
                <a:gd name="T25" fmla="*/ 18 h 44"/>
                <a:gd name="T26" fmla="*/ 10 w 47"/>
                <a:gd name="T27" fmla="*/ 28 h 44"/>
                <a:gd name="T28" fmla="*/ 17 w 47"/>
                <a:gd name="T29" fmla="*/ 34 h 44"/>
                <a:gd name="T30" fmla="*/ 29 w 47"/>
                <a:gd name="T31" fmla="*/ 33 h 44"/>
                <a:gd name="T32" fmla="*/ 38 w 47"/>
                <a:gd name="T33" fmla="*/ 25 h 44"/>
                <a:gd name="T34" fmla="*/ 37 w 47"/>
                <a:gd name="T35" fmla="*/ 16 h 44"/>
                <a:gd name="T36" fmla="*/ 30 w 47"/>
                <a:gd name="T37" fmla="*/ 9 h 44"/>
                <a:gd name="T38" fmla="*/ 19 w 47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15" y="2"/>
                  </a:moveTo>
                  <a:cubicBezTo>
                    <a:pt x="19" y="0"/>
                    <a:pt x="23" y="0"/>
                    <a:pt x="26" y="0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35" y="2"/>
                    <a:pt x="37" y="3"/>
                    <a:pt x="39" y="4"/>
                  </a:cubicBezTo>
                  <a:cubicBezTo>
                    <a:pt x="41" y="6"/>
                    <a:pt x="43" y="9"/>
                    <a:pt x="44" y="12"/>
                  </a:cubicBezTo>
                  <a:cubicBezTo>
                    <a:pt x="47" y="18"/>
                    <a:pt x="47" y="24"/>
                    <a:pt x="45" y="29"/>
                  </a:cubicBezTo>
                  <a:cubicBezTo>
                    <a:pt x="43" y="34"/>
                    <a:pt x="39" y="38"/>
                    <a:pt x="32" y="41"/>
                  </a:cubicBezTo>
                  <a:cubicBezTo>
                    <a:pt x="26" y="44"/>
                    <a:pt x="20" y="44"/>
                    <a:pt x="15" y="43"/>
                  </a:cubicBezTo>
                  <a:cubicBezTo>
                    <a:pt x="9" y="41"/>
                    <a:pt x="5" y="37"/>
                    <a:pt x="3" y="31"/>
                  </a:cubicBezTo>
                  <a:cubicBezTo>
                    <a:pt x="0" y="25"/>
                    <a:pt x="0" y="19"/>
                    <a:pt x="2" y="14"/>
                  </a:cubicBezTo>
                  <a:cubicBezTo>
                    <a:pt x="4" y="9"/>
                    <a:pt x="8" y="5"/>
                    <a:pt x="15" y="2"/>
                  </a:cubicBezTo>
                  <a:close/>
                  <a:moveTo>
                    <a:pt x="19" y="10"/>
                  </a:moveTo>
                  <a:cubicBezTo>
                    <a:pt x="14" y="12"/>
                    <a:pt x="11" y="15"/>
                    <a:pt x="10" y="18"/>
                  </a:cubicBezTo>
                  <a:cubicBezTo>
                    <a:pt x="8" y="21"/>
                    <a:pt x="8" y="24"/>
                    <a:pt x="10" y="28"/>
                  </a:cubicBezTo>
                  <a:cubicBezTo>
                    <a:pt x="11" y="31"/>
                    <a:pt x="13" y="33"/>
                    <a:pt x="17" y="34"/>
                  </a:cubicBezTo>
                  <a:cubicBezTo>
                    <a:pt x="20" y="35"/>
                    <a:pt x="24" y="35"/>
                    <a:pt x="29" y="33"/>
                  </a:cubicBezTo>
                  <a:cubicBezTo>
                    <a:pt x="33" y="31"/>
                    <a:pt x="36" y="28"/>
                    <a:pt x="38" y="25"/>
                  </a:cubicBezTo>
                  <a:cubicBezTo>
                    <a:pt x="39" y="22"/>
                    <a:pt x="39" y="19"/>
                    <a:pt x="37" y="16"/>
                  </a:cubicBezTo>
                  <a:cubicBezTo>
                    <a:pt x="36" y="12"/>
                    <a:pt x="34" y="10"/>
                    <a:pt x="30" y="9"/>
                  </a:cubicBezTo>
                  <a:cubicBezTo>
                    <a:pt x="27" y="8"/>
                    <a:pt x="23" y="8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2" name="î$ḷïďe"/>
            <p:cNvSpPr/>
            <p:nvPr/>
          </p:nvSpPr>
          <p:spPr bwMode="auto">
            <a:xfrm>
              <a:off x="1733447" y="5675903"/>
              <a:ext cx="98425" cy="66675"/>
            </a:xfrm>
            <a:custGeom>
              <a:avLst/>
              <a:gdLst>
                <a:gd name="T0" fmla="*/ 0 w 62"/>
                <a:gd name="T1" fmla="*/ 26 h 42"/>
                <a:gd name="T2" fmla="*/ 45 w 62"/>
                <a:gd name="T3" fmla="*/ 0 h 42"/>
                <a:gd name="T4" fmla="*/ 62 w 62"/>
                <a:gd name="T5" fmla="*/ 30 h 42"/>
                <a:gd name="T6" fmla="*/ 55 w 62"/>
                <a:gd name="T7" fmla="*/ 35 h 42"/>
                <a:gd name="T8" fmla="*/ 43 w 62"/>
                <a:gd name="T9" fmla="*/ 14 h 42"/>
                <a:gd name="T10" fmla="*/ 32 w 62"/>
                <a:gd name="T11" fmla="*/ 20 h 42"/>
                <a:gd name="T12" fmla="*/ 43 w 62"/>
                <a:gd name="T13" fmla="*/ 38 h 42"/>
                <a:gd name="T14" fmla="*/ 35 w 62"/>
                <a:gd name="T15" fmla="*/ 42 h 42"/>
                <a:gd name="T16" fmla="*/ 25 w 62"/>
                <a:gd name="T17" fmla="*/ 23 h 42"/>
                <a:gd name="T18" fmla="*/ 6 w 62"/>
                <a:gd name="T19" fmla="*/ 35 h 42"/>
                <a:gd name="T20" fmla="*/ 0 w 62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42">
                  <a:moveTo>
                    <a:pt x="0" y="26"/>
                  </a:moveTo>
                  <a:lnTo>
                    <a:pt x="45" y="0"/>
                  </a:lnTo>
                  <a:lnTo>
                    <a:pt x="62" y="30"/>
                  </a:lnTo>
                  <a:lnTo>
                    <a:pt x="55" y="35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43" y="38"/>
                  </a:lnTo>
                  <a:lnTo>
                    <a:pt x="35" y="42"/>
                  </a:lnTo>
                  <a:lnTo>
                    <a:pt x="25" y="23"/>
                  </a:lnTo>
                  <a:lnTo>
                    <a:pt x="6" y="3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3" name="îśḻîḍe"/>
            <p:cNvSpPr/>
            <p:nvPr/>
          </p:nvSpPr>
          <p:spPr bwMode="auto">
            <a:xfrm>
              <a:off x="1812822" y="5785440"/>
              <a:ext cx="85725" cy="82550"/>
            </a:xfrm>
            <a:custGeom>
              <a:avLst/>
              <a:gdLst>
                <a:gd name="T0" fmla="*/ 6 w 46"/>
                <a:gd name="T1" fmla="*/ 13 h 45"/>
                <a:gd name="T2" fmla="*/ 12 w 46"/>
                <a:gd name="T3" fmla="*/ 19 h 45"/>
                <a:gd name="T4" fmla="*/ 9 w 46"/>
                <a:gd name="T5" fmla="*/ 26 h 45"/>
                <a:gd name="T6" fmla="*/ 11 w 46"/>
                <a:gd name="T7" fmla="*/ 32 h 45"/>
                <a:gd name="T8" fmla="*/ 17 w 46"/>
                <a:gd name="T9" fmla="*/ 36 h 45"/>
                <a:gd name="T10" fmla="*/ 22 w 46"/>
                <a:gd name="T11" fmla="*/ 35 h 45"/>
                <a:gd name="T12" fmla="*/ 23 w 46"/>
                <a:gd name="T13" fmla="*/ 32 h 45"/>
                <a:gd name="T14" fmla="*/ 22 w 46"/>
                <a:gd name="T15" fmla="*/ 29 h 45"/>
                <a:gd name="T16" fmla="*/ 19 w 46"/>
                <a:gd name="T17" fmla="*/ 22 h 45"/>
                <a:gd name="T18" fmla="*/ 16 w 46"/>
                <a:gd name="T19" fmla="*/ 12 h 45"/>
                <a:gd name="T20" fmla="*/ 21 w 46"/>
                <a:gd name="T21" fmla="*/ 3 h 45"/>
                <a:gd name="T22" fmla="*/ 27 w 46"/>
                <a:gd name="T23" fmla="*/ 0 h 45"/>
                <a:gd name="T24" fmla="*/ 34 w 46"/>
                <a:gd name="T25" fmla="*/ 2 h 45"/>
                <a:gd name="T26" fmla="*/ 40 w 46"/>
                <a:gd name="T27" fmla="*/ 8 h 45"/>
                <a:gd name="T28" fmla="*/ 45 w 46"/>
                <a:gd name="T29" fmla="*/ 19 h 45"/>
                <a:gd name="T30" fmla="*/ 41 w 46"/>
                <a:gd name="T31" fmla="*/ 29 h 45"/>
                <a:gd name="T32" fmla="*/ 35 w 46"/>
                <a:gd name="T33" fmla="*/ 22 h 45"/>
                <a:gd name="T34" fmla="*/ 37 w 46"/>
                <a:gd name="T35" fmla="*/ 17 h 45"/>
                <a:gd name="T36" fmla="*/ 35 w 46"/>
                <a:gd name="T37" fmla="*/ 12 h 45"/>
                <a:gd name="T38" fmla="*/ 30 w 46"/>
                <a:gd name="T39" fmla="*/ 8 h 45"/>
                <a:gd name="T40" fmla="*/ 27 w 46"/>
                <a:gd name="T41" fmla="*/ 9 h 45"/>
                <a:gd name="T42" fmla="*/ 25 w 46"/>
                <a:gd name="T43" fmla="*/ 12 h 45"/>
                <a:gd name="T44" fmla="*/ 28 w 46"/>
                <a:gd name="T45" fmla="*/ 20 h 45"/>
                <a:gd name="T46" fmla="*/ 32 w 46"/>
                <a:gd name="T47" fmla="*/ 29 h 45"/>
                <a:gd name="T48" fmla="*/ 31 w 46"/>
                <a:gd name="T49" fmla="*/ 36 h 45"/>
                <a:gd name="T50" fmla="*/ 27 w 46"/>
                <a:gd name="T51" fmla="*/ 42 h 45"/>
                <a:gd name="T52" fmla="*/ 20 w 46"/>
                <a:gd name="T53" fmla="*/ 45 h 45"/>
                <a:gd name="T54" fmla="*/ 13 w 46"/>
                <a:gd name="T55" fmla="*/ 43 h 45"/>
                <a:gd name="T56" fmla="*/ 6 w 46"/>
                <a:gd name="T57" fmla="*/ 37 h 45"/>
                <a:gd name="T58" fmla="*/ 0 w 46"/>
                <a:gd name="T59" fmla="*/ 24 h 45"/>
                <a:gd name="T60" fmla="*/ 6 w 46"/>
                <a:gd name="T61" fmla="*/ 1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5">
                  <a:moveTo>
                    <a:pt x="6" y="1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0" y="21"/>
                    <a:pt x="9" y="24"/>
                    <a:pt x="9" y="26"/>
                  </a:cubicBezTo>
                  <a:cubicBezTo>
                    <a:pt x="9" y="28"/>
                    <a:pt x="10" y="30"/>
                    <a:pt x="11" y="32"/>
                  </a:cubicBezTo>
                  <a:cubicBezTo>
                    <a:pt x="13" y="34"/>
                    <a:pt x="15" y="35"/>
                    <a:pt x="17" y="36"/>
                  </a:cubicBezTo>
                  <a:cubicBezTo>
                    <a:pt x="19" y="36"/>
                    <a:pt x="20" y="36"/>
                    <a:pt x="22" y="35"/>
                  </a:cubicBezTo>
                  <a:cubicBezTo>
                    <a:pt x="22" y="34"/>
                    <a:pt x="23" y="33"/>
                    <a:pt x="23" y="32"/>
                  </a:cubicBezTo>
                  <a:cubicBezTo>
                    <a:pt x="23" y="32"/>
                    <a:pt x="23" y="30"/>
                    <a:pt x="22" y="29"/>
                  </a:cubicBezTo>
                  <a:cubicBezTo>
                    <a:pt x="22" y="28"/>
                    <a:pt x="21" y="26"/>
                    <a:pt x="19" y="22"/>
                  </a:cubicBezTo>
                  <a:cubicBezTo>
                    <a:pt x="17" y="18"/>
                    <a:pt x="16" y="14"/>
                    <a:pt x="16" y="12"/>
                  </a:cubicBezTo>
                  <a:cubicBezTo>
                    <a:pt x="17" y="8"/>
                    <a:pt x="18" y="5"/>
                    <a:pt x="21" y="3"/>
                  </a:cubicBezTo>
                  <a:cubicBezTo>
                    <a:pt x="23" y="1"/>
                    <a:pt x="25" y="1"/>
                    <a:pt x="27" y="0"/>
                  </a:cubicBezTo>
                  <a:cubicBezTo>
                    <a:pt x="29" y="0"/>
                    <a:pt x="31" y="1"/>
                    <a:pt x="34" y="2"/>
                  </a:cubicBezTo>
                  <a:cubicBezTo>
                    <a:pt x="36" y="3"/>
                    <a:pt x="38" y="5"/>
                    <a:pt x="40" y="8"/>
                  </a:cubicBezTo>
                  <a:cubicBezTo>
                    <a:pt x="44" y="12"/>
                    <a:pt x="46" y="16"/>
                    <a:pt x="45" y="19"/>
                  </a:cubicBezTo>
                  <a:cubicBezTo>
                    <a:pt x="45" y="23"/>
                    <a:pt x="44" y="26"/>
                    <a:pt x="41" y="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7" y="19"/>
                    <a:pt x="37" y="17"/>
                  </a:cubicBezTo>
                  <a:cubicBezTo>
                    <a:pt x="37" y="16"/>
                    <a:pt x="36" y="14"/>
                    <a:pt x="35" y="12"/>
                  </a:cubicBezTo>
                  <a:cubicBezTo>
                    <a:pt x="33" y="10"/>
                    <a:pt x="31" y="9"/>
                    <a:pt x="30" y="8"/>
                  </a:cubicBezTo>
                  <a:cubicBezTo>
                    <a:pt x="28" y="8"/>
                    <a:pt x="27" y="8"/>
                    <a:pt x="27" y="9"/>
                  </a:cubicBez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6" y="16"/>
                    <a:pt x="28" y="20"/>
                  </a:cubicBezTo>
                  <a:cubicBezTo>
                    <a:pt x="30" y="24"/>
                    <a:pt x="31" y="27"/>
                    <a:pt x="32" y="29"/>
                  </a:cubicBezTo>
                  <a:cubicBezTo>
                    <a:pt x="32" y="32"/>
                    <a:pt x="32" y="34"/>
                    <a:pt x="31" y="36"/>
                  </a:cubicBezTo>
                  <a:cubicBezTo>
                    <a:pt x="31" y="38"/>
                    <a:pt x="29" y="40"/>
                    <a:pt x="27" y="42"/>
                  </a:cubicBezTo>
                  <a:cubicBezTo>
                    <a:pt x="25" y="43"/>
                    <a:pt x="23" y="44"/>
                    <a:pt x="20" y="45"/>
                  </a:cubicBezTo>
                  <a:cubicBezTo>
                    <a:pt x="18" y="45"/>
                    <a:pt x="15" y="44"/>
                    <a:pt x="13" y="43"/>
                  </a:cubicBezTo>
                  <a:cubicBezTo>
                    <a:pt x="10" y="42"/>
                    <a:pt x="8" y="40"/>
                    <a:pt x="6" y="37"/>
                  </a:cubicBezTo>
                  <a:cubicBezTo>
                    <a:pt x="2" y="32"/>
                    <a:pt x="0" y="28"/>
                    <a:pt x="0" y="24"/>
                  </a:cubicBezTo>
                  <a:cubicBezTo>
                    <a:pt x="1" y="20"/>
                    <a:pt x="2" y="17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4" name="í$ļîḋê"/>
            <p:cNvSpPr/>
            <p:nvPr/>
          </p:nvSpPr>
          <p:spPr bwMode="auto">
            <a:xfrm>
              <a:off x="1868384" y="5844178"/>
              <a:ext cx="82550" cy="82550"/>
            </a:xfrm>
            <a:custGeom>
              <a:avLst/>
              <a:gdLst>
                <a:gd name="T0" fmla="*/ 25 w 45"/>
                <a:gd name="T1" fmla="*/ 33 h 45"/>
                <a:gd name="T2" fmla="*/ 29 w 45"/>
                <a:gd name="T3" fmla="*/ 41 h 45"/>
                <a:gd name="T4" fmla="*/ 17 w 45"/>
                <a:gd name="T5" fmla="*/ 44 h 45"/>
                <a:gd name="T6" fmla="*/ 6 w 45"/>
                <a:gd name="T7" fmla="*/ 38 h 45"/>
                <a:gd name="T8" fmla="*/ 0 w 45"/>
                <a:gd name="T9" fmla="*/ 24 h 45"/>
                <a:gd name="T10" fmla="*/ 8 w 45"/>
                <a:gd name="T11" fmla="*/ 8 h 45"/>
                <a:gd name="T12" fmla="*/ 24 w 45"/>
                <a:gd name="T13" fmla="*/ 0 h 45"/>
                <a:gd name="T14" fmla="*/ 39 w 45"/>
                <a:gd name="T15" fmla="*/ 7 h 45"/>
                <a:gd name="T16" fmla="*/ 45 w 45"/>
                <a:gd name="T17" fmla="*/ 19 h 45"/>
                <a:gd name="T18" fmla="*/ 42 w 45"/>
                <a:gd name="T19" fmla="*/ 28 h 45"/>
                <a:gd name="T20" fmla="*/ 34 w 45"/>
                <a:gd name="T21" fmla="*/ 23 h 45"/>
                <a:gd name="T22" fmla="*/ 36 w 45"/>
                <a:gd name="T23" fmla="*/ 17 h 45"/>
                <a:gd name="T24" fmla="*/ 33 w 45"/>
                <a:gd name="T25" fmla="*/ 12 h 45"/>
                <a:gd name="T26" fmla="*/ 25 w 45"/>
                <a:gd name="T27" fmla="*/ 9 h 45"/>
                <a:gd name="T28" fmla="*/ 15 w 45"/>
                <a:gd name="T29" fmla="*/ 14 h 45"/>
                <a:gd name="T30" fmla="*/ 8 w 45"/>
                <a:gd name="T31" fmla="*/ 25 h 45"/>
                <a:gd name="T32" fmla="*/ 11 w 45"/>
                <a:gd name="T33" fmla="*/ 33 h 45"/>
                <a:gd name="T34" fmla="*/ 17 w 45"/>
                <a:gd name="T35" fmla="*/ 36 h 45"/>
                <a:gd name="T36" fmla="*/ 25 w 45"/>
                <a:gd name="T37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25" y="33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5" y="44"/>
                    <a:pt x="21" y="45"/>
                    <a:pt x="17" y="44"/>
                  </a:cubicBezTo>
                  <a:cubicBezTo>
                    <a:pt x="13" y="44"/>
                    <a:pt x="9" y="42"/>
                    <a:pt x="6" y="38"/>
                  </a:cubicBezTo>
                  <a:cubicBezTo>
                    <a:pt x="2" y="34"/>
                    <a:pt x="0" y="29"/>
                    <a:pt x="0" y="24"/>
                  </a:cubicBezTo>
                  <a:cubicBezTo>
                    <a:pt x="0" y="19"/>
                    <a:pt x="3" y="13"/>
                    <a:pt x="8" y="8"/>
                  </a:cubicBezTo>
                  <a:cubicBezTo>
                    <a:pt x="13" y="3"/>
                    <a:pt x="18" y="1"/>
                    <a:pt x="24" y="0"/>
                  </a:cubicBezTo>
                  <a:cubicBezTo>
                    <a:pt x="29" y="0"/>
                    <a:pt x="34" y="2"/>
                    <a:pt x="39" y="7"/>
                  </a:cubicBezTo>
                  <a:cubicBezTo>
                    <a:pt x="42" y="10"/>
                    <a:pt x="44" y="15"/>
                    <a:pt x="45" y="19"/>
                  </a:cubicBezTo>
                  <a:cubicBezTo>
                    <a:pt x="45" y="22"/>
                    <a:pt x="44" y="25"/>
                    <a:pt x="42" y="2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1"/>
                    <a:pt x="36" y="19"/>
                    <a:pt x="36" y="17"/>
                  </a:cubicBezTo>
                  <a:cubicBezTo>
                    <a:pt x="36" y="15"/>
                    <a:pt x="35" y="13"/>
                    <a:pt x="33" y="12"/>
                  </a:cubicBezTo>
                  <a:cubicBezTo>
                    <a:pt x="31" y="9"/>
                    <a:pt x="28" y="8"/>
                    <a:pt x="25" y="9"/>
                  </a:cubicBezTo>
                  <a:cubicBezTo>
                    <a:pt x="22" y="9"/>
                    <a:pt x="18" y="11"/>
                    <a:pt x="15" y="14"/>
                  </a:cubicBezTo>
                  <a:cubicBezTo>
                    <a:pt x="11" y="18"/>
                    <a:pt x="9" y="22"/>
                    <a:pt x="8" y="25"/>
                  </a:cubicBezTo>
                  <a:cubicBezTo>
                    <a:pt x="8" y="28"/>
                    <a:pt x="9" y="31"/>
                    <a:pt x="11" y="33"/>
                  </a:cubicBezTo>
                  <a:cubicBezTo>
                    <a:pt x="13" y="35"/>
                    <a:pt x="15" y="36"/>
                    <a:pt x="17" y="36"/>
                  </a:cubicBezTo>
                  <a:cubicBezTo>
                    <a:pt x="20" y="36"/>
                    <a:pt x="22" y="35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5" name="íṩḷiḋé"/>
            <p:cNvSpPr/>
            <p:nvPr/>
          </p:nvSpPr>
          <p:spPr bwMode="auto">
            <a:xfrm>
              <a:off x="1916009" y="5887040"/>
              <a:ext cx="65088" cy="71438"/>
            </a:xfrm>
            <a:custGeom>
              <a:avLst/>
              <a:gdLst>
                <a:gd name="T0" fmla="*/ 0 w 41"/>
                <a:gd name="T1" fmla="*/ 38 h 45"/>
                <a:gd name="T2" fmla="*/ 34 w 41"/>
                <a:gd name="T3" fmla="*/ 0 h 45"/>
                <a:gd name="T4" fmla="*/ 41 w 41"/>
                <a:gd name="T5" fmla="*/ 6 h 45"/>
                <a:gd name="T6" fmla="*/ 8 w 41"/>
                <a:gd name="T7" fmla="*/ 45 h 45"/>
                <a:gd name="T8" fmla="*/ 0 w 41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5">
                  <a:moveTo>
                    <a:pt x="0" y="38"/>
                  </a:moveTo>
                  <a:lnTo>
                    <a:pt x="34" y="0"/>
                  </a:lnTo>
                  <a:lnTo>
                    <a:pt x="41" y="6"/>
                  </a:lnTo>
                  <a:lnTo>
                    <a:pt x="8" y="45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6" name="îsľïďé"/>
            <p:cNvSpPr/>
            <p:nvPr/>
          </p:nvSpPr>
          <p:spPr bwMode="auto">
            <a:xfrm>
              <a:off x="1941409" y="5904503"/>
              <a:ext cx="96838" cy="101600"/>
            </a:xfrm>
            <a:custGeom>
              <a:avLst/>
              <a:gdLst>
                <a:gd name="T0" fmla="*/ 0 w 61"/>
                <a:gd name="T1" fmla="*/ 41 h 64"/>
                <a:gd name="T2" fmla="*/ 31 w 61"/>
                <a:gd name="T3" fmla="*/ 0 h 64"/>
                <a:gd name="T4" fmla="*/ 61 w 61"/>
                <a:gd name="T5" fmla="*/ 22 h 64"/>
                <a:gd name="T6" fmla="*/ 56 w 61"/>
                <a:gd name="T7" fmla="*/ 29 h 64"/>
                <a:gd name="T8" fmla="*/ 34 w 61"/>
                <a:gd name="T9" fmla="*/ 13 h 64"/>
                <a:gd name="T10" fmla="*/ 27 w 61"/>
                <a:gd name="T11" fmla="*/ 22 h 64"/>
                <a:gd name="T12" fmla="*/ 47 w 61"/>
                <a:gd name="T13" fmla="*/ 37 h 64"/>
                <a:gd name="T14" fmla="*/ 42 w 61"/>
                <a:gd name="T15" fmla="*/ 44 h 64"/>
                <a:gd name="T16" fmla="*/ 21 w 61"/>
                <a:gd name="T17" fmla="*/ 29 h 64"/>
                <a:gd name="T18" fmla="*/ 13 w 61"/>
                <a:gd name="T19" fmla="*/ 40 h 64"/>
                <a:gd name="T20" fmla="*/ 36 w 61"/>
                <a:gd name="T21" fmla="*/ 57 h 64"/>
                <a:gd name="T22" fmla="*/ 31 w 61"/>
                <a:gd name="T23" fmla="*/ 64 h 64"/>
                <a:gd name="T24" fmla="*/ 0 w 61"/>
                <a:gd name="T25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4">
                  <a:moveTo>
                    <a:pt x="0" y="41"/>
                  </a:moveTo>
                  <a:lnTo>
                    <a:pt x="31" y="0"/>
                  </a:lnTo>
                  <a:lnTo>
                    <a:pt x="61" y="22"/>
                  </a:lnTo>
                  <a:lnTo>
                    <a:pt x="56" y="29"/>
                  </a:lnTo>
                  <a:lnTo>
                    <a:pt x="34" y="13"/>
                  </a:lnTo>
                  <a:lnTo>
                    <a:pt x="27" y="22"/>
                  </a:lnTo>
                  <a:lnTo>
                    <a:pt x="47" y="37"/>
                  </a:lnTo>
                  <a:lnTo>
                    <a:pt x="42" y="44"/>
                  </a:lnTo>
                  <a:lnTo>
                    <a:pt x="21" y="29"/>
                  </a:lnTo>
                  <a:lnTo>
                    <a:pt x="13" y="40"/>
                  </a:lnTo>
                  <a:lnTo>
                    <a:pt x="36" y="57"/>
                  </a:lnTo>
                  <a:lnTo>
                    <a:pt x="31" y="64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7" name="íśliḋé"/>
            <p:cNvSpPr/>
            <p:nvPr/>
          </p:nvSpPr>
          <p:spPr bwMode="auto">
            <a:xfrm>
              <a:off x="2004909" y="5947365"/>
              <a:ext cx="96838" cy="101600"/>
            </a:xfrm>
            <a:custGeom>
              <a:avLst/>
              <a:gdLst>
                <a:gd name="T0" fmla="*/ 0 w 61"/>
                <a:gd name="T1" fmla="*/ 43 h 64"/>
                <a:gd name="T2" fmla="*/ 27 w 61"/>
                <a:gd name="T3" fmla="*/ 0 h 64"/>
                <a:gd name="T4" fmla="*/ 35 w 61"/>
                <a:gd name="T5" fmla="*/ 5 h 64"/>
                <a:gd name="T6" fmla="*/ 36 w 61"/>
                <a:gd name="T7" fmla="*/ 45 h 64"/>
                <a:gd name="T8" fmla="*/ 53 w 61"/>
                <a:gd name="T9" fmla="*/ 15 h 64"/>
                <a:gd name="T10" fmla="*/ 61 w 61"/>
                <a:gd name="T11" fmla="*/ 21 h 64"/>
                <a:gd name="T12" fmla="*/ 35 w 61"/>
                <a:gd name="T13" fmla="*/ 64 h 64"/>
                <a:gd name="T14" fmla="*/ 27 w 61"/>
                <a:gd name="T15" fmla="*/ 59 h 64"/>
                <a:gd name="T16" fmla="*/ 25 w 61"/>
                <a:gd name="T17" fmla="*/ 20 h 64"/>
                <a:gd name="T18" fmla="*/ 8 w 61"/>
                <a:gd name="T19" fmla="*/ 49 h 64"/>
                <a:gd name="T20" fmla="*/ 0 w 61"/>
                <a:gd name="T21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43"/>
                  </a:moveTo>
                  <a:lnTo>
                    <a:pt x="27" y="0"/>
                  </a:lnTo>
                  <a:lnTo>
                    <a:pt x="35" y="5"/>
                  </a:lnTo>
                  <a:lnTo>
                    <a:pt x="36" y="45"/>
                  </a:lnTo>
                  <a:lnTo>
                    <a:pt x="53" y="15"/>
                  </a:lnTo>
                  <a:lnTo>
                    <a:pt x="61" y="21"/>
                  </a:lnTo>
                  <a:lnTo>
                    <a:pt x="35" y="64"/>
                  </a:lnTo>
                  <a:lnTo>
                    <a:pt x="27" y="59"/>
                  </a:lnTo>
                  <a:lnTo>
                    <a:pt x="25" y="20"/>
                  </a:lnTo>
                  <a:lnTo>
                    <a:pt x="8" y="49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8" name="iSļiďê"/>
            <p:cNvSpPr/>
            <p:nvPr/>
          </p:nvSpPr>
          <p:spPr bwMode="auto">
            <a:xfrm>
              <a:off x="2087459" y="5993403"/>
              <a:ext cx="79375" cy="87313"/>
            </a:xfrm>
            <a:custGeom>
              <a:avLst/>
              <a:gdLst>
                <a:gd name="T0" fmla="*/ 28 w 43"/>
                <a:gd name="T1" fmla="*/ 33 h 47"/>
                <a:gd name="T2" fmla="*/ 34 w 43"/>
                <a:gd name="T3" fmla="*/ 39 h 47"/>
                <a:gd name="T4" fmla="*/ 24 w 43"/>
                <a:gd name="T5" fmla="*/ 46 h 47"/>
                <a:gd name="T6" fmla="*/ 12 w 43"/>
                <a:gd name="T7" fmla="*/ 44 h 47"/>
                <a:gd name="T8" fmla="*/ 1 w 43"/>
                <a:gd name="T9" fmla="*/ 33 h 47"/>
                <a:gd name="T10" fmla="*/ 3 w 43"/>
                <a:gd name="T11" fmla="*/ 15 h 47"/>
                <a:gd name="T12" fmla="*/ 15 w 43"/>
                <a:gd name="T13" fmla="*/ 2 h 47"/>
                <a:gd name="T14" fmla="*/ 32 w 43"/>
                <a:gd name="T15" fmla="*/ 3 h 47"/>
                <a:gd name="T16" fmla="*/ 41 w 43"/>
                <a:gd name="T17" fmla="*/ 13 h 47"/>
                <a:gd name="T18" fmla="*/ 42 w 43"/>
                <a:gd name="T19" fmla="*/ 22 h 47"/>
                <a:gd name="T20" fmla="*/ 33 w 43"/>
                <a:gd name="T21" fmla="*/ 20 h 47"/>
                <a:gd name="T22" fmla="*/ 33 w 43"/>
                <a:gd name="T23" fmla="*/ 14 h 47"/>
                <a:gd name="T24" fmla="*/ 28 w 43"/>
                <a:gd name="T25" fmla="*/ 10 h 47"/>
                <a:gd name="T26" fmla="*/ 19 w 43"/>
                <a:gd name="T27" fmla="*/ 10 h 47"/>
                <a:gd name="T28" fmla="*/ 12 w 43"/>
                <a:gd name="T29" fmla="*/ 19 h 47"/>
                <a:gd name="T30" fmla="*/ 9 w 43"/>
                <a:gd name="T31" fmla="*/ 31 h 47"/>
                <a:gd name="T32" fmla="*/ 15 w 43"/>
                <a:gd name="T33" fmla="*/ 37 h 47"/>
                <a:gd name="T34" fmla="*/ 22 w 43"/>
                <a:gd name="T35" fmla="*/ 38 h 47"/>
                <a:gd name="T36" fmla="*/ 28 w 43"/>
                <a:gd name="T37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7">
                  <a:moveTo>
                    <a:pt x="28" y="33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1" y="43"/>
                    <a:pt x="28" y="45"/>
                    <a:pt x="24" y="46"/>
                  </a:cubicBezTo>
                  <a:cubicBezTo>
                    <a:pt x="20" y="47"/>
                    <a:pt x="16" y="46"/>
                    <a:pt x="12" y="44"/>
                  </a:cubicBezTo>
                  <a:cubicBezTo>
                    <a:pt x="7" y="42"/>
                    <a:pt x="3" y="38"/>
                    <a:pt x="1" y="33"/>
                  </a:cubicBezTo>
                  <a:cubicBezTo>
                    <a:pt x="0" y="27"/>
                    <a:pt x="0" y="22"/>
                    <a:pt x="3" y="15"/>
                  </a:cubicBezTo>
                  <a:cubicBezTo>
                    <a:pt x="6" y="9"/>
                    <a:pt x="10" y="4"/>
                    <a:pt x="15" y="2"/>
                  </a:cubicBezTo>
                  <a:cubicBezTo>
                    <a:pt x="21" y="0"/>
                    <a:pt x="26" y="1"/>
                    <a:pt x="32" y="3"/>
                  </a:cubicBezTo>
                  <a:cubicBezTo>
                    <a:pt x="36" y="5"/>
                    <a:pt x="40" y="9"/>
                    <a:pt x="41" y="13"/>
                  </a:cubicBezTo>
                  <a:cubicBezTo>
                    <a:pt x="42" y="16"/>
                    <a:pt x="43" y="19"/>
                    <a:pt x="42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18"/>
                    <a:pt x="34" y="16"/>
                    <a:pt x="33" y="14"/>
                  </a:cubicBezTo>
                  <a:cubicBezTo>
                    <a:pt x="32" y="12"/>
                    <a:pt x="30" y="11"/>
                    <a:pt x="28" y="10"/>
                  </a:cubicBezTo>
                  <a:cubicBezTo>
                    <a:pt x="25" y="8"/>
                    <a:pt x="22" y="8"/>
                    <a:pt x="19" y="10"/>
                  </a:cubicBezTo>
                  <a:cubicBezTo>
                    <a:pt x="16" y="11"/>
                    <a:pt x="14" y="14"/>
                    <a:pt x="12" y="19"/>
                  </a:cubicBezTo>
                  <a:cubicBezTo>
                    <a:pt x="9" y="24"/>
                    <a:pt x="9" y="28"/>
                    <a:pt x="9" y="31"/>
                  </a:cubicBezTo>
                  <a:cubicBezTo>
                    <a:pt x="10" y="34"/>
                    <a:pt x="12" y="36"/>
                    <a:pt x="15" y="37"/>
                  </a:cubicBezTo>
                  <a:cubicBezTo>
                    <a:pt x="17" y="38"/>
                    <a:pt x="19" y="38"/>
                    <a:pt x="22" y="38"/>
                  </a:cubicBezTo>
                  <a:cubicBezTo>
                    <a:pt x="24" y="37"/>
                    <a:pt x="26" y="35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89" name="íSliḋé"/>
            <p:cNvSpPr/>
            <p:nvPr/>
          </p:nvSpPr>
          <p:spPr bwMode="auto">
            <a:xfrm>
              <a:off x="2157309" y="6017215"/>
              <a:ext cx="82550" cy="96838"/>
            </a:xfrm>
            <a:custGeom>
              <a:avLst/>
              <a:gdLst>
                <a:gd name="T0" fmla="*/ 0 w 52"/>
                <a:gd name="T1" fmla="*/ 49 h 61"/>
                <a:gd name="T2" fmla="*/ 16 w 52"/>
                <a:gd name="T3" fmla="*/ 0 h 61"/>
                <a:gd name="T4" fmla="*/ 52 w 52"/>
                <a:gd name="T5" fmla="*/ 13 h 61"/>
                <a:gd name="T6" fmla="*/ 50 w 52"/>
                <a:gd name="T7" fmla="*/ 21 h 61"/>
                <a:gd name="T8" fmla="*/ 23 w 52"/>
                <a:gd name="T9" fmla="*/ 12 h 61"/>
                <a:gd name="T10" fmla="*/ 20 w 52"/>
                <a:gd name="T11" fmla="*/ 22 h 61"/>
                <a:gd name="T12" fmla="*/ 44 w 52"/>
                <a:gd name="T13" fmla="*/ 30 h 61"/>
                <a:gd name="T14" fmla="*/ 41 w 52"/>
                <a:gd name="T15" fmla="*/ 38 h 61"/>
                <a:gd name="T16" fmla="*/ 18 w 52"/>
                <a:gd name="T17" fmla="*/ 30 h 61"/>
                <a:gd name="T18" fmla="*/ 13 w 52"/>
                <a:gd name="T19" fmla="*/ 43 h 61"/>
                <a:gd name="T20" fmla="*/ 40 w 52"/>
                <a:gd name="T21" fmla="*/ 52 h 61"/>
                <a:gd name="T22" fmla="*/ 36 w 52"/>
                <a:gd name="T23" fmla="*/ 61 h 61"/>
                <a:gd name="T24" fmla="*/ 0 w 52"/>
                <a:gd name="T2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1">
                  <a:moveTo>
                    <a:pt x="0" y="49"/>
                  </a:moveTo>
                  <a:lnTo>
                    <a:pt x="16" y="0"/>
                  </a:lnTo>
                  <a:lnTo>
                    <a:pt x="52" y="13"/>
                  </a:lnTo>
                  <a:lnTo>
                    <a:pt x="50" y="21"/>
                  </a:lnTo>
                  <a:lnTo>
                    <a:pt x="23" y="12"/>
                  </a:lnTo>
                  <a:lnTo>
                    <a:pt x="20" y="22"/>
                  </a:lnTo>
                  <a:lnTo>
                    <a:pt x="44" y="30"/>
                  </a:lnTo>
                  <a:lnTo>
                    <a:pt x="41" y="38"/>
                  </a:lnTo>
                  <a:lnTo>
                    <a:pt x="18" y="30"/>
                  </a:lnTo>
                  <a:lnTo>
                    <a:pt x="13" y="43"/>
                  </a:lnTo>
                  <a:lnTo>
                    <a:pt x="40" y="52"/>
                  </a:lnTo>
                  <a:lnTo>
                    <a:pt x="36" y="61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0" name="îŝ1îḑè"/>
            <p:cNvSpPr/>
            <p:nvPr/>
          </p:nvSpPr>
          <p:spPr bwMode="auto">
            <a:xfrm>
              <a:off x="2663722" y="6026740"/>
              <a:ext cx="77788" cy="92075"/>
            </a:xfrm>
            <a:custGeom>
              <a:avLst/>
              <a:gdLst>
                <a:gd name="T0" fmla="*/ 49 w 49"/>
                <a:gd name="T1" fmla="*/ 42 h 58"/>
                <a:gd name="T2" fmla="*/ 39 w 49"/>
                <a:gd name="T3" fmla="*/ 45 h 58"/>
                <a:gd name="T4" fmla="*/ 31 w 49"/>
                <a:gd name="T5" fmla="*/ 36 h 58"/>
                <a:gd name="T6" fmla="*/ 11 w 49"/>
                <a:gd name="T7" fmla="*/ 43 h 58"/>
                <a:gd name="T8" fmla="*/ 11 w 49"/>
                <a:gd name="T9" fmla="*/ 55 h 58"/>
                <a:gd name="T10" fmla="*/ 0 w 49"/>
                <a:gd name="T11" fmla="*/ 58 h 58"/>
                <a:gd name="T12" fmla="*/ 3 w 49"/>
                <a:gd name="T13" fmla="*/ 3 h 58"/>
                <a:gd name="T14" fmla="*/ 13 w 49"/>
                <a:gd name="T15" fmla="*/ 0 h 58"/>
                <a:gd name="T16" fmla="*/ 49 w 49"/>
                <a:gd name="T17" fmla="*/ 42 h 58"/>
                <a:gd name="T18" fmla="*/ 25 w 49"/>
                <a:gd name="T19" fmla="*/ 29 h 58"/>
                <a:gd name="T20" fmla="*/ 12 w 49"/>
                <a:gd name="T21" fmla="*/ 14 h 58"/>
                <a:gd name="T22" fmla="*/ 11 w 49"/>
                <a:gd name="T23" fmla="*/ 34 h 58"/>
                <a:gd name="T24" fmla="*/ 25 w 49"/>
                <a:gd name="T2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8">
                  <a:moveTo>
                    <a:pt x="49" y="42"/>
                  </a:moveTo>
                  <a:lnTo>
                    <a:pt x="39" y="45"/>
                  </a:lnTo>
                  <a:lnTo>
                    <a:pt x="31" y="36"/>
                  </a:lnTo>
                  <a:lnTo>
                    <a:pt x="11" y="43"/>
                  </a:lnTo>
                  <a:lnTo>
                    <a:pt x="11" y="55"/>
                  </a:lnTo>
                  <a:lnTo>
                    <a:pt x="0" y="58"/>
                  </a:lnTo>
                  <a:lnTo>
                    <a:pt x="3" y="3"/>
                  </a:lnTo>
                  <a:lnTo>
                    <a:pt x="13" y="0"/>
                  </a:lnTo>
                  <a:lnTo>
                    <a:pt x="49" y="42"/>
                  </a:lnTo>
                  <a:close/>
                  <a:moveTo>
                    <a:pt x="25" y="29"/>
                  </a:moveTo>
                  <a:lnTo>
                    <a:pt x="12" y="14"/>
                  </a:lnTo>
                  <a:lnTo>
                    <a:pt x="11" y="34"/>
                  </a:lnTo>
                  <a:lnTo>
                    <a:pt x="25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1" name="íṩḻiḋê"/>
            <p:cNvSpPr/>
            <p:nvPr/>
          </p:nvSpPr>
          <p:spPr bwMode="auto">
            <a:xfrm>
              <a:off x="2714522" y="5990228"/>
              <a:ext cx="92075" cy="101600"/>
            </a:xfrm>
            <a:custGeom>
              <a:avLst/>
              <a:gdLst>
                <a:gd name="T0" fmla="*/ 21 w 58"/>
                <a:gd name="T1" fmla="*/ 64 h 64"/>
                <a:gd name="T2" fmla="*/ 0 w 58"/>
                <a:gd name="T3" fmla="*/ 17 h 64"/>
                <a:gd name="T4" fmla="*/ 9 w 58"/>
                <a:gd name="T5" fmla="*/ 12 h 64"/>
                <a:gd name="T6" fmla="*/ 43 w 58"/>
                <a:gd name="T7" fmla="*/ 36 h 64"/>
                <a:gd name="T8" fmla="*/ 29 w 58"/>
                <a:gd name="T9" fmla="*/ 4 h 64"/>
                <a:gd name="T10" fmla="*/ 37 w 58"/>
                <a:gd name="T11" fmla="*/ 0 h 64"/>
                <a:gd name="T12" fmla="*/ 58 w 58"/>
                <a:gd name="T13" fmla="*/ 46 h 64"/>
                <a:gd name="T14" fmla="*/ 49 w 58"/>
                <a:gd name="T15" fmla="*/ 51 h 64"/>
                <a:gd name="T16" fmla="*/ 16 w 58"/>
                <a:gd name="T17" fmla="*/ 29 h 64"/>
                <a:gd name="T18" fmla="*/ 30 w 58"/>
                <a:gd name="T19" fmla="*/ 59 h 64"/>
                <a:gd name="T20" fmla="*/ 21 w 58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64">
                  <a:moveTo>
                    <a:pt x="21" y="64"/>
                  </a:moveTo>
                  <a:lnTo>
                    <a:pt x="0" y="17"/>
                  </a:lnTo>
                  <a:lnTo>
                    <a:pt x="9" y="12"/>
                  </a:lnTo>
                  <a:lnTo>
                    <a:pt x="43" y="36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16" y="29"/>
                  </a:lnTo>
                  <a:lnTo>
                    <a:pt x="30" y="59"/>
                  </a:lnTo>
                  <a:lnTo>
                    <a:pt x="21" y="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2" name="îṧľíḍe"/>
            <p:cNvSpPr/>
            <p:nvPr/>
          </p:nvSpPr>
          <p:spPr bwMode="auto">
            <a:xfrm>
              <a:off x="2781197" y="5963240"/>
              <a:ext cx="85725" cy="95250"/>
            </a:xfrm>
            <a:custGeom>
              <a:avLst/>
              <a:gdLst>
                <a:gd name="T0" fmla="*/ 0 w 47"/>
                <a:gd name="T1" fmla="*/ 13 h 51"/>
                <a:gd name="T2" fmla="*/ 14 w 47"/>
                <a:gd name="T3" fmla="*/ 4 h 51"/>
                <a:gd name="T4" fmla="*/ 22 w 47"/>
                <a:gd name="T5" fmla="*/ 1 h 51"/>
                <a:gd name="T6" fmla="*/ 29 w 47"/>
                <a:gd name="T7" fmla="*/ 1 h 51"/>
                <a:gd name="T8" fmla="*/ 37 w 47"/>
                <a:gd name="T9" fmla="*/ 5 h 51"/>
                <a:gd name="T10" fmla="*/ 43 w 47"/>
                <a:gd name="T11" fmla="*/ 14 h 51"/>
                <a:gd name="T12" fmla="*/ 47 w 47"/>
                <a:gd name="T13" fmla="*/ 22 h 51"/>
                <a:gd name="T14" fmla="*/ 46 w 47"/>
                <a:gd name="T15" fmla="*/ 31 h 51"/>
                <a:gd name="T16" fmla="*/ 43 w 47"/>
                <a:gd name="T17" fmla="*/ 38 h 51"/>
                <a:gd name="T18" fmla="*/ 36 w 47"/>
                <a:gd name="T19" fmla="*/ 42 h 51"/>
                <a:gd name="T20" fmla="*/ 22 w 47"/>
                <a:gd name="T21" fmla="*/ 51 h 51"/>
                <a:gd name="T22" fmla="*/ 0 w 47"/>
                <a:gd name="T23" fmla="*/ 13 h 51"/>
                <a:gd name="T24" fmla="*/ 11 w 47"/>
                <a:gd name="T25" fmla="*/ 15 h 51"/>
                <a:gd name="T26" fmla="*/ 26 w 47"/>
                <a:gd name="T27" fmla="*/ 40 h 51"/>
                <a:gd name="T28" fmla="*/ 32 w 47"/>
                <a:gd name="T29" fmla="*/ 37 h 51"/>
                <a:gd name="T30" fmla="*/ 36 w 47"/>
                <a:gd name="T31" fmla="*/ 33 h 51"/>
                <a:gd name="T32" fmla="*/ 38 w 47"/>
                <a:gd name="T33" fmla="*/ 30 h 51"/>
                <a:gd name="T34" fmla="*/ 38 w 47"/>
                <a:gd name="T35" fmla="*/ 25 h 51"/>
                <a:gd name="T36" fmla="*/ 35 w 47"/>
                <a:gd name="T37" fmla="*/ 18 h 51"/>
                <a:gd name="T38" fmla="*/ 30 w 47"/>
                <a:gd name="T39" fmla="*/ 11 h 51"/>
                <a:gd name="T40" fmla="*/ 26 w 47"/>
                <a:gd name="T41" fmla="*/ 9 h 51"/>
                <a:gd name="T42" fmla="*/ 21 w 47"/>
                <a:gd name="T43" fmla="*/ 9 h 51"/>
                <a:gd name="T44" fmla="*/ 15 w 47"/>
                <a:gd name="T45" fmla="*/ 13 h 51"/>
                <a:gd name="T46" fmla="*/ 11 w 47"/>
                <a:gd name="T4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1">
                  <a:moveTo>
                    <a:pt x="0" y="13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7" y="3"/>
                    <a:pt x="20" y="1"/>
                    <a:pt x="22" y="1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3"/>
                    <a:pt x="37" y="5"/>
                  </a:cubicBezTo>
                  <a:cubicBezTo>
                    <a:pt x="39" y="7"/>
                    <a:pt x="41" y="10"/>
                    <a:pt x="43" y="14"/>
                  </a:cubicBezTo>
                  <a:cubicBezTo>
                    <a:pt x="45" y="17"/>
                    <a:pt x="46" y="20"/>
                    <a:pt x="47" y="22"/>
                  </a:cubicBezTo>
                  <a:cubicBezTo>
                    <a:pt x="47" y="26"/>
                    <a:pt x="47" y="29"/>
                    <a:pt x="46" y="31"/>
                  </a:cubicBezTo>
                  <a:cubicBezTo>
                    <a:pt x="46" y="34"/>
                    <a:pt x="45" y="36"/>
                    <a:pt x="43" y="38"/>
                  </a:cubicBezTo>
                  <a:cubicBezTo>
                    <a:pt x="41" y="39"/>
                    <a:pt x="39" y="41"/>
                    <a:pt x="36" y="42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0" y="13"/>
                  </a:lnTo>
                  <a:close/>
                  <a:moveTo>
                    <a:pt x="11" y="15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4" y="35"/>
                    <a:pt x="35" y="34"/>
                    <a:pt x="36" y="33"/>
                  </a:cubicBezTo>
                  <a:cubicBezTo>
                    <a:pt x="37" y="32"/>
                    <a:pt x="38" y="31"/>
                    <a:pt x="38" y="30"/>
                  </a:cubicBezTo>
                  <a:cubicBezTo>
                    <a:pt x="39" y="29"/>
                    <a:pt x="39" y="27"/>
                    <a:pt x="38" y="25"/>
                  </a:cubicBezTo>
                  <a:cubicBezTo>
                    <a:pt x="38" y="23"/>
                    <a:pt x="37" y="21"/>
                    <a:pt x="35" y="18"/>
                  </a:cubicBezTo>
                  <a:cubicBezTo>
                    <a:pt x="33" y="15"/>
                    <a:pt x="32" y="13"/>
                    <a:pt x="30" y="11"/>
                  </a:cubicBezTo>
                  <a:cubicBezTo>
                    <a:pt x="29" y="10"/>
                    <a:pt x="27" y="9"/>
                    <a:pt x="26" y="9"/>
                  </a:cubicBezTo>
                  <a:cubicBezTo>
                    <a:pt x="25" y="9"/>
                    <a:pt x="23" y="9"/>
                    <a:pt x="21" y="9"/>
                  </a:cubicBezTo>
                  <a:cubicBezTo>
                    <a:pt x="20" y="10"/>
                    <a:pt x="18" y="11"/>
                    <a:pt x="15" y="13"/>
                  </a:cubicBezTo>
                  <a:lnTo>
                    <a:pt x="11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3" name="ïṩḻiḍe"/>
            <p:cNvSpPr/>
            <p:nvPr/>
          </p:nvSpPr>
          <p:spPr bwMode="auto">
            <a:xfrm>
              <a:off x="2876447" y="5888628"/>
              <a:ext cx="80963" cy="88900"/>
            </a:xfrm>
            <a:custGeom>
              <a:avLst/>
              <a:gdLst>
                <a:gd name="T0" fmla="*/ 43 w 51"/>
                <a:gd name="T1" fmla="*/ 56 h 56"/>
                <a:gd name="T2" fmla="*/ 16 w 51"/>
                <a:gd name="T3" fmla="*/ 22 h 56"/>
                <a:gd name="T4" fmla="*/ 5 w 51"/>
                <a:gd name="T5" fmla="*/ 31 h 56"/>
                <a:gd name="T6" fmla="*/ 0 w 51"/>
                <a:gd name="T7" fmla="*/ 25 h 56"/>
                <a:gd name="T8" fmla="*/ 31 w 51"/>
                <a:gd name="T9" fmla="*/ 0 h 56"/>
                <a:gd name="T10" fmla="*/ 37 w 51"/>
                <a:gd name="T11" fmla="*/ 7 h 56"/>
                <a:gd name="T12" fmla="*/ 24 w 51"/>
                <a:gd name="T13" fmla="*/ 16 h 56"/>
                <a:gd name="T14" fmla="*/ 51 w 51"/>
                <a:gd name="T15" fmla="*/ 49 h 56"/>
                <a:gd name="T16" fmla="*/ 43 w 5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56"/>
                  </a:moveTo>
                  <a:lnTo>
                    <a:pt x="16" y="22"/>
                  </a:lnTo>
                  <a:lnTo>
                    <a:pt x="5" y="31"/>
                  </a:lnTo>
                  <a:lnTo>
                    <a:pt x="0" y="25"/>
                  </a:lnTo>
                  <a:lnTo>
                    <a:pt x="31" y="0"/>
                  </a:lnTo>
                  <a:lnTo>
                    <a:pt x="37" y="7"/>
                  </a:lnTo>
                  <a:lnTo>
                    <a:pt x="24" y="16"/>
                  </a:lnTo>
                  <a:lnTo>
                    <a:pt x="51" y="49"/>
                  </a:lnTo>
                  <a:lnTo>
                    <a:pt x="43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4" name="íśļïḓè"/>
            <p:cNvSpPr/>
            <p:nvPr/>
          </p:nvSpPr>
          <p:spPr bwMode="auto">
            <a:xfrm>
              <a:off x="2925659" y="5845765"/>
              <a:ext cx="101600" cy="100013"/>
            </a:xfrm>
            <a:custGeom>
              <a:avLst/>
              <a:gdLst>
                <a:gd name="T0" fmla="*/ 36 w 64"/>
                <a:gd name="T1" fmla="*/ 63 h 63"/>
                <a:gd name="T2" fmla="*/ 0 w 64"/>
                <a:gd name="T3" fmla="*/ 26 h 63"/>
                <a:gd name="T4" fmla="*/ 28 w 64"/>
                <a:gd name="T5" fmla="*/ 0 h 63"/>
                <a:gd name="T6" fmla="*/ 34 w 64"/>
                <a:gd name="T7" fmla="*/ 6 h 63"/>
                <a:gd name="T8" fmla="*/ 14 w 64"/>
                <a:gd name="T9" fmla="*/ 26 h 63"/>
                <a:gd name="T10" fmla="*/ 22 w 64"/>
                <a:gd name="T11" fmla="*/ 34 h 63"/>
                <a:gd name="T12" fmla="*/ 41 w 64"/>
                <a:gd name="T13" fmla="*/ 16 h 63"/>
                <a:gd name="T14" fmla="*/ 47 w 64"/>
                <a:gd name="T15" fmla="*/ 22 h 63"/>
                <a:gd name="T16" fmla="*/ 28 w 64"/>
                <a:gd name="T17" fmla="*/ 39 h 63"/>
                <a:gd name="T18" fmla="*/ 38 w 64"/>
                <a:gd name="T19" fmla="*/ 50 h 63"/>
                <a:gd name="T20" fmla="*/ 58 w 64"/>
                <a:gd name="T21" fmla="*/ 30 h 63"/>
                <a:gd name="T22" fmla="*/ 64 w 64"/>
                <a:gd name="T23" fmla="*/ 36 h 63"/>
                <a:gd name="T24" fmla="*/ 36 w 6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63">
                  <a:moveTo>
                    <a:pt x="36" y="63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14" y="26"/>
                  </a:lnTo>
                  <a:lnTo>
                    <a:pt x="22" y="34"/>
                  </a:lnTo>
                  <a:lnTo>
                    <a:pt x="41" y="16"/>
                  </a:lnTo>
                  <a:lnTo>
                    <a:pt x="47" y="22"/>
                  </a:lnTo>
                  <a:lnTo>
                    <a:pt x="28" y="39"/>
                  </a:lnTo>
                  <a:lnTo>
                    <a:pt x="38" y="50"/>
                  </a:lnTo>
                  <a:lnTo>
                    <a:pt x="58" y="30"/>
                  </a:lnTo>
                  <a:lnTo>
                    <a:pt x="64" y="36"/>
                  </a:lnTo>
                  <a:lnTo>
                    <a:pt x="3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5" name="íṩḻîde"/>
            <p:cNvSpPr/>
            <p:nvPr/>
          </p:nvSpPr>
          <p:spPr bwMode="auto">
            <a:xfrm>
              <a:off x="2985984" y="5801315"/>
              <a:ext cx="82550" cy="80963"/>
            </a:xfrm>
            <a:custGeom>
              <a:avLst/>
              <a:gdLst>
                <a:gd name="T0" fmla="*/ 34 w 45"/>
                <a:gd name="T1" fmla="*/ 19 h 44"/>
                <a:gd name="T2" fmla="*/ 41 w 45"/>
                <a:gd name="T3" fmla="*/ 14 h 44"/>
                <a:gd name="T4" fmla="*/ 45 w 45"/>
                <a:gd name="T5" fmla="*/ 26 h 44"/>
                <a:gd name="T6" fmla="*/ 40 w 45"/>
                <a:gd name="T7" fmla="*/ 37 h 44"/>
                <a:gd name="T8" fmla="*/ 26 w 45"/>
                <a:gd name="T9" fmla="*/ 44 h 44"/>
                <a:gd name="T10" fmla="*/ 10 w 45"/>
                <a:gd name="T11" fmla="*/ 38 h 44"/>
                <a:gd name="T12" fmla="*/ 1 w 45"/>
                <a:gd name="T13" fmla="*/ 22 h 44"/>
                <a:gd name="T14" fmla="*/ 6 w 45"/>
                <a:gd name="T15" fmla="*/ 7 h 44"/>
                <a:gd name="T16" fmla="*/ 18 w 45"/>
                <a:gd name="T17" fmla="*/ 0 h 44"/>
                <a:gd name="T18" fmla="*/ 27 w 45"/>
                <a:gd name="T19" fmla="*/ 2 h 44"/>
                <a:gd name="T20" fmla="*/ 23 w 45"/>
                <a:gd name="T21" fmla="*/ 10 h 44"/>
                <a:gd name="T22" fmla="*/ 17 w 45"/>
                <a:gd name="T23" fmla="*/ 9 h 44"/>
                <a:gd name="T24" fmla="*/ 11 w 45"/>
                <a:gd name="T25" fmla="*/ 12 h 44"/>
                <a:gd name="T26" fmla="*/ 9 w 45"/>
                <a:gd name="T27" fmla="*/ 21 h 44"/>
                <a:gd name="T28" fmla="*/ 15 w 45"/>
                <a:gd name="T29" fmla="*/ 30 h 44"/>
                <a:gd name="T30" fmla="*/ 26 w 45"/>
                <a:gd name="T31" fmla="*/ 36 h 44"/>
                <a:gd name="T32" fmla="*/ 34 w 45"/>
                <a:gd name="T33" fmla="*/ 32 h 44"/>
                <a:gd name="T34" fmla="*/ 36 w 45"/>
                <a:gd name="T35" fmla="*/ 26 h 44"/>
                <a:gd name="T36" fmla="*/ 34 w 45"/>
                <a:gd name="T37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4">
                  <a:moveTo>
                    <a:pt x="34" y="19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4" y="18"/>
                    <a:pt x="45" y="22"/>
                    <a:pt x="45" y="26"/>
                  </a:cubicBezTo>
                  <a:cubicBezTo>
                    <a:pt x="45" y="30"/>
                    <a:pt x="43" y="34"/>
                    <a:pt x="40" y="37"/>
                  </a:cubicBezTo>
                  <a:cubicBezTo>
                    <a:pt x="36" y="42"/>
                    <a:pt x="31" y="44"/>
                    <a:pt x="26" y="44"/>
                  </a:cubicBezTo>
                  <a:cubicBezTo>
                    <a:pt x="21" y="44"/>
                    <a:pt x="15" y="42"/>
                    <a:pt x="10" y="38"/>
                  </a:cubicBezTo>
                  <a:cubicBezTo>
                    <a:pt x="4" y="33"/>
                    <a:pt x="1" y="28"/>
                    <a:pt x="1" y="22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4" y="1"/>
                    <a:pt x="18" y="0"/>
                  </a:cubicBezTo>
                  <a:cubicBezTo>
                    <a:pt x="21" y="0"/>
                    <a:pt x="24" y="1"/>
                    <a:pt x="27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9"/>
                    <a:pt x="13" y="11"/>
                    <a:pt x="11" y="12"/>
                  </a:cubicBezTo>
                  <a:cubicBezTo>
                    <a:pt x="9" y="15"/>
                    <a:pt x="8" y="18"/>
                    <a:pt x="9" y="21"/>
                  </a:cubicBezTo>
                  <a:cubicBezTo>
                    <a:pt x="9" y="24"/>
                    <a:pt x="12" y="27"/>
                    <a:pt x="15" y="30"/>
                  </a:cubicBezTo>
                  <a:cubicBezTo>
                    <a:pt x="20" y="34"/>
                    <a:pt x="23" y="36"/>
                    <a:pt x="26" y="36"/>
                  </a:cubicBezTo>
                  <a:cubicBezTo>
                    <a:pt x="29" y="36"/>
                    <a:pt x="32" y="35"/>
                    <a:pt x="34" y="32"/>
                  </a:cubicBezTo>
                  <a:cubicBezTo>
                    <a:pt x="36" y="31"/>
                    <a:pt x="36" y="29"/>
                    <a:pt x="36" y="26"/>
                  </a:cubicBezTo>
                  <a:cubicBezTo>
                    <a:pt x="36" y="24"/>
                    <a:pt x="35" y="22"/>
                    <a:pt x="3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6" name="îŝḷïḓê"/>
            <p:cNvSpPr/>
            <p:nvPr/>
          </p:nvSpPr>
          <p:spPr bwMode="auto">
            <a:xfrm>
              <a:off x="3022497" y="5733053"/>
              <a:ext cx="103188" cy="101600"/>
            </a:xfrm>
            <a:custGeom>
              <a:avLst/>
              <a:gdLst>
                <a:gd name="T0" fmla="*/ 42 w 65"/>
                <a:gd name="T1" fmla="*/ 64 h 64"/>
                <a:gd name="T2" fmla="*/ 0 w 65"/>
                <a:gd name="T3" fmla="*/ 34 h 64"/>
                <a:gd name="T4" fmla="*/ 6 w 65"/>
                <a:gd name="T5" fmla="*/ 26 h 64"/>
                <a:gd name="T6" fmla="*/ 22 w 65"/>
                <a:gd name="T7" fmla="*/ 37 h 64"/>
                <a:gd name="T8" fmla="*/ 33 w 65"/>
                <a:gd name="T9" fmla="*/ 21 h 64"/>
                <a:gd name="T10" fmla="*/ 17 w 65"/>
                <a:gd name="T11" fmla="*/ 9 h 64"/>
                <a:gd name="T12" fmla="*/ 23 w 65"/>
                <a:gd name="T13" fmla="*/ 0 h 64"/>
                <a:gd name="T14" fmla="*/ 65 w 65"/>
                <a:gd name="T15" fmla="*/ 30 h 64"/>
                <a:gd name="T16" fmla="*/ 59 w 65"/>
                <a:gd name="T17" fmla="*/ 38 h 64"/>
                <a:gd name="T18" fmla="*/ 40 w 65"/>
                <a:gd name="T19" fmla="*/ 26 h 64"/>
                <a:gd name="T20" fmla="*/ 29 w 65"/>
                <a:gd name="T21" fmla="*/ 42 h 64"/>
                <a:gd name="T22" fmla="*/ 47 w 65"/>
                <a:gd name="T23" fmla="*/ 55 h 64"/>
                <a:gd name="T24" fmla="*/ 42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42" y="64"/>
                  </a:moveTo>
                  <a:lnTo>
                    <a:pt x="0" y="34"/>
                  </a:lnTo>
                  <a:lnTo>
                    <a:pt x="6" y="26"/>
                  </a:lnTo>
                  <a:lnTo>
                    <a:pt x="22" y="37"/>
                  </a:lnTo>
                  <a:lnTo>
                    <a:pt x="33" y="21"/>
                  </a:lnTo>
                  <a:lnTo>
                    <a:pt x="17" y="9"/>
                  </a:lnTo>
                  <a:lnTo>
                    <a:pt x="23" y="0"/>
                  </a:lnTo>
                  <a:lnTo>
                    <a:pt x="65" y="30"/>
                  </a:lnTo>
                  <a:lnTo>
                    <a:pt x="59" y="38"/>
                  </a:lnTo>
                  <a:lnTo>
                    <a:pt x="40" y="26"/>
                  </a:lnTo>
                  <a:lnTo>
                    <a:pt x="29" y="42"/>
                  </a:lnTo>
                  <a:lnTo>
                    <a:pt x="47" y="55"/>
                  </a:lnTo>
                  <a:lnTo>
                    <a:pt x="42" y="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7" name="îşḷîḑe"/>
            <p:cNvSpPr/>
            <p:nvPr/>
          </p:nvSpPr>
          <p:spPr bwMode="auto">
            <a:xfrm>
              <a:off x="3062184" y="5672728"/>
              <a:ext cx="103188" cy="95250"/>
            </a:xfrm>
            <a:custGeom>
              <a:avLst/>
              <a:gdLst>
                <a:gd name="T0" fmla="*/ 44 w 65"/>
                <a:gd name="T1" fmla="*/ 60 h 60"/>
                <a:gd name="T2" fmla="*/ 0 w 65"/>
                <a:gd name="T3" fmla="*/ 34 h 60"/>
                <a:gd name="T4" fmla="*/ 5 w 65"/>
                <a:gd name="T5" fmla="*/ 26 h 60"/>
                <a:gd name="T6" fmla="*/ 46 w 65"/>
                <a:gd name="T7" fmla="*/ 24 h 60"/>
                <a:gd name="T8" fmla="*/ 15 w 65"/>
                <a:gd name="T9" fmla="*/ 8 h 60"/>
                <a:gd name="T10" fmla="*/ 20 w 65"/>
                <a:gd name="T11" fmla="*/ 0 h 60"/>
                <a:gd name="T12" fmla="*/ 65 w 65"/>
                <a:gd name="T13" fmla="*/ 24 h 60"/>
                <a:gd name="T14" fmla="*/ 59 w 65"/>
                <a:gd name="T15" fmla="*/ 33 h 60"/>
                <a:gd name="T16" fmla="*/ 20 w 65"/>
                <a:gd name="T17" fmla="*/ 34 h 60"/>
                <a:gd name="T18" fmla="*/ 49 w 65"/>
                <a:gd name="T19" fmla="*/ 52 h 60"/>
                <a:gd name="T20" fmla="*/ 44 w 6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0">
                  <a:moveTo>
                    <a:pt x="44" y="60"/>
                  </a:moveTo>
                  <a:lnTo>
                    <a:pt x="0" y="34"/>
                  </a:lnTo>
                  <a:lnTo>
                    <a:pt x="5" y="26"/>
                  </a:lnTo>
                  <a:lnTo>
                    <a:pt x="46" y="24"/>
                  </a:lnTo>
                  <a:lnTo>
                    <a:pt x="15" y="8"/>
                  </a:lnTo>
                  <a:lnTo>
                    <a:pt x="20" y="0"/>
                  </a:lnTo>
                  <a:lnTo>
                    <a:pt x="65" y="24"/>
                  </a:lnTo>
                  <a:lnTo>
                    <a:pt x="59" y="33"/>
                  </a:lnTo>
                  <a:lnTo>
                    <a:pt x="20" y="34"/>
                  </a:lnTo>
                  <a:lnTo>
                    <a:pt x="49" y="52"/>
                  </a:lnTo>
                  <a:lnTo>
                    <a:pt x="44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8" name="îşḷïḋê"/>
            <p:cNvSpPr/>
            <p:nvPr/>
          </p:nvSpPr>
          <p:spPr bwMode="auto">
            <a:xfrm>
              <a:off x="3106634" y="5606053"/>
              <a:ext cx="87313" cy="84138"/>
            </a:xfrm>
            <a:custGeom>
              <a:avLst/>
              <a:gdLst>
                <a:gd name="T0" fmla="*/ 15 w 47"/>
                <a:gd name="T1" fmla="*/ 43 h 46"/>
                <a:gd name="T2" fmla="*/ 5 w 47"/>
                <a:gd name="T3" fmla="*/ 36 h 46"/>
                <a:gd name="T4" fmla="*/ 2 w 47"/>
                <a:gd name="T5" fmla="*/ 30 h 46"/>
                <a:gd name="T6" fmla="*/ 0 w 47"/>
                <a:gd name="T7" fmla="*/ 23 h 46"/>
                <a:gd name="T8" fmla="*/ 2 w 47"/>
                <a:gd name="T9" fmla="*/ 14 h 46"/>
                <a:gd name="T10" fmla="*/ 14 w 47"/>
                <a:gd name="T11" fmla="*/ 2 h 46"/>
                <a:gd name="T12" fmla="*/ 32 w 47"/>
                <a:gd name="T13" fmla="*/ 3 h 46"/>
                <a:gd name="T14" fmla="*/ 45 w 47"/>
                <a:gd name="T15" fmla="*/ 15 h 46"/>
                <a:gd name="T16" fmla="*/ 44 w 47"/>
                <a:gd name="T17" fmla="*/ 32 h 46"/>
                <a:gd name="T18" fmla="*/ 32 w 47"/>
                <a:gd name="T19" fmla="*/ 44 h 46"/>
                <a:gd name="T20" fmla="*/ 15 w 47"/>
                <a:gd name="T21" fmla="*/ 43 h 46"/>
                <a:gd name="T22" fmla="*/ 18 w 47"/>
                <a:gd name="T23" fmla="*/ 34 h 46"/>
                <a:gd name="T24" fmla="*/ 30 w 47"/>
                <a:gd name="T25" fmla="*/ 35 h 46"/>
                <a:gd name="T26" fmla="*/ 37 w 47"/>
                <a:gd name="T27" fmla="*/ 29 h 46"/>
                <a:gd name="T28" fmla="*/ 37 w 47"/>
                <a:gd name="T29" fmla="*/ 19 h 46"/>
                <a:gd name="T30" fmla="*/ 28 w 47"/>
                <a:gd name="T31" fmla="*/ 12 h 46"/>
                <a:gd name="T32" fmla="*/ 16 w 47"/>
                <a:gd name="T33" fmla="*/ 10 h 46"/>
                <a:gd name="T34" fmla="*/ 9 w 47"/>
                <a:gd name="T35" fmla="*/ 17 h 46"/>
                <a:gd name="T36" fmla="*/ 9 w 47"/>
                <a:gd name="T37" fmla="*/ 27 h 46"/>
                <a:gd name="T38" fmla="*/ 18 w 47"/>
                <a:gd name="T3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6">
                  <a:moveTo>
                    <a:pt x="15" y="43"/>
                  </a:moveTo>
                  <a:cubicBezTo>
                    <a:pt x="11" y="41"/>
                    <a:pt x="8" y="39"/>
                    <a:pt x="5" y="36"/>
                  </a:cubicBezTo>
                  <a:cubicBezTo>
                    <a:pt x="4" y="34"/>
                    <a:pt x="2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0"/>
                    <a:pt x="1" y="17"/>
                    <a:pt x="2" y="14"/>
                  </a:cubicBezTo>
                  <a:cubicBezTo>
                    <a:pt x="5" y="8"/>
                    <a:pt x="9" y="4"/>
                    <a:pt x="14" y="2"/>
                  </a:cubicBezTo>
                  <a:cubicBezTo>
                    <a:pt x="19" y="0"/>
                    <a:pt x="25" y="1"/>
                    <a:pt x="32" y="3"/>
                  </a:cubicBezTo>
                  <a:cubicBezTo>
                    <a:pt x="38" y="6"/>
                    <a:pt x="43" y="10"/>
                    <a:pt x="45" y="15"/>
                  </a:cubicBezTo>
                  <a:cubicBezTo>
                    <a:pt x="47" y="21"/>
                    <a:pt x="47" y="26"/>
                    <a:pt x="44" y="32"/>
                  </a:cubicBezTo>
                  <a:cubicBezTo>
                    <a:pt x="41" y="38"/>
                    <a:pt x="38" y="42"/>
                    <a:pt x="32" y="44"/>
                  </a:cubicBezTo>
                  <a:cubicBezTo>
                    <a:pt x="27" y="46"/>
                    <a:pt x="21" y="45"/>
                    <a:pt x="15" y="43"/>
                  </a:cubicBezTo>
                  <a:close/>
                  <a:moveTo>
                    <a:pt x="18" y="34"/>
                  </a:moveTo>
                  <a:cubicBezTo>
                    <a:pt x="23" y="36"/>
                    <a:pt x="27" y="37"/>
                    <a:pt x="30" y="35"/>
                  </a:cubicBezTo>
                  <a:cubicBezTo>
                    <a:pt x="33" y="34"/>
                    <a:pt x="36" y="32"/>
                    <a:pt x="37" y="29"/>
                  </a:cubicBezTo>
                  <a:cubicBezTo>
                    <a:pt x="39" y="26"/>
                    <a:pt x="39" y="23"/>
                    <a:pt x="37" y="19"/>
                  </a:cubicBezTo>
                  <a:cubicBezTo>
                    <a:pt x="36" y="16"/>
                    <a:pt x="33" y="14"/>
                    <a:pt x="28" y="12"/>
                  </a:cubicBezTo>
                  <a:cubicBezTo>
                    <a:pt x="23" y="10"/>
                    <a:pt x="19" y="9"/>
                    <a:pt x="16" y="10"/>
                  </a:cubicBezTo>
                  <a:cubicBezTo>
                    <a:pt x="13" y="11"/>
                    <a:pt x="11" y="14"/>
                    <a:pt x="9" y="17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11" y="30"/>
                    <a:pt x="14" y="32"/>
                    <a:pt x="18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799" name="îṣlïḍè"/>
            <p:cNvSpPr/>
            <p:nvPr/>
          </p:nvSpPr>
          <p:spPr bwMode="auto">
            <a:xfrm>
              <a:off x="3128859" y="5560015"/>
              <a:ext cx="93663" cy="57150"/>
            </a:xfrm>
            <a:custGeom>
              <a:avLst/>
              <a:gdLst>
                <a:gd name="T0" fmla="*/ 49 w 59"/>
                <a:gd name="T1" fmla="*/ 36 h 36"/>
                <a:gd name="T2" fmla="*/ 0 w 59"/>
                <a:gd name="T3" fmla="*/ 21 h 36"/>
                <a:gd name="T4" fmla="*/ 4 w 59"/>
                <a:gd name="T5" fmla="*/ 10 h 36"/>
                <a:gd name="T6" fmla="*/ 43 w 59"/>
                <a:gd name="T7" fmla="*/ 24 h 36"/>
                <a:gd name="T8" fmla="*/ 51 w 59"/>
                <a:gd name="T9" fmla="*/ 0 h 36"/>
                <a:gd name="T10" fmla="*/ 59 w 59"/>
                <a:gd name="T11" fmla="*/ 2 h 36"/>
                <a:gd name="T12" fmla="*/ 49 w 5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36">
                  <a:moveTo>
                    <a:pt x="49" y="36"/>
                  </a:moveTo>
                  <a:lnTo>
                    <a:pt x="0" y="21"/>
                  </a:lnTo>
                  <a:lnTo>
                    <a:pt x="4" y="10"/>
                  </a:lnTo>
                  <a:lnTo>
                    <a:pt x="43" y="24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4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0" name="ïṩḷîḓê"/>
            <p:cNvSpPr/>
            <p:nvPr/>
          </p:nvSpPr>
          <p:spPr bwMode="auto">
            <a:xfrm>
              <a:off x="3152672" y="5469528"/>
              <a:ext cx="85725" cy="80963"/>
            </a:xfrm>
            <a:custGeom>
              <a:avLst/>
              <a:gdLst>
                <a:gd name="T0" fmla="*/ 18 w 46"/>
                <a:gd name="T1" fmla="*/ 43 h 44"/>
                <a:gd name="T2" fmla="*/ 8 w 46"/>
                <a:gd name="T3" fmla="*/ 38 h 44"/>
                <a:gd name="T4" fmla="*/ 3 w 46"/>
                <a:gd name="T5" fmla="*/ 33 h 44"/>
                <a:gd name="T6" fmla="*/ 0 w 46"/>
                <a:gd name="T7" fmla="*/ 27 h 44"/>
                <a:gd name="T8" fmla="*/ 1 w 46"/>
                <a:gd name="T9" fmla="*/ 17 h 44"/>
                <a:gd name="T10" fmla="*/ 10 w 46"/>
                <a:gd name="T11" fmla="*/ 3 h 44"/>
                <a:gd name="T12" fmla="*/ 28 w 46"/>
                <a:gd name="T13" fmla="*/ 1 h 44"/>
                <a:gd name="T14" fmla="*/ 43 w 46"/>
                <a:gd name="T15" fmla="*/ 11 h 44"/>
                <a:gd name="T16" fmla="*/ 45 w 46"/>
                <a:gd name="T17" fmla="*/ 27 h 44"/>
                <a:gd name="T18" fmla="*/ 36 w 46"/>
                <a:gd name="T19" fmla="*/ 41 h 44"/>
                <a:gd name="T20" fmla="*/ 18 w 46"/>
                <a:gd name="T21" fmla="*/ 43 h 44"/>
                <a:gd name="T22" fmla="*/ 20 w 46"/>
                <a:gd name="T23" fmla="*/ 34 h 44"/>
                <a:gd name="T24" fmla="*/ 32 w 46"/>
                <a:gd name="T25" fmla="*/ 33 h 44"/>
                <a:gd name="T26" fmla="*/ 38 w 46"/>
                <a:gd name="T27" fmla="*/ 25 h 44"/>
                <a:gd name="T28" fmla="*/ 36 w 46"/>
                <a:gd name="T29" fmla="*/ 16 h 44"/>
                <a:gd name="T30" fmla="*/ 25 w 46"/>
                <a:gd name="T31" fmla="*/ 10 h 44"/>
                <a:gd name="T32" fmla="*/ 14 w 46"/>
                <a:gd name="T33" fmla="*/ 11 h 44"/>
                <a:gd name="T34" fmla="*/ 8 w 46"/>
                <a:gd name="T35" fmla="*/ 19 h 44"/>
                <a:gd name="T36" fmla="*/ 10 w 46"/>
                <a:gd name="T37" fmla="*/ 28 h 44"/>
                <a:gd name="T38" fmla="*/ 20 w 46"/>
                <a:gd name="T3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4">
                  <a:moveTo>
                    <a:pt x="18" y="43"/>
                  </a:moveTo>
                  <a:cubicBezTo>
                    <a:pt x="14" y="42"/>
                    <a:pt x="10" y="40"/>
                    <a:pt x="8" y="38"/>
                  </a:cubicBezTo>
                  <a:cubicBezTo>
                    <a:pt x="6" y="37"/>
                    <a:pt x="4" y="35"/>
                    <a:pt x="3" y="33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4"/>
                    <a:pt x="0" y="21"/>
                    <a:pt x="1" y="17"/>
                  </a:cubicBezTo>
                  <a:cubicBezTo>
                    <a:pt x="2" y="11"/>
                    <a:pt x="5" y="6"/>
                    <a:pt x="10" y="3"/>
                  </a:cubicBezTo>
                  <a:cubicBezTo>
                    <a:pt x="15" y="0"/>
                    <a:pt x="21" y="0"/>
                    <a:pt x="28" y="1"/>
                  </a:cubicBezTo>
                  <a:cubicBezTo>
                    <a:pt x="34" y="3"/>
                    <a:pt x="39" y="6"/>
                    <a:pt x="43" y="11"/>
                  </a:cubicBezTo>
                  <a:cubicBezTo>
                    <a:pt x="46" y="15"/>
                    <a:pt x="46" y="21"/>
                    <a:pt x="45" y="27"/>
                  </a:cubicBezTo>
                  <a:cubicBezTo>
                    <a:pt x="44" y="33"/>
                    <a:pt x="40" y="38"/>
                    <a:pt x="36" y="41"/>
                  </a:cubicBezTo>
                  <a:cubicBezTo>
                    <a:pt x="31" y="44"/>
                    <a:pt x="25" y="44"/>
                    <a:pt x="18" y="43"/>
                  </a:cubicBezTo>
                  <a:close/>
                  <a:moveTo>
                    <a:pt x="20" y="34"/>
                  </a:moveTo>
                  <a:cubicBezTo>
                    <a:pt x="25" y="35"/>
                    <a:pt x="29" y="35"/>
                    <a:pt x="32" y="33"/>
                  </a:cubicBezTo>
                  <a:cubicBezTo>
                    <a:pt x="35" y="31"/>
                    <a:pt x="37" y="29"/>
                    <a:pt x="38" y="25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4" y="13"/>
                    <a:pt x="30" y="11"/>
                    <a:pt x="25" y="10"/>
                  </a:cubicBezTo>
                  <a:cubicBezTo>
                    <a:pt x="20" y="9"/>
                    <a:pt x="16" y="9"/>
                    <a:pt x="14" y="11"/>
                  </a:cubicBezTo>
                  <a:cubicBezTo>
                    <a:pt x="11" y="13"/>
                    <a:pt x="9" y="15"/>
                    <a:pt x="8" y="19"/>
                  </a:cubicBezTo>
                  <a:cubicBezTo>
                    <a:pt x="7" y="22"/>
                    <a:pt x="8" y="25"/>
                    <a:pt x="10" y="28"/>
                  </a:cubicBezTo>
                  <a:cubicBezTo>
                    <a:pt x="12" y="31"/>
                    <a:pt x="15" y="33"/>
                    <a:pt x="20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1" name="ïSļiďé"/>
            <p:cNvSpPr/>
            <p:nvPr/>
          </p:nvSpPr>
          <p:spPr bwMode="auto">
            <a:xfrm>
              <a:off x="3165372" y="5390153"/>
              <a:ext cx="85725" cy="77788"/>
            </a:xfrm>
            <a:custGeom>
              <a:avLst/>
              <a:gdLst>
                <a:gd name="T0" fmla="*/ 29 w 46"/>
                <a:gd name="T1" fmla="*/ 21 h 42"/>
                <a:gd name="T2" fmla="*/ 22 w 46"/>
                <a:gd name="T3" fmla="*/ 20 h 42"/>
                <a:gd name="T4" fmla="*/ 24 w 46"/>
                <a:gd name="T5" fmla="*/ 1 h 42"/>
                <a:gd name="T6" fmla="*/ 41 w 46"/>
                <a:gd name="T7" fmla="*/ 3 h 42"/>
                <a:gd name="T8" fmla="*/ 45 w 46"/>
                <a:gd name="T9" fmla="*/ 11 h 42"/>
                <a:gd name="T10" fmla="*/ 46 w 46"/>
                <a:gd name="T11" fmla="*/ 22 h 42"/>
                <a:gd name="T12" fmla="*/ 42 w 46"/>
                <a:gd name="T13" fmla="*/ 34 h 42"/>
                <a:gd name="T14" fmla="*/ 33 w 46"/>
                <a:gd name="T15" fmla="*/ 41 h 42"/>
                <a:gd name="T16" fmla="*/ 21 w 46"/>
                <a:gd name="T17" fmla="*/ 42 h 42"/>
                <a:gd name="T18" fmla="*/ 9 w 46"/>
                <a:gd name="T19" fmla="*/ 38 h 42"/>
                <a:gd name="T20" fmla="*/ 2 w 46"/>
                <a:gd name="T21" fmla="*/ 28 h 42"/>
                <a:gd name="T22" fmla="*/ 1 w 46"/>
                <a:gd name="T23" fmla="*/ 18 h 42"/>
                <a:gd name="T24" fmla="*/ 6 w 46"/>
                <a:gd name="T25" fmla="*/ 5 h 42"/>
                <a:gd name="T26" fmla="*/ 16 w 46"/>
                <a:gd name="T27" fmla="*/ 0 h 42"/>
                <a:gd name="T28" fmla="*/ 16 w 46"/>
                <a:gd name="T29" fmla="*/ 9 h 42"/>
                <a:gd name="T30" fmla="*/ 11 w 46"/>
                <a:gd name="T31" fmla="*/ 12 h 42"/>
                <a:gd name="T32" fmla="*/ 8 w 46"/>
                <a:gd name="T33" fmla="*/ 18 h 42"/>
                <a:gd name="T34" fmla="*/ 11 w 46"/>
                <a:gd name="T35" fmla="*/ 28 h 42"/>
                <a:gd name="T36" fmla="*/ 21 w 46"/>
                <a:gd name="T37" fmla="*/ 33 h 42"/>
                <a:gd name="T38" fmla="*/ 34 w 46"/>
                <a:gd name="T39" fmla="*/ 31 h 42"/>
                <a:gd name="T40" fmla="*/ 38 w 46"/>
                <a:gd name="T41" fmla="*/ 22 h 42"/>
                <a:gd name="T42" fmla="*/ 38 w 46"/>
                <a:gd name="T43" fmla="*/ 16 h 42"/>
                <a:gd name="T44" fmla="*/ 36 w 46"/>
                <a:gd name="T45" fmla="*/ 11 h 42"/>
                <a:gd name="T46" fmla="*/ 30 w 46"/>
                <a:gd name="T47" fmla="*/ 11 h 42"/>
                <a:gd name="T48" fmla="*/ 29 w 46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2">
                  <a:moveTo>
                    <a:pt x="29" y="2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5"/>
                    <a:pt x="44" y="8"/>
                    <a:pt x="45" y="11"/>
                  </a:cubicBezTo>
                  <a:cubicBezTo>
                    <a:pt x="46" y="15"/>
                    <a:pt x="46" y="19"/>
                    <a:pt x="46" y="22"/>
                  </a:cubicBezTo>
                  <a:cubicBezTo>
                    <a:pt x="46" y="27"/>
                    <a:pt x="44" y="31"/>
                    <a:pt x="42" y="34"/>
                  </a:cubicBezTo>
                  <a:cubicBezTo>
                    <a:pt x="39" y="37"/>
                    <a:pt x="36" y="39"/>
                    <a:pt x="33" y="41"/>
                  </a:cubicBezTo>
                  <a:cubicBezTo>
                    <a:pt x="29" y="42"/>
                    <a:pt x="25" y="42"/>
                    <a:pt x="21" y="42"/>
                  </a:cubicBezTo>
                  <a:cubicBezTo>
                    <a:pt x="16" y="41"/>
                    <a:pt x="12" y="40"/>
                    <a:pt x="9" y="38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1" y="25"/>
                    <a:pt x="0" y="22"/>
                    <a:pt x="1" y="18"/>
                  </a:cubicBezTo>
                  <a:cubicBezTo>
                    <a:pt x="1" y="12"/>
                    <a:pt x="3" y="8"/>
                    <a:pt x="6" y="5"/>
                  </a:cubicBezTo>
                  <a:cubicBezTo>
                    <a:pt x="8" y="2"/>
                    <a:pt x="12" y="1"/>
                    <a:pt x="16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4"/>
                    <a:pt x="9" y="16"/>
                    <a:pt x="8" y="18"/>
                  </a:cubicBezTo>
                  <a:cubicBezTo>
                    <a:pt x="8" y="22"/>
                    <a:pt x="9" y="25"/>
                    <a:pt x="11" y="28"/>
                  </a:cubicBezTo>
                  <a:cubicBezTo>
                    <a:pt x="13" y="31"/>
                    <a:pt x="17" y="32"/>
                    <a:pt x="21" y="33"/>
                  </a:cubicBezTo>
                  <a:cubicBezTo>
                    <a:pt x="27" y="33"/>
                    <a:pt x="31" y="33"/>
                    <a:pt x="34" y="31"/>
                  </a:cubicBezTo>
                  <a:cubicBezTo>
                    <a:pt x="36" y="29"/>
                    <a:pt x="38" y="26"/>
                    <a:pt x="38" y="22"/>
                  </a:cubicBezTo>
                  <a:cubicBezTo>
                    <a:pt x="39" y="20"/>
                    <a:pt x="39" y="18"/>
                    <a:pt x="38" y="16"/>
                  </a:cubicBezTo>
                  <a:cubicBezTo>
                    <a:pt x="37" y="14"/>
                    <a:pt x="37" y="13"/>
                    <a:pt x="36" y="11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29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2" name="îSḷiḋè"/>
            <p:cNvSpPr/>
            <p:nvPr/>
          </p:nvSpPr>
          <p:spPr bwMode="auto">
            <a:xfrm>
              <a:off x="3173309" y="5313953"/>
              <a:ext cx="80963" cy="76200"/>
            </a:xfrm>
            <a:custGeom>
              <a:avLst/>
              <a:gdLst>
                <a:gd name="T0" fmla="*/ 51 w 51"/>
                <a:gd name="T1" fmla="*/ 30 h 48"/>
                <a:gd name="T2" fmla="*/ 29 w 51"/>
                <a:gd name="T3" fmla="*/ 29 h 48"/>
                <a:gd name="T4" fmla="*/ 0 w 51"/>
                <a:gd name="T5" fmla="*/ 48 h 48"/>
                <a:gd name="T6" fmla="*/ 0 w 51"/>
                <a:gd name="T7" fmla="*/ 36 h 48"/>
                <a:gd name="T8" fmla="*/ 20 w 51"/>
                <a:gd name="T9" fmla="*/ 24 h 48"/>
                <a:gd name="T10" fmla="*/ 0 w 51"/>
                <a:gd name="T11" fmla="*/ 12 h 48"/>
                <a:gd name="T12" fmla="*/ 0 w 51"/>
                <a:gd name="T13" fmla="*/ 0 h 48"/>
                <a:gd name="T14" fmla="*/ 30 w 51"/>
                <a:gd name="T15" fmla="*/ 20 h 48"/>
                <a:gd name="T16" fmla="*/ 51 w 51"/>
                <a:gd name="T17" fmla="*/ 20 h 48"/>
                <a:gd name="T18" fmla="*/ 51 w 51"/>
                <a:gd name="T1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51" y="30"/>
                  </a:moveTo>
                  <a:lnTo>
                    <a:pt x="29" y="29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30" y="20"/>
                  </a:lnTo>
                  <a:lnTo>
                    <a:pt x="51" y="20"/>
                  </a:ln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3" name="îṣḷíḋé"/>
            <p:cNvSpPr/>
            <p:nvPr/>
          </p:nvSpPr>
          <p:spPr bwMode="auto">
            <a:xfrm>
              <a:off x="3163784" y="5193303"/>
              <a:ext cx="87313" cy="76200"/>
            </a:xfrm>
            <a:custGeom>
              <a:avLst/>
              <a:gdLst>
                <a:gd name="T0" fmla="*/ 4 w 47"/>
                <a:gd name="T1" fmla="*/ 41 h 41"/>
                <a:gd name="T2" fmla="*/ 1 w 47"/>
                <a:gd name="T3" fmla="*/ 24 h 41"/>
                <a:gd name="T4" fmla="*/ 0 w 47"/>
                <a:gd name="T5" fmla="*/ 16 h 41"/>
                <a:gd name="T6" fmla="*/ 2 w 47"/>
                <a:gd name="T7" fmla="*/ 11 h 41"/>
                <a:gd name="T8" fmla="*/ 5 w 47"/>
                <a:gd name="T9" fmla="*/ 7 h 41"/>
                <a:gd name="T10" fmla="*/ 10 w 47"/>
                <a:gd name="T11" fmla="*/ 5 h 41"/>
                <a:gd name="T12" fmla="*/ 16 w 47"/>
                <a:gd name="T13" fmla="*/ 6 h 41"/>
                <a:gd name="T14" fmla="*/ 20 w 47"/>
                <a:gd name="T15" fmla="*/ 10 h 41"/>
                <a:gd name="T16" fmla="*/ 23 w 47"/>
                <a:gd name="T17" fmla="*/ 3 h 41"/>
                <a:gd name="T18" fmla="*/ 29 w 47"/>
                <a:gd name="T19" fmla="*/ 0 h 41"/>
                <a:gd name="T20" fmla="*/ 35 w 47"/>
                <a:gd name="T21" fmla="*/ 1 h 41"/>
                <a:gd name="T22" fmla="*/ 40 w 47"/>
                <a:gd name="T23" fmla="*/ 4 h 41"/>
                <a:gd name="T24" fmla="*/ 43 w 47"/>
                <a:gd name="T25" fmla="*/ 10 h 41"/>
                <a:gd name="T26" fmla="*/ 45 w 47"/>
                <a:gd name="T27" fmla="*/ 20 h 41"/>
                <a:gd name="T28" fmla="*/ 47 w 47"/>
                <a:gd name="T29" fmla="*/ 35 h 41"/>
                <a:gd name="T30" fmla="*/ 4 w 47"/>
                <a:gd name="T31" fmla="*/ 41 h 41"/>
                <a:gd name="T32" fmla="*/ 10 w 47"/>
                <a:gd name="T33" fmla="*/ 31 h 41"/>
                <a:gd name="T34" fmla="*/ 20 w 47"/>
                <a:gd name="T35" fmla="*/ 30 h 41"/>
                <a:gd name="T36" fmla="*/ 19 w 47"/>
                <a:gd name="T37" fmla="*/ 24 h 41"/>
                <a:gd name="T38" fmla="*/ 18 w 47"/>
                <a:gd name="T39" fmla="*/ 18 h 41"/>
                <a:gd name="T40" fmla="*/ 16 w 47"/>
                <a:gd name="T41" fmla="*/ 15 h 41"/>
                <a:gd name="T42" fmla="*/ 12 w 47"/>
                <a:gd name="T43" fmla="*/ 14 h 41"/>
                <a:gd name="T44" fmla="*/ 9 w 47"/>
                <a:gd name="T45" fmla="*/ 15 h 41"/>
                <a:gd name="T46" fmla="*/ 8 w 47"/>
                <a:gd name="T47" fmla="*/ 19 h 41"/>
                <a:gd name="T48" fmla="*/ 9 w 47"/>
                <a:gd name="T49" fmla="*/ 26 h 41"/>
                <a:gd name="T50" fmla="*/ 10 w 47"/>
                <a:gd name="T51" fmla="*/ 31 h 41"/>
                <a:gd name="T52" fmla="*/ 27 w 47"/>
                <a:gd name="T53" fmla="*/ 29 h 41"/>
                <a:gd name="T54" fmla="*/ 39 w 47"/>
                <a:gd name="T55" fmla="*/ 27 h 41"/>
                <a:gd name="T56" fmla="*/ 37 w 47"/>
                <a:gd name="T57" fmla="*/ 19 h 41"/>
                <a:gd name="T58" fmla="*/ 36 w 47"/>
                <a:gd name="T59" fmla="*/ 13 h 41"/>
                <a:gd name="T60" fmla="*/ 34 w 47"/>
                <a:gd name="T61" fmla="*/ 10 h 41"/>
                <a:gd name="T62" fmla="*/ 30 w 47"/>
                <a:gd name="T63" fmla="*/ 10 h 41"/>
                <a:gd name="T64" fmla="*/ 27 w 47"/>
                <a:gd name="T65" fmla="*/ 11 h 41"/>
                <a:gd name="T66" fmla="*/ 25 w 47"/>
                <a:gd name="T67" fmla="*/ 14 h 41"/>
                <a:gd name="T68" fmla="*/ 26 w 47"/>
                <a:gd name="T69" fmla="*/ 22 h 41"/>
                <a:gd name="T70" fmla="*/ 27 w 47"/>
                <a:gd name="T7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1">
                  <a:moveTo>
                    <a:pt x="4" y="41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1" y="14"/>
                    <a:pt x="1" y="13"/>
                    <a:pt x="2" y="11"/>
                  </a:cubicBezTo>
                  <a:cubicBezTo>
                    <a:pt x="2" y="10"/>
                    <a:pt x="3" y="9"/>
                    <a:pt x="5" y="7"/>
                  </a:cubicBezTo>
                  <a:cubicBezTo>
                    <a:pt x="6" y="6"/>
                    <a:pt x="8" y="6"/>
                    <a:pt x="10" y="5"/>
                  </a:cubicBezTo>
                  <a:cubicBezTo>
                    <a:pt x="12" y="5"/>
                    <a:pt x="14" y="5"/>
                    <a:pt x="16" y="6"/>
                  </a:cubicBezTo>
                  <a:cubicBezTo>
                    <a:pt x="17" y="7"/>
                    <a:pt x="19" y="8"/>
                    <a:pt x="20" y="10"/>
                  </a:cubicBezTo>
                  <a:cubicBezTo>
                    <a:pt x="20" y="7"/>
                    <a:pt x="21" y="5"/>
                    <a:pt x="23" y="3"/>
                  </a:cubicBezTo>
                  <a:cubicBezTo>
                    <a:pt x="25" y="2"/>
                    <a:pt x="27" y="1"/>
                    <a:pt x="29" y="0"/>
                  </a:cubicBezTo>
                  <a:cubicBezTo>
                    <a:pt x="31" y="0"/>
                    <a:pt x="33" y="0"/>
                    <a:pt x="35" y="1"/>
                  </a:cubicBezTo>
                  <a:cubicBezTo>
                    <a:pt x="37" y="2"/>
                    <a:pt x="39" y="3"/>
                    <a:pt x="40" y="4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4" y="11"/>
                    <a:pt x="44" y="15"/>
                    <a:pt x="45" y="20"/>
                  </a:cubicBezTo>
                  <a:cubicBezTo>
                    <a:pt x="47" y="35"/>
                    <a:pt x="47" y="35"/>
                    <a:pt x="47" y="35"/>
                  </a:cubicBezTo>
                  <a:lnTo>
                    <a:pt x="4" y="41"/>
                  </a:lnTo>
                  <a:close/>
                  <a:moveTo>
                    <a:pt x="10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1"/>
                    <a:pt x="18" y="19"/>
                    <a:pt x="18" y="18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4" y="14"/>
                    <a:pt x="12" y="14"/>
                  </a:cubicBezTo>
                  <a:cubicBezTo>
                    <a:pt x="11" y="14"/>
                    <a:pt x="10" y="14"/>
                    <a:pt x="9" y="15"/>
                  </a:cubicBezTo>
                  <a:cubicBezTo>
                    <a:pt x="8" y="16"/>
                    <a:pt x="8" y="17"/>
                    <a:pt x="8" y="19"/>
                  </a:cubicBezTo>
                  <a:cubicBezTo>
                    <a:pt x="8" y="20"/>
                    <a:pt x="8" y="22"/>
                    <a:pt x="9" y="26"/>
                  </a:cubicBezTo>
                  <a:lnTo>
                    <a:pt x="10" y="31"/>
                  </a:lnTo>
                  <a:close/>
                  <a:moveTo>
                    <a:pt x="27" y="29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6"/>
                    <a:pt x="37" y="14"/>
                    <a:pt x="36" y="13"/>
                  </a:cubicBezTo>
                  <a:cubicBezTo>
                    <a:pt x="36" y="12"/>
                    <a:pt x="35" y="11"/>
                    <a:pt x="34" y="10"/>
                  </a:cubicBezTo>
                  <a:cubicBezTo>
                    <a:pt x="33" y="10"/>
                    <a:pt x="32" y="9"/>
                    <a:pt x="30" y="10"/>
                  </a:cubicBezTo>
                  <a:cubicBezTo>
                    <a:pt x="29" y="10"/>
                    <a:pt x="28" y="10"/>
                    <a:pt x="27" y="11"/>
                  </a:cubicBezTo>
                  <a:cubicBezTo>
                    <a:pt x="26" y="12"/>
                    <a:pt x="26" y="13"/>
                    <a:pt x="25" y="14"/>
                  </a:cubicBezTo>
                  <a:cubicBezTo>
                    <a:pt x="25" y="15"/>
                    <a:pt x="25" y="18"/>
                    <a:pt x="26" y="22"/>
                  </a:cubicBezTo>
                  <a:lnTo>
                    <a:pt x="27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4" name="îṩliďè"/>
            <p:cNvSpPr/>
            <p:nvPr/>
          </p:nvSpPr>
          <p:spPr bwMode="auto">
            <a:xfrm>
              <a:off x="3146322" y="5120278"/>
              <a:ext cx="93663" cy="79375"/>
            </a:xfrm>
            <a:custGeom>
              <a:avLst/>
              <a:gdLst>
                <a:gd name="T0" fmla="*/ 59 w 59"/>
                <a:gd name="T1" fmla="*/ 37 h 50"/>
                <a:gd name="T2" fmla="*/ 9 w 59"/>
                <a:gd name="T3" fmla="*/ 50 h 50"/>
                <a:gd name="T4" fmla="*/ 0 w 59"/>
                <a:gd name="T5" fmla="*/ 13 h 50"/>
                <a:gd name="T6" fmla="*/ 8 w 59"/>
                <a:gd name="T7" fmla="*/ 10 h 50"/>
                <a:gd name="T8" fmla="*/ 15 w 59"/>
                <a:gd name="T9" fmla="*/ 37 h 50"/>
                <a:gd name="T10" fmla="*/ 25 w 59"/>
                <a:gd name="T11" fmla="*/ 35 h 50"/>
                <a:gd name="T12" fmla="*/ 19 w 59"/>
                <a:gd name="T13" fmla="*/ 9 h 50"/>
                <a:gd name="T14" fmla="*/ 27 w 59"/>
                <a:gd name="T15" fmla="*/ 8 h 50"/>
                <a:gd name="T16" fmla="*/ 34 w 59"/>
                <a:gd name="T17" fmla="*/ 32 h 50"/>
                <a:gd name="T18" fmla="*/ 47 w 59"/>
                <a:gd name="T19" fmla="*/ 29 h 50"/>
                <a:gd name="T20" fmla="*/ 40 w 59"/>
                <a:gd name="T21" fmla="*/ 1 h 50"/>
                <a:gd name="T22" fmla="*/ 49 w 59"/>
                <a:gd name="T23" fmla="*/ 0 h 50"/>
                <a:gd name="T24" fmla="*/ 59 w 59"/>
                <a:gd name="T25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0">
                  <a:moveTo>
                    <a:pt x="59" y="37"/>
                  </a:moveTo>
                  <a:lnTo>
                    <a:pt x="9" y="50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5" y="37"/>
                  </a:lnTo>
                  <a:lnTo>
                    <a:pt x="25" y="35"/>
                  </a:lnTo>
                  <a:lnTo>
                    <a:pt x="19" y="9"/>
                  </a:lnTo>
                  <a:lnTo>
                    <a:pt x="27" y="8"/>
                  </a:lnTo>
                  <a:lnTo>
                    <a:pt x="34" y="32"/>
                  </a:lnTo>
                  <a:lnTo>
                    <a:pt x="47" y="29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9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5" name="iṧlíḋè"/>
            <p:cNvSpPr/>
            <p:nvPr/>
          </p:nvSpPr>
          <p:spPr bwMode="auto">
            <a:xfrm>
              <a:off x="3138384" y="5096465"/>
              <a:ext cx="82550" cy="38100"/>
            </a:xfrm>
            <a:custGeom>
              <a:avLst/>
              <a:gdLst>
                <a:gd name="T0" fmla="*/ 52 w 52"/>
                <a:gd name="T1" fmla="*/ 9 h 24"/>
                <a:gd name="T2" fmla="*/ 3 w 52"/>
                <a:gd name="T3" fmla="*/ 24 h 24"/>
                <a:gd name="T4" fmla="*/ 0 w 52"/>
                <a:gd name="T5" fmla="*/ 15 h 24"/>
                <a:gd name="T6" fmla="*/ 49 w 52"/>
                <a:gd name="T7" fmla="*/ 0 h 24"/>
                <a:gd name="T8" fmla="*/ 52 w 52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4">
                  <a:moveTo>
                    <a:pt x="52" y="9"/>
                  </a:moveTo>
                  <a:lnTo>
                    <a:pt x="3" y="24"/>
                  </a:lnTo>
                  <a:lnTo>
                    <a:pt x="0" y="15"/>
                  </a:lnTo>
                  <a:lnTo>
                    <a:pt x="49" y="0"/>
                  </a:ln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6" name="islïḓè"/>
            <p:cNvSpPr/>
            <p:nvPr/>
          </p:nvSpPr>
          <p:spPr bwMode="auto">
            <a:xfrm>
              <a:off x="3120922" y="5047253"/>
              <a:ext cx="88900" cy="52388"/>
            </a:xfrm>
            <a:custGeom>
              <a:avLst/>
              <a:gdLst>
                <a:gd name="T0" fmla="*/ 3 w 48"/>
                <a:gd name="T1" fmla="*/ 20 h 28"/>
                <a:gd name="T2" fmla="*/ 0 w 48"/>
                <a:gd name="T3" fmla="*/ 12 h 28"/>
                <a:gd name="T4" fmla="*/ 26 w 48"/>
                <a:gd name="T5" fmla="*/ 2 h 28"/>
                <a:gd name="T6" fmla="*/ 34 w 48"/>
                <a:gd name="T7" fmla="*/ 0 h 28"/>
                <a:gd name="T8" fmla="*/ 42 w 48"/>
                <a:gd name="T9" fmla="*/ 3 h 28"/>
                <a:gd name="T10" fmla="*/ 47 w 48"/>
                <a:gd name="T11" fmla="*/ 10 h 28"/>
                <a:gd name="T12" fmla="*/ 47 w 48"/>
                <a:gd name="T13" fmla="*/ 21 h 28"/>
                <a:gd name="T14" fmla="*/ 38 w 48"/>
                <a:gd name="T15" fmla="*/ 28 h 28"/>
                <a:gd name="T16" fmla="*/ 34 w 48"/>
                <a:gd name="T17" fmla="*/ 20 h 28"/>
                <a:gd name="T18" fmla="*/ 39 w 48"/>
                <a:gd name="T19" fmla="*/ 17 h 28"/>
                <a:gd name="T20" fmla="*/ 40 w 48"/>
                <a:gd name="T21" fmla="*/ 13 h 28"/>
                <a:gd name="T22" fmla="*/ 37 w 48"/>
                <a:gd name="T23" fmla="*/ 9 h 28"/>
                <a:gd name="T24" fmla="*/ 30 w 48"/>
                <a:gd name="T25" fmla="*/ 10 h 28"/>
                <a:gd name="T26" fmla="*/ 3 w 48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28">
                  <a:moveTo>
                    <a:pt x="3" y="2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1"/>
                    <a:pt x="32" y="0"/>
                    <a:pt x="34" y="0"/>
                  </a:cubicBezTo>
                  <a:cubicBezTo>
                    <a:pt x="37" y="0"/>
                    <a:pt x="39" y="1"/>
                    <a:pt x="42" y="3"/>
                  </a:cubicBezTo>
                  <a:cubicBezTo>
                    <a:pt x="44" y="4"/>
                    <a:pt x="46" y="7"/>
                    <a:pt x="47" y="10"/>
                  </a:cubicBezTo>
                  <a:cubicBezTo>
                    <a:pt x="48" y="14"/>
                    <a:pt x="48" y="18"/>
                    <a:pt x="47" y="21"/>
                  </a:cubicBezTo>
                  <a:cubicBezTo>
                    <a:pt x="45" y="24"/>
                    <a:pt x="42" y="26"/>
                    <a:pt x="38" y="28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19"/>
                    <a:pt x="38" y="18"/>
                    <a:pt x="39" y="17"/>
                  </a:cubicBezTo>
                  <a:cubicBezTo>
                    <a:pt x="40" y="16"/>
                    <a:pt x="40" y="14"/>
                    <a:pt x="40" y="13"/>
                  </a:cubicBezTo>
                  <a:cubicBezTo>
                    <a:pt x="39" y="11"/>
                    <a:pt x="38" y="10"/>
                    <a:pt x="37" y="9"/>
                  </a:cubicBezTo>
                  <a:cubicBezTo>
                    <a:pt x="35" y="9"/>
                    <a:pt x="33" y="9"/>
                    <a:pt x="30" y="10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7" name="íṥ1iḍe"/>
            <p:cNvSpPr/>
            <p:nvPr/>
          </p:nvSpPr>
          <p:spPr bwMode="auto">
            <a:xfrm>
              <a:off x="3112984" y="5017090"/>
              <a:ext cx="80963" cy="46038"/>
            </a:xfrm>
            <a:custGeom>
              <a:avLst/>
              <a:gdLst>
                <a:gd name="T0" fmla="*/ 51 w 51"/>
                <a:gd name="T1" fmla="*/ 9 h 29"/>
                <a:gd name="T2" fmla="*/ 3 w 51"/>
                <a:gd name="T3" fmla="*/ 29 h 29"/>
                <a:gd name="T4" fmla="*/ 0 w 51"/>
                <a:gd name="T5" fmla="*/ 19 h 29"/>
                <a:gd name="T6" fmla="*/ 46 w 51"/>
                <a:gd name="T7" fmla="*/ 0 h 29"/>
                <a:gd name="T8" fmla="*/ 51 w 51"/>
                <a:gd name="T9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51" y="9"/>
                  </a:moveTo>
                  <a:lnTo>
                    <a:pt x="3" y="29"/>
                  </a:lnTo>
                  <a:lnTo>
                    <a:pt x="0" y="19"/>
                  </a:lnTo>
                  <a:lnTo>
                    <a:pt x="46" y="0"/>
                  </a:lnTo>
                  <a:lnTo>
                    <a:pt x="51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8" name="iṥľîḋé"/>
            <p:cNvSpPr/>
            <p:nvPr/>
          </p:nvSpPr>
          <p:spPr bwMode="auto">
            <a:xfrm>
              <a:off x="3081234" y="4948828"/>
              <a:ext cx="101600" cy="93663"/>
            </a:xfrm>
            <a:custGeom>
              <a:avLst/>
              <a:gdLst>
                <a:gd name="T0" fmla="*/ 64 w 64"/>
                <a:gd name="T1" fmla="*/ 36 h 59"/>
                <a:gd name="T2" fmla="*/ 18 w 64"/>
                <a:gd name="T3" fmla="*/ 59 h 59"/>
                <a:gd name="T4" fmla="*/ 14 w 64"/>
                <a:gd name="T5" fmla="*/ 50 h 59"/>
                <a:gd name="T6" fmla="*/ 35 w 64"/>
                <a:gd name="T7" fmla="*/ 16 h 59"/>
                <a:gd name="T8" fmla="*/ 3 w 64"/>
                <a:gd name="T9" fmla="*/ 31 h 59"/>
                <a:gd name="T10" fmla="*/ 0 w 64"/>
                <a:gd name="T11" fmla="*/ 22 h 59"/>
                <a:gd name="T12" fmla="*/ 45 w 64"/>
                <a:gd name="T13" fmla="*/ 0 h 59"/>
                <a:gd name="T14" fmla="*/ 50 w 64"/>
                <a:gd name="T15" fmla="*/ 8 h 59"/>
                <a:gd name="T16" fmla="*/ 29 w 64"/>
                <a:gd name="T17" fmla="*/ 42 h 59"/>
                <a:gd name="T18" fmla="*/ 59 w 64"/>
                <a:gd name="T19" fmla="*/ 26 h 59"/>
                <a:gd name="T20" fmla="*/ 64 w 64"/>
                <a:gd name="T21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59">
                  <a:moveTo>
                    <a:pt x="64" y="36"/>
                  </a:moveTo>
                  <a:lnTo>
                    <a:pt x="18" y="59"/>
                  </a:lnTo>
                  <a:lnTo>
                    <a:pt x="14" y="50"/>
                  </a:lnTo>
                  <a:lnTo>
                    <a:pt x="35" y="16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45" y="0"/>
                  </a:lnTo>
                  <a:lnTo>
                    <a:pt x="50" y="8"/>
                  </a:lnTo>
                  <a:lnTo>
                    <a:pt x="29" y="42"/>
                  </a:lnTo>
                  <a:lnTo>
                    <a:pt x="59" y="26"/>
                  </a:lnTo>
                  <a:lnTo>
                    <a:pt x="6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09" name="îślidè"/>
            <p:cNvSpPr/>
            <p:nvPr/>
          </p:nvSpPr>
          <p:spPr bwMode="auto">
            <a:xfrm>
              <a:off x="3047897" y="4877390"/>
              <a:ext cx="84138" cy="88900"/>
            </a:xfrm>
            <a:custGeom>
              <a:avLst/>
              <a:gdLst>
                <a:gd name="T0" fmla="*/ 28 w 46"/>
                <a:gd name="T1" fmla="*/ 21 h 48"/>
                <a:gd name="T2" fmla="*/ 22 w 46"/>
                <a:gd name="T3" fmla="*/ 25 h 48"/>
                <a:gd name="T4" fmla="*/ 11 w 46"/>
                <a:gd name="T5" fmla="*/ 9 h 48"/>
                <a:gd name="T6" fmla="*/ 26 w 46"/>
                <a:gd name="T7" fmla="*/ 0 h 48"/>
                <a:gd name="T8" fmla="*/ 35 w 46"/>
                <a:gd name="T9" fmla="*/ 4 h 48"/>
                <a:gd name="T10" fmla="*/ 42 w 46"/>
                <a:gd name="T11" fmla="*/ 12 h 48"/>
                <a:gd name="T12" fmla="*/ 46 w 46"/>
                <a:gd name="T13" fmla="*/ 24 h 48"/>
                <a:gd name="T14" fmla="*/ 43 w 46"/>
                <a:gd name="T15" fmla="*/ 35 h 48"/>
                <a:gd name="T16" fmla="*/ 35 w 46"/>
                <a:gd name="T17" fmla="*/ 43 h 48"/>
                <a:gd name="T18" fmla="*/ 23 w 46"/>
                <a:gd name="T19" fmla="*/ 47 h 48"/>
                <a:gd name="T20" fmla="*/ 12 w 46"/>
                <a:gd name="T21" fmla="*/ 45 h 48"/>
                <a:gd name="T22" fmla="*/ 4 w 46"/>
                <a:gd name="T23" fmla="*/ 37 h 48"/>
                <a:gd name="T24" fmla="*/ 0 w 46"/>
                <a:gd name="T25" fmla="*/ 24 h 48"/>
                <a:gd name="T26" fmla="*/ 5 w 46"/>
                <a:gd name="T27" fmla="*/ 14 h 48"/>
                <a:gd name="T28" fmla="*/ 11 w 46"/>
                <a:gd name="T29" fmla="*/ 21 h 48"/>
                <a:gd name="T30" fmla="*/ 9 w 46"/>
                <a:gd name="T31" fmla="*/ 27 h 48"/>
                <a:gd name="T32" fmla="*/ 11 w 46"/>
                <a:gd name="T33" fmla="*/ 33 h 48"/>
                <a:gd name="T34" fmla="*/ 19 w 46"/>
                <a:gd name="T35" fmla="*/ 39 h 48"/>
                <a:gd name="T36" fmla="*/ 30 w 46"/>
                <a:gd name="T37" fmla="*/ 36 h 48"/>
                <a:gd name="T38" fmla="*/ 38 w 46"/>
                <a:gd name="T39" fmla="*/ 26 h 48"/>
                <a:gd name="T40" fmla="*/ 36 w 46"/>
                <a:gd name="T41" fmla="*/ 17 h 48"/>
                <a:gd name="T42" fmla="*/ 32 w 46"/>
                <a:gd name="T43" fmla="*/ 13 h 48"/>
                <a:gd name="T44" fmla="*/ 27 w 46"/>
                <a:gd name="T45" fmla="*/ 10 h 48"/>
                <a:gd name="T46" fmla="*/ 23 w 46"/>
                <a:gd name="T47" fmla="*/ 13 h 48"/>
                <a:gd name="T48" fmla="*/ 28 w 46"/>
                <a:gd name="T4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48">
                  <a:moveTo>
                    <a:pt x="28" y="21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1"/>
                    <a:pt x="31" y="2"/>
                    <a:pt x="35" y="4"/>
                  </a:cubicBezTo>
                  <a:cubicBezTo>
                    <a:pt x="38" y="6"/>
                    <a:pt x="40" y="9"/>
                    <a:pt x="42" y="12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8"/>
                    <a:pt x="45" y="31"/>
                    <a:pt x="43" y="35"/>
                  </a:cubicBezTo>
                  <a:cubicBezTo>
                    <a:pt x="41" y="38"/>
                    <a:pt x="38" y="41"/>
                    <a:pt x="35" y="43"/>
                  </a:cubicBezTo>
                  <a:cubicBezTo>
                    <a:pt x="31" y="46"/>
                    <a:pt x="27" y="47"/>
                    <a:pt x="23" y="47"/>
                  </a:cubicBezTo>
                  <a:cubicBezTo>
                    <a:pt x="19" y="48"/>
                    <a:pt x="15" y="47"/>
                    <a:pt x="12" y="45"/>
                  </a:cubicBezTo>
                  <a:cubicBezTo>
                    <a:pt x="9" y="43"/>
                    <a:pt x="6" y="41"/>
                    <a:pt x="4" y="37"/>
                  </a:cubicBezTo>
                  <a:cubicBezTo>
                    <a:pt x="1" y="32"/>
                    <a:pt x="0" y="28"/>
                    <a:pt x="0" y="24"/>
                  </a:cubicBezTo>
                  <a:cubicBezTo>
                    <a:pt x="0" y="21"/>
                    <a:pt x="2" y="17"/>
                    <a:pt x="5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3"/>
                    <a:pt x="9" y="24"/>
                    <a:pt x="9" y="27"/>
                  </a:cubicBezTo>
                  <a:cubicBezTo>
                    <a:pt x="8" y="29"/>
                    <a:pt x="9" y="31"/>
                    <a:pt x="11" y="33"/>
                  </a:cubicBezTo>
                  <a:cubicBezTo>
                    <a:pt x="13" y="36"/>
                    <a:pt x="15" y="38"/>
                    <a:pt x="19" y="39"/>
                  </a:cubicBezTo>
                  <a:cubicBezTo>
                    <a:pt x="22" y="39"/>
                    <a:pt x="26" y="38"/>
                    <a:pt x="30" y="36"/>
                  </a:cubicBezTo>
                  <a:cubicBezTo>
                    <a:pt x="34" y="33"/>
                    <a:pt x="37" y="30"/>
                    <a:pt x="38" y="26"/>
                  </a:cubicBezTo>
                  <a:cubicBezTo>
                    <a:pt x="39" y="23"/>
                    <a:pt x="38" y="20"/>
                    <a:pt x="36" y="17"/>
                  </a:cubicBezTo>
                  <a:cubicBezTo>
                    <a:pt x="35" y="15"/>
                    <a:pt x="34" y="14"/>
                    <a:pt x="32" y="13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3" y="13"/>
                    <a:pt x="23" y="13"/>
                    <a:pt x="23" y="13"/>
                  </a:cubicBezTo>
                  <a:lnTo>
                    <a:pt x="28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10" name="îŝ1ide"/>
            <p:cNvSpPr/>
            <p:nvPr/>
          </p:nvSpPr>
          <p:spPr bwMode="auto">
            <a:xfrm>
              <a:off x="1981097" y="4907553"/>
              <a:ext cx="931863" cy="969963"/>
            </a:xfrm>
            <a:custGeom>
              <a:avLst/>
              <a:gdLst>
                <a:gd name="T0" fmla="*/ 488 w 506"/>
                <a:gd name="T1" fmla="*/ 144 h 525"/>
                <a:gd name="T2" fmla="*/ 449 w 506"/>
                <a:gd name="T3" fmla="*/ 161 h 525"/>
                <a:gd name="T4" fmla="*/ 473 w 506"/>
                <a:gd name="T5" fmla="*/ 361 h 525"/>
                <a:gd name="T6" fmla="*/ 434 w 506"/>
                <a:gd name="T7" fmla="*/ 382 h 525"/>
                <a:gd name="T8" fmla="*/ 463 w 506"/>
                <a:gd name="T9" fmla="*/ 392 h 525"/>
                <a:gd name="T10" fmla="*/ 434 w 506"/>
                <a:gd name="T11" fmla="*/ 455 h 525"/>
                <a:gd name="T12" fmla="*/ 418 w 506"/>
                <a:gd name="T13" fmla="*/ 525 h 525"/>
                <a:gd name="T14" fmla="*/ 328 w 506"/>
                <a:gd name="T15" fmla="*/ 392 h 525"/>
                <a:gd name="T16" fmla="*/ 200 w 506"/>
                <a:gd name="T17" fmla="*/ 376 h 525"/>
                <a:gd name="T18" fmla="*/ 179 w 506"/>
                <a:gd name="T19" fmla="*/ 525 h 525"/>
                <a:gd name="T20" fmla="*/ 72 w 506"/>
                <a:gd name="T21" fmla="*/ 510 h 525"/>
                <a:gd name="T22" fmla="*/ 44 w 506"/>
                <a:gd name="T23" fmla="*/ 439 h 525"/>
                <a:gd name="T24" fmla="*/ 72 w 506"/>
                <a:gd name="T25" fmla="*/ 392 h 525"/>
                <a:gd name="T26" fmla="*/ 57 w 506"/>
                <a:gd name="T27" fmla="*/ 382 h 525"/>
                <a:gd name="T28" fmla="*/ 18 w 506"/>
                <a:gd name="T29" fmla="*/ 161 h 525"/>
                <a:gd name="T30" fmla="*/ 56 w 506"/>
                <a:gd name="T31" fmla="*/ 144 h 525"/>
                <a:gd name="T32" fmla="*/ 0 w 506"/>
                <a:gd name="T33" fmla="*/ 21 h 525"/>
                <a:gd name="T34" fmla="*/ 92 w 506"/>
                <a:gd name="T35" fmla="*/ 21 h 525"/>
                <a:gd name="T36" fmla="*/ 403 w 506"/>
                <a:gd name="T37" fmla="*/ 82 h 525"/>
                <a:gd name="T38" fmla="*/ 457 w 506"/>
                <a:gd name="T39" fmla="*/ 0 h 525"/>
                <a:gd name="T40" fmla="*/ 461 w 506"/>
                <a:gd name="T41" fmla="*/ 82 h 525"/>
                <a:gd name="T42" fmla="*/ 455 w 506"/>
                <a:gd name="T43" fmla="*/ 24 h 525"/>
                <a:gd name="T44" fmla="*/ 435 w 506"/>
                <a:gd name="T45" fmla="*/ 82 h 525"/>
                <a:gd name="T46" fmla="*/ 454 w 506"/>
                <a:gd name="T47" fmla="*/ 127 h 525"/>
                <a:gd name="T48" fmla="*/ 49 w 506"/>
                <a:gd name="T49" fmla="*/ 112 h 525"/>
                <a:gd name="T50" fmla="*/ 78 w 506"/>
                <a:gd name="T51" fmla="*/ 127 h 525"/>
                <a:gd name="T52" fmla="*/ 81 w 506"/>
                <a:gd name="T53" fmla="*/ 161 h 525"/>
                <a:gd name="T54" fmla="*/ 426 w 506"/>
                <a:gd name="T55" fmla="*/ 145 h 525"/>
                <a:gd name="T56" fmla="*/ 454 w 506"/>
                <a:gd name="T57" fmla="*/ 127 h 525"/>
                <a:gd name="T58" fmla="*/ 450 w 506"/>
                <a:gd name="T59" fmla="*/ 178 h 525"/>
                <a:gd name="T60" fmla="*/ 65 w 506"/>
                <a:gd name="T61" fmla="*/ 335 h 525"/>
                <a:gd name="T62" fmla="*/ 421 w 506"/>
                <a:gd name="T63" fmla="*/ 349 h 525"/>
                <a:gd name="T64" fmla="*/ 398 w 506"/>
                <a:gd name="T65" fmla="*/ 490 h 525"/>
                <a:gd name="T66" fmla="*/ 356 w 506"/>
                <a:gd name="T67" fmla="*/ 371 h 525"/>
                <a:gd name="T68" fmla="*/ 389 w 506"/>
                <a:gd name="T69" fmla="*/ 496 h 525"/>
                <a:gd name="T70" fmla="*/ 150 w 506"/>
                <a:gd name="T71" fmla="*/ 496 h 525"/>
                <a:gd name="T72" fmla="*/ 108 w 506"/>
                <a:gd name="T73" fmla="*/ 371 h 525"/>
                <a:gd name="T74" fmla="*/ 117 w 506"/>
                <a:gd name="T75" fmla="*/ 496 h 525"/>
                <a:gd name="T76" fmla="*/ 71 w 506"/>
                <a:gd name="T77" fmla="*/ 82 h 525"/>
                <a:gd name="T78" fmla="*/ 51 w 506"/>
                <a:gd name="T79" fmla="*/ 24 h 525"/>
                <a:gd name="T80" fmla="*/ 45 w 506"/>
                <a:gd name="T81" fmla="*/ 8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25">
                  <a:moveTo>
                    <a:pt x="506" y="21"/>
                  </a:moveTo>
                  <a:cubicBezTo>
                    <a:pt x="488" y="144"/>
                    <a:pt x="488" y="144"/>
                    <a:pt x="488" y="144"/>
                  </a:cubicBezTo>
                  <a:cubicBezTo>
                    <a:pt x="450" y="144"/>
                    <a:pt x="450" y="144"/>
                    <a:pt x="450" y="144"/>
                  </a:cubicBezTo>
                  <a:cubicBezTo>
                    <a:pt x="449" y="161"/>
                    <a:pt x="449" y="161"/>
                    <a:pt x="449" y="161"/>
                  </a:cubicBezTo>
                  <a:cubicBezTo>
                    <a:pt x="488" y="161"/>
                    <a:pt x="488" y="161"/>
                    <a:pt x="488" y="161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3" y="372"/>
                    <a:pt x="462" y="382"/>
                    <a:pt x="450" y="382"/>
                  </a:cubicBezTo>
                  <a:cubicBezTo>
                    <a:pt x="434" y="382"/>
                    <a:pt x="434" y="382"/>
                    <a:pt x="434" y="382"/>
                  </a:cubicBezTo>
                  <a:cubicBezTo>
                    <a:pt x="434" y="392"/>
                    <a:pt x="434" y="392"/>
                    <a:pt x="434" y="392"/>
                  </a:cubicBezTo>
                  <a:cubicBezTo>
                    <a:pt x="463" y="392"/>
                    <a:pt x="463" y="392"/>
                    <a:pt x="463" y="392"/>
                  </a:cubicBezTo>
                  <a:cubicBezTo>
                    <a:pt x="463" y="439"/>
                    <a:pt x="463" y="439"/>
                    <a:pt x="463" y="439"/>
                  </a:cubicBezTo>
                  <a:cubicBezTo>
                    <a:pt x="463" y="448"/>
                    <a:pt x="450" y="455"/>
                    <a:pt x="434" y="455"/>
                  </a:cubicBezTo>
                  <a:cubicBezTo>
                    <a:pt x="434" y="510"/>
                    <a:pt x="434" y="510"/>
                    <a:pt x="434" y="510"/>
                  </a:cubicBezTo>
                  <a:cubicBezTo>
                    <a:pt x="434" y="518"/>
                    <a:pt x="427" y="525"/>
                    <a:pt x="418" y="525"/>
                  </a:cubicBezTo>
                  <a:cubicBezTo>
                    <a:pt x="328" y="525"/>
                    <a:pt x="328" y="525"/>
                    <a:pt x="328" y="525"/>
                  </a:cubicBezTo>
                  <a:cubicBezTo>
                    <a:pt x="328" y="392"/>
                    <a:pt x="328" y="392"/>
                    <a:pt x="328" y="392"/>
                  </a:cubicBezTo>
                  <a:cubicBezTo>
                    <a:pt x="328" y="383"/>
                    <a:pt x="318" y="376"/>
                    <a:pt x="307" y="376"/>
                  </a:cubicBezTo>
                  <a:cubicBezTo>
                    <a:pt x="200" y="376"/>
                    <a:pt x="200" y="376"/>
                    <a:pt x="200" y="376"/>
                  </a:cubicBezTo>
                  <a:cubicBezTo>
                    <a:pt x="188" y="376"/>
                    <a:pt x="179" y="383"/>
                    <a:pt x="179" y="392"/>
                  </a:cubicBezTo>
                  <a:cubicBezTo>
                    <a:pt x="179" y="525"/>
                    <a:pt x="179" y="525"/>
                    <a:pt x="179" y="525"/>
                  </a:cubicBezTo>
                  <a:cubicBezTo>
                    <a:pt x="89" y="525"/>
                    <a:pt x="89" y="525"/>
                    <a:pt x="89" y="525"/>
                  </a:cubicBezTo>
                  <a:cubicBezTo>
                    <a:pt x="80" y="525"/>
                    <a:pt x="72" y="518"/>
                    <a:pt x="72" y="510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56" y="455"/>
                    <a:pt x="44" y="448"/>
                    <a:pt x="44" y="439"/>
                  </a:cubicBezTo>
                  <a:cubicBezTo>
                    <a:pt x="44" y="392"/>
                    <a:pt x="44" y="392"/>
                    <a:pt x="44" y="392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72" y="382"/>
                    <a:pt x="72" y="382"/>
                    <a:pt x="72" y="382"/>
                  </a:cubicBezTo>
                  <a:cubicBezTo>
                    <a:pt x="57" y="382"/>
                    <a:pt x="57" y="382"/>
                    <a:pt x="57" y="382"/>
                  </a:cubicBezTo>
                  <a:cubicBezTo>
                    <a:pt x="44" y="382"/>
                    <a:pt x="34" y="372"/>
                    <a:pt x="34" y="3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7"/>
                    <a:pt x="31" y="0"/>
                    <a:pt x="49" y="0"/>
                  </a:cubicBezTo>
                  <a:cubicBezTo>
                    <a:pt x="73" y="0"/>
                    <a:pt x="80" y="3"/>
                    <a:pt x="92" y="21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403" y="82"/>
                    <a:pt x="403" y="82"/>
                    <a:pt x="403" y="82"/>
                  </a:cubicBezTo>
                  <a:cubicBezTo>
                    <a:pt x="415" y="21"/>
                    <a:pt x="415" y="21"/>
                    <a:pt x="415" y="21"/>
                  </a:cubicBezTo>
                  <a:cubicBezTo>
                    <a:pt x="426" y="3"/>
                    <a:pt x="433" y="0"/>
                    <a:pt x="457" y="0"/>
                  </a:cubicBezTo>
                  <a:cubicBezTo>
                    <a:pt x="475" y="0"/>
                    <a:pt x="504" y="7"/>
                    <a:pt x="506" y="21"/>
                  </a:cubicBezTo>
                  <a:close/>
                  <a:moveTo>
                    <a:pt x="461" y="82"/>
                  </a:moveTo>
                  <a:cubicBezTo>
                    <a:pt x="469" y="32"/>
                    <a:pt x="469" y="32"/>
                    <a:pt x="469" y="32"/>
                  </a:cubicBezTo>
                  <a:cubicBezTo>
                    <a:pt x="469" y="24"/>
                    <a:pt x="463" y="24"/>
                    <a:pt x="455" y="24"/>
                  </a:cubicBezTo>
                  <a:cubicBezTo>
                    <a:pt x="450" y="24"/>
                    <a:pt x="447" y="26"/>
                    <a:pt x="445" y="32"/>
                  </a:cubicBezTo>
                  <a:cubicBezTo>
                    <a:pt x="435" y="82"/>
                    <a:pt x="435" y="82"/>
                    <a:pt x="435" y="82"/>
                  </a:cubicBezTo>
                  <a:lnTo>
                    <a:pt x="461" y="82"/>
                  </a:lnTo>
                  <a:close/>
                  <a:moveTo>
                    <a:pt x="454" y="127"/>
                  </a:moveTo>
                  <a:cubicBezTo>
                    <a:pt x="457" y="112"/>
                    <a:pt x="457" y="112"/>
                    <a:pt x="457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80" y="145"/>
                    <a:pt x="80" y="145"/>
                    <a:pt x="80" y="145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425" y="161"/>
                    <a:pt x="425" y="161"/>
                    <a:pt x="425" y="161"/>
                  </a:cubicBezTo>
                  <a:cubicBezTo>
                    <a:pt x="426" y="145"/>
                    <a:pt x="426" y="145"/>
                    <a:pt x="426" y="145"/>
                  </a:cubicBezTo>
                  <a:cubicBezTo>
                    <a:pt x="428" y="127"/>
                    <a:pt x="428" y="127"/>
                    <a:pt x="428" y="127"/>
                  </a:cubicBezTo>
                  <a:lnTo>
                    <a:pt x="454" y="127"/>
                  </a:lnTo>
                  <a:close/>
                  <a:moveTo>
                    <a:pt x="441" y="335"/>
                  </a:moveTo>
                  <a:cubicBezTo>
                    <a:pt x="450" y="178"/>
                    <a:pt x="450" y="178"/>
                    <a:pt x="450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65" y="335"/>
                    <a:pt x="65" y="335"/>
                    <a:pt x="65" y="335"/>
                  </a:cubicBezTo>
                  <a:cubicBezTo>
                    <a:pt x="65" y="343"/>
                    <a:pt x="74" y="349"/>
                    <a:pt x="85" y="349"/>
                  </a:cubicBezTo>
                  <a:cubicBezTo>
                    <a:pt x="421" y="349"/>
                    <a:pt x="421" y="349"/>
                    <a:pt x="421" y="349"/>
                  </a:cubicBezTo>
                  <a:cubicBezTo>
                    <a:pt x="432" y="349"/>
                    <a:pt x="441" y="343"/>
                    <a:pt x="441" y="335"/>
                  </a:cubicBezTo>
                  <a:close/>
                  <a:moveTo>
                    <a:pt x="398" y="490"/>
                  </a:moveTo>
                  <a:cubicBezTo>
                    <a:pt x="398" y="371"/>
                    <a:pt x="398" y="371"/>
                    <a:pt x="398" y="371"/>
                  </a:cubicBezTo>
                  <a:cubicBezTo>
                    <a:pt x="356" y="371"/>
                    <a:pt x="356" y="371"/>
                    <a:pt x="356" y="371"/>
                  </a:cubicBezTo>
                  <a:cubicBezTo>
                    <a:pt x="356" y="496"/>
                    <a:pt x="356" y="496"/>
                    <a:pt x="356" y="496"/>
                  </a:cubicBezTo>
                  <a:cubicBezTo>
                    <a:pt x="389" y="496"/>
                    <a:pt x="389" y="496"/>
                    <a:pt x="389" y="496"/>
                  </a:cubicBezTo>
                  <a:cubicBezTo>
                    <a:pt x="394" y="496"/>
                    <a:pt x="398" y="496"/>
                    <a:pt x="398" y="490"/>
                  </a:cubicBezTo>
                  <a:close/>
                  <a:moveTo>
                    <a:pt x="150" y="496"/>
                  </a:moveTo>
                  <a:cubicBezTo>
                    <a:pt x="150" y="371"/>
                    <a:pt x="150" y="371"/>
                    <a:pt x="150" y="371"/>
                  </a:cubicBezTo>
                  <a:cubicBezTo>
                    <a:pt x="108" y="371"/>
                    <a:pt x="108" y="371"/>
                    <a:pt x="108" y="371"/>
                  </a:cubicBezTo>
                  <a:cubicBezTo>
                    <a:pt x="108" y="490"/>
                    <a:pt x="108" y="490"/>
                    <a:pt x="108" y="490"/>
                  </a:cubicBezTo>
                  <a:cubicBezTo>
                    <a:pt x="108" y="496"/>
                    <a:pt x="112" y="496"/>
                    <a:pt x="117" y="496"/>
                  </a:cubicBezTo>
                  <a:lnTo>
                    <a:pt x="150" y="496"/>
                  </a:lnTo>
                  <a:close/>
                  <a:moveTo>
                    <a:pt x="71" y="82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26"/>
                    <a:pt x="57" y="24"/>
                    <a:pt x="51" y="24"/>
                  </a:cubicBezTo>
                  <a:cubicBezTo>
                    <a:pt x="43" y="24"/>
                    <a:pt x="37" y="24"/>
                    <a:pt x="37" y="32"/>
                  </a:cubicBezTo>
                  <a:cubicBezTo>
                    <a:pt x="45" y="82"/>
                    <a:pt x="45" y="82"/>
                    <a:pt x="45" y="82"/>
                  </a:cubicBezTo>
                  <a:lnTo>
                    <a:pt x="71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9811" name="í$ḻíde"/>
            <p:cNvSpPr/>
            <p:nvPr/>
          </p:nvSpPr>
          <p:spPr bwMode="auto">
            <a:xfrm>
              <a:off x="2144609" y="5142503"/>
              <a:ext cx="604838" cy="3175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pic>
        <p:nvPicPr>
          <p:cNvPr id="2097205" name="图片 72"/>
          <p:cNvPicPr>
            <a:picLocks noChangeAspect="1"/>
          </p:cNvPicPr>
          <p:nvPr userDrawn="1"/>
        </p:nvPicPr>
        <p:blipFill rotWithShape="1">
          <a:blip r:embed="rId2"/>
          <a:srcRect l="25622" t="7796" r="24414" b="7796"/>
          <a:stretch>
            <a:fillRect/>
          </a:stretch>
        </p:blipFill>
        <p:spPr>
          <a:xfrm>
            <a:off x="4563325" y="0"/>
            <a:ext cx="4568678" cy="6858000"/>
          </a:xfrm>
          <a:custGeom>
            <a:avLst/>
            <a:gdLst>
              <a:gd name="connsiteX0" fmla="*/ 516982 w 6091570"/>
              <a:gd name="connsiteY0" fmla="*/ 0 h 6858000"/>
              <a:gd name="connsiteX1" fmla="*/ 6091570 w 6091570"/>
              <a:gd name="connsiteY1" fmla="*/ 0 h 6858000"/>
              <a:gd name="connsiteX2" fmla="*/ 6091570 w 6091570"/>
              <a:gd name="connsiteY2" fmla="*/ 6858000 h 6858000"/>
              <a:gd name="connsiteX3" fmla="*/ 516982 w 6091570"/>
              <a:gd name="connsiteY3" fmla="*/ 6858000 h 6858000"/>
              <a:gd name="connsiteX4" fmla="*/ 429910 w 6091570"/>
              <a:gd name="connsiteY4" fmla="*/ 6575030 h 6858000"/>
              <a:gd name="connsiteX5" fmla="*/ 0 w 6091570"/>
              <a:gd name="connsiteY5" fmla="*/ 3429000 h 6858000"/>
              <a:gd name="connsiteX6" fmla="*/ 429910 w 6091570"/>
              <a:gd name="connsiteY6" fmla="*/ 2829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1570" h="6858000">
                <a:moveTo>
                  <a:pt x="516982" y="0"/>
                </a:moveTo>
                <a:lnTo>
                  <a:pt x="6091570" y="0"/>
                </a:lnTo>
                <a:lnTo>
                  <a:pt x="6091570" y="6858000"/>
                </a:lnTo>
                <a:lnTo>
                  <a:pt x="516982" y="6858000"/>
                </a:lnTo>
                <a:lnTo>
                  <a:pt x="429910" y="6575030"/>
                </a:lnTo>
                <a:cubicBezTo>
                  <a:pt x="154398" y="5623308"/>
                  <a:pt x="0" y="4556166"/>
                  <a:pt x="0" y="3429000"/>
                </a:cubicBezTo>
                <a:cubicBezTo>
                  <a:pt x="0" y="2301834"/>
                  <a:pt x="154398" y="1234692"/>
                  <a:pt x="429910" y="282971"/>
                </a:cubicBezTo>
                <a:close/>
              </a:path>
            </a:pathLst>
          </a:custGeom>
        </p:spPr>
      </p:pic>
      <p:sp>
        <p:nvSpPr>
          <p:cNvPr id="1049812" name="椭圆 73"/>
          <p:cNvSpPr/>
          <p:nvPr userDrawn="1"/>
        </p:nvSpPr>
        <p:spPr>
          <a:xfrm>
            <a:off x="4552526" y="-3827584"/>
            <a:ext cx="6539490" cy="14513168"/>
          </a:xfrm>
          <a:prstGeom prst="ellipse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sp>
        <p:nvSpPr>
          <p:cNvPr id="1049813" name="椭圆 74"/>
          <p:cNvSpPr/>
          <p:nvPr userDrawn="1"/>
        </p:nvSpPr>
        <p:spPr>
          <a:xfrm>
            <a:off x="4457482" y="-3767391"/>
            <a:ext cx="6539490" cy="14513168"/>
          </a:xfrm>
          <a:prstGeom prst="ellipse">
            <a:avLst/>
          </a:prstGeom>
          <a:gradFill flip="none" rotWithShape="1">
            <a:gsLst>
              <a:gs pos="0">
                <a:srgbClr val="A22B17">
                  <a:alpha val="47000"/>
                  <a:lumMod val="91000"/>
                </a:srgbClr>
              </a:gs>
              <a:gs pos="100000">
                <a:srgbClr val="A22B17">
                  <a:alpha val="14000"/>
                  <a:lumMod val="92000"/>
                  <a:lumOff val="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8" name="矩形 247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249" name="组合 248"/>
          <p:cNvGrpSpPr/>
          <p:nvPr userDrawn="1"/>
        </p:nvGrpSpPr>
        <p:grpSpPr>
          <a:xfrm>
            <a:off x="-5370" y="295364"/>
            <a:ext cx="779843" cy="381305"/>
            <a:chOff x="-12553" y="243604"/>
            <a:chExt cx="1039791" cy="381305"/>
          </a:xfrm>
        </p:grpSpPr>
        <p:grpSp>
          <p:nvGrpSpPr>
            <p:cNvPr id="250" name="组合 249"/>
            <p:cNvGrpSpPr/>
            <p:nvPr userDrawn="1"/>
          </p:nvGrpSpPr>
          <p:grpSpPr>
            <a:xfrm>
              <a:off x="-12553" y="243604"/>
              <a:ext cx="889307" cy="381305"/>
              <a:chOff x="-12553" y="243604"/>
              <a:chExt cx="889307" cy="381305"/>
            </a:xfrm>
          </p:grpSpPr>
          <p:pic>
            <p:nvPicPr>
              <p:cNvPr id="252" name="图片 251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00" b="17765"/>
              <a:stretch>
                <a:fillRect/>
              </a:stretch>
            </p:blipFill>
            <p:spPr>
              <a:xfrm>
                <a:off x="-12553" y="243604"/>
                <a:ext cx="887999" cy="381305"/>
              </a:xfrm>
              <a:prstGeom prst="rect">
                <a:avLst/>
              </a:prstGeom>
            </p:spPr>
          </p:pic>
          <p:sp>
            <p:nvSpPr>
              <p:cNvPr id="253" name="矩形 252"/>
              <p:cNvSpPr/>
              <p:nvPr userDrawn="1"/>
            </p:nvSpPr>
            <p:spPr>
              <a:xfrm>
                <a:off x="-11245" y="243604"/>
                <a:ext cx="887999" cy="381305"/>
              </a:xfrm>
              <a:prstGeom prst="rect">
                <a:avLst/>
              </a:prstGeom>
              <a:gradFill flip="none" rotWithShape="1">
                <a:gsLst>
                  <a:gs pos="0">
                    <a:srgbClr val="A22B17">
                      <a:lumMod val="94000"/>
                      <a:lumOff val="6000"/>
                    </a:srgbClr>
                  </a:gs>
                  <a:gs pos="100000">
                    <a:srgbClr val="A22B17">
                      <a:alpha val="72000"/>
                      <a:lumMod val="85000"/>
                      <a:lumOff val="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 sz="1350" dirty="0"/>
              </a:p>
            </p:txBody>
          </p:sp>
        </p:grpSp>
        <p:sp>
          <p:nvSpPr>
            <p:cNvPr id="251" name="矩形 250"/>
            <p:cNvSpPr/>
            <p:nvPr userDrawn="1"/>
          </p:nvSpPr>
          <p:spPr>
            <a:xfrm>
              <a:off x="924704" y="243604"/>
              <a:ext cx="102534" cy="381305"/>
            </a:xfrm>
            <a:prstGeom prst="rect">
              <a:avLst/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/>
            </a:p>
          </p:txBody>
        </p:sp>
      </p:grpSp>
      <p:grpSp>
        <p:nvGrpSpPr>
          <p:cNvPr id="124" name="组合 123"/>
          <p:cNvGrpSpPr/>
          <p:nvPr userDrawn="1"/>
        </p:nvGrpSpPr>
        <p:grpSpPr>
          <a:xfrm>
            <a:off x="6861175" y="225425"/>
            <a:ext cx="2056765" cy="453390"/>
            <a:chOff x="9721458" y="225521"/>
            <a:chExt cx="2169381" cy="453584"/>
          </a:xfrm>
        </p:grpSpPr>
        <p:sp>
          <p:nvSpPr>
            <p:cNvPr id="125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126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127" name="组合 126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300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1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2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3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4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5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6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7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8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9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0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1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2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3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4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5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6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7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8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9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0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1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2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3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4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5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6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7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8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9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0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1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2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3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4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5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6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7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8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9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0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1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2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3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4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5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6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7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8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9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0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1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2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3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4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5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6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130" name="组合 129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131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2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3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4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5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4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5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6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7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8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9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0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1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2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3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4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5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6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7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8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9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0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1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2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3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4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5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6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7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8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9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0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1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2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3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4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5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6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7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8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9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0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1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2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3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4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5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6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7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8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9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  <p:sp>
        <p:nvSpPr>
          <p:cNvPr id="15" name="文本框 14"/>
          <p:cNvSpPr txBox="1"/>
          <p:nvPr userDrawn="1">
            <p:custDataLst>
              <p:tags r:id="rId4"/>
            </p:custDataLst>
          </p:nvPr>
        </p:nvSpPr>
        <p:spPr>
          <a:xfrm>
            <a:off x="3503613" y="6657658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第三讲</a:t>
            </a: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社会实践实施与执行</a:t>
            </a:r>
            <a:endParaRPr lang="zh-CN" altLang="en-US" sz="1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16"/>
          <p:cNvPicPr>
            <a:picLocks noChangeAspect="1"/>
          </p:cNvPicPr>
          <p:nvPr userDrawn="1"/>
        </p:nvPicPr>
        <p:blipFill rotWithShape="1">
          <a:blip r:embed="rId2"/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881" name="矩形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48882" name="矩形 127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sp>
        <p:nvSpPr>
          <p:cNvPr id="1048883" name="矩形 2"/>
          <p:cNvSpPr/>
          <p:nvPr userDrawn="1"/>
        </p:nvSpPr>
        <p:spPr>
          <a:xfrm>
            <a:off x="236765" y="-108856"/>
            <a:ext cx="98046" cy="84702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120" name="组合 241"/>
          <p:cNvGrpSpPr/>
          <p:nvPr userDrawn="1"/>
        </p:nvGrpSpPr>
        <p:grpSpPr>
          <a:xfrm>
            <a:off x="6906260" y="225425"/>
            <a:ext cx="2011680" cy="453390"/>
            <a:chOff x="9721458" y="225521"/>
            <a:chExt cx="2169381" cy="453584"/>
          </a:xfrm>
        </p:grpSpPr>
        <p:sp>
          <p:nvSpPr>
            <p:cNvPr id="1048884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1048885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121" name="组合 244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1048886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87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88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89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0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1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2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3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4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5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6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7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8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899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0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1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2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3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4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5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6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7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8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09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0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1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2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3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4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5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6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7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8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19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0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1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2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3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4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5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6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7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8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29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0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1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2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3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4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5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6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7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8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39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0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1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2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122" name="组合 245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1048943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4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5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6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7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8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49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0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1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2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3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4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5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6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7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8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59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0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1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2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3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4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5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6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7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8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69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0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1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2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3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4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5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6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7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8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79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0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1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2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3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4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5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6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7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8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89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90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91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92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8993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图片 2"/>
          <p:cNvPicPr>
            <a:picLocks noChangeAspect="1"/>
          </p:cNvPicPr>
          <p:nvPr userDrawn="1"/>
        </p:nvPicPr>
        <p:blipFill rotWithShape="1">
          <a:blip r:embed="rId2"/>
          <a:srcRect t="10460" b="10440"/>
          <a:stretch>
            <a:fillRect/>
          </a:stretch>
        </p:blipFill>
        <p:spPr>
          <a:xfrm>
            <a:off x="-1" y="1721216"/>
            <a:ext cx="9144000" cy="3415569"/>
          </a:xfrm>
          <a:prstGeom prst="rect">
            <a:avLst/>
          </a:prstGeom>
        </p:spPr>
      </p:pic>
      <p:sp>
        <p:nvSpPr>
          <p:cNvPr id="1049926" name="矩形 7"/>
          <p:cNvSpPr/>
          <p:nvPr userDrawn="1"/>
        </p:nvSpPr>
        <p:spPr>
          <a:xfrm>
            <a:off x="1" y="1715168"/>
            <a:ext cx="9144000" cy="3427664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 dirty="0"/>
          </a:p>
        </p:txBody>
      </p:sp>
      <p:grpSp>
        <p:nvGrpSpPr>
          <p:cNvPr id="219" name="组合 9"/>
          <p:cNvGrpSpPr/>
          <p:nvPr userDrawn="1"/>
        </p:nvGrpSpPr>
        <p:grpSpPr>
          <a:xfrm>
            <a:off x="2230940" y="304800"/>
            <a:ext cx="4682120" cy="6248400"/>
            <a:chOff x="2514433" y="-155765"/>
            <a:chExt cx="7163134" cy="7169530"/>
          </a:xfrm>
        </p:grpSpPr>
        <p:grpSp>
          <p:nvGrpSpPr>
            <p:cNvPr id="220" name="组合 10"/>
            <p:cNvGrpSpPr/>
            <p:nvPr/>
          </p:nvGrpSpPr>
          <p:grpSpPr>
            <a:xfrm>
              <a:off x="2514433" y="-155765"/>
              <a:ext cx="7163134" cy="7169530"/>
              <a:chOff x="1560409" y="2069897"/>
              <a:chExt cx="1776413" cy="1778000"/>
            </a:xfrm>
          </p:grpSpPr>
          <p:sp>
            <p:nvSpPr>
              <p:cNvPr id="1049927" name="îS1îḋé"/>
              <p:cNvSpPr/>
              <p:nvPr/>
            </p:nvSpPr>
            <p:spPr bwMode="auto">
              <a:xfrm>
                <a:off x="1560409" y="2069897"/>
                <a:ext cx="1776413" cy="1778000"/>
              </a:xfrm>
              <a:prstGeom prst="ellipse">
                <a:avLst/>
              </a:prstGeom>
              <a:noFill/>
              <a:ln w="98425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28" name="îṣḷïďé"/>
              <p:cNvSpPr/>
              <p:nvPr/>
            </p:nvSpPr>
            <p:spPr bwMode="auto">
              <a:xfrm>
                <a:off x="1779484" y="2288972"/>
                <a:ext cx="1336675" cy="1338263"/>
              </a:xfrm>
              <a:prstGeom prst="ellipse">
                <a:avLst/>
              </a:prstGeom>
              <a:noFill/>
              <a:ln w="19050" cap="flat">
                <a:solidFill>
                  <a:schemeClr val="bg1">
                    <a:alpha val="7000"/>
                  </a:schemeClr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221" name="组合 11"/>
            <p:cNvGrpSpPr/>
            <p:nvPr/>
          </p:nvGrpSpPr>
          <p:grpSpPr>
            <a:xfrm>
              <a:off x="2844102" y="77886"/>
              <a:ext cx="6503791" cy="6702232"/>
              <a:chOff x="1641372" y="4491628"/>
              <a:chExt cx="1612900" cy="1662113"/>
            </a:xfrm>
            <a:solidFill>
              <a:schemeClr val="bg1">
                <a:alpha val="7000"/>
              </a:schemeClr>
            </a:solidFill>
          </p:grpSpPr>
          <p:sp>
            <p:nvSpPr>
              <p:cNvPr id="1049929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0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1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2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3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4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5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6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7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8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39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0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1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2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3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4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5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6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7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8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49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0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1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2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3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4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5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6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7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8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59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0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1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2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3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4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5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6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7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8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69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0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1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2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3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4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5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6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7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8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79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80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81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82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83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84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9985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7" Type="http://schemas.openxmlformats.org/officeDocument/2006/relationships/theme" Target="../theme/theme4.xml"/><Relationship Id="rId16" Type="http://schemas.openxmlformats.org/officeDocument/2006/relationships/image" Target="../media/image11.jpeg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4" Type="http://schemas.openxmlformats.org/officeDocument/2006/relationships/theme" Target="../theme/theme5.xml"/><Relationship Id="rId13" Type="http://schemas.openxmlformats.org/officeDocument/2006/relationships/image" Target="../media/image11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53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9BDBD-D1C1-4456-B976-943FE7A149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D1F3D-DA94-4204-98F7-98D5BB59846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3A0D8-FAE1-4E13-A973-896C4E55743D}" type="slidenum">
              <a:rPr lang="en-US" altLang="zh-CN" smtClean="0"/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6906260" y="225425"/>
            <a:ext cx="2011680" cy="453390"/>
            <a:chOff x="9721458" y="225521"/>
            <a:chExt cx="2169381" cy="453584"/>
          </a:xfrm>
        </p:grpSpPr>
        <p:sp>
          <p:nvSpPr>
            <p:cNvPr id="12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13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14" name="组合 13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67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8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9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0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1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2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3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4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5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6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7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8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9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0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1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2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3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4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5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6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7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8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9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0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1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2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3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4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5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6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7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8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9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0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1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2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3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5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6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7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8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9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0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1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2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3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4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5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6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7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8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9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0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1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2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3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15" name="组合 14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16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7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8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9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0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1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2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3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6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7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8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9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0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1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2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3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4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5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6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7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8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9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0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1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2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3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4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5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6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7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8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9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0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1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2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3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4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5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6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  <p:grpSp>
        <p:nvGrpSpPr>
          <p:cNvPr id="129" name="组合 128"/>
          <p:cNvGrpSpPr/>
          <p:nvPr userDrawn="1"/>
        </p:nvGrpSpPr>
        <p:grpSpPr>
          <a:xfrm>
            <a:off x="488124" y="-46297"/>
            <a:ext cx="533439" cy="937548"/>
            <a:chOff x="313666" y="-185194"/>
            <a:chExt cx="921996" cy="1215342"/>
          </a:xfrm>
        </p:grpSpPr>
        <p:pic>
          <p:nvPicPr>
            <p:cNvPr id="130" name="图片 129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8" r="24746"/>
            <a:stretch>
              <a:fillRect/>
            </a:stretch>
          </p:blipFill>
          <p:spPr>
            <a:xfrm>
              <a:off x="313666" y="-185194"/>
              <a:ext cx="921996" cy="1215342"/>
            </a:xfrm>
            <a:prstGeom prst="rect">
              <a:avLst/>
            </a:prstGeom>
          </p:spPr>
        </p:pic>
        <p:sp>
          <p:nvSpPr>
            <p:cNvPr id="131" name="矩形: 圆角 130"/>
            <p:cNvSpPr/>
            <p:nvPr userDrawn="1"/>
          </p:nvSpPr>
          <p:spPr>
            <a:xfrm>
              <a:off x="313666" y="-185194"/>
              <a:ext cx="921996" cy="12153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613A0D8-FAE1-4E13-A973-896C4E55743D}" type="slidenum">
              <a:rPr lang="en-US" altLang="zh-CN" smtClean="0"/>
            </a:fld>
            <a:endParaRPr lang="en-US" altLang="zh-C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标题占位符 1"/>
          <p:cNvSpPr txBox="1"/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3" name="文本占位符 2"/>
          <p:cNvSpPr txBox="1"/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lvl="1" fontAlgn="auto">
              <a:spcAft>
                <a:spcPts val="0"/>
              </a:spcAft>
            </a:pPr>
            <a:r>
              <a:rPr lang="zh-CN" altLang="en-US"/>
              <a:t>第二级</a:t>
            </a:r>
            <a:endParaRPr lang="zh-CN" altLang="en-US"/>
          </a:p>
          <a:p>
            <a:pPr lvl="2" fontAlgn="auto">
              <a:spcAft>
                <a:spcPts val="0"/>
              </a:spcAft>
            </a:pPr>
            <a:r>
              <a:rPr lang="zh-CN" altLang="en-US"/>
              <a:t>第三级</a:t>
            </a:r>
            <a:endParaRPr lang="zh-CN" altLang="en-US"/>
          </a:p>
          <a:p>
            <a:pPr lvl="3" fontAlgn="auto">
              <a:spcAft>
                <a:spcPts val="0"/>
              </a:spcAft>
            </a:pPr>
            <a:r>
              <a:rPr lang="zh-CN" altLang="en-US"/>
              <a:t>第四级</a:t>
            </a:r>
            <a:endParaRPr lang="zh-CN" altLang="en-US"/>
          </a:p>
          <a:p>
            <a:pPr lvl="4" fontAlgn="auto">
              <a:spcAft>
                <a:spcPts val="0"/>
              </a:spcAft>
            </a:pPr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4" name="灯片编号占位符 5"/>
          <p:cNvSpPr txBox="1"/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613A0D8-FAE1-4E13-A973-896C4E55743D}" type="slidenum">
              <a:rPr lang="en-US" altLang="zh-CN" smtClean="0"/>
            </a:fld>
            <a:endParaRPr lang="en-US" altLang="zh-CN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 userDrawn="1"/>
        </p:nvSpPr>
        <p:spPr>
          <a:xfrm>
            <a:off x="9064520" y="319741"/>
            <a:ext cx="89822" cy="274912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6906260" y="225425"/>
            <a:ext cx="2011680" cy="453390"/>
            <a:chOff x="9721458" y="225521"/>
            <a:chExt cx="2169381" cy="453584"/>
          </a:xfrm>
        </p:grpSpPr>
        <p:sp>
          <p:nvSpPr>
            <p:cNvPr id="19" name="îS1îḋé"/>
            <p:cNvSpPr/>
            <p:nvPr/>
          </p:nvSpPr>
          <p:spPr bwMode="auto">
            <a:xfrm>
              <a:off x="9721458" y="225521"/>
              <a:ext cx="453179" cy="453584"/>
            </a:xfrm>
            <a:prstGeom prst="ellipse">
              <a:avLst/>
            </a:prstGeom>
            <a:noFill/>
            <a:ln w="15875" cap="flat">
              <a:solidFill>
                <a:srgbClr val="CA351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sp>
          <p:nvSpPr>
            <p:cNvPr id="20" name="îṣḷïďé"/>
            <p:cNvSpPr/>
            <p:nvPr/>
          </p:nvSpPr>
          <p:spPr bwMode="auto">
            <a:xfrm>
              <a:off x="9777346" y="281409"/>
              <a:ext cx="340998" cy="341403"/>
            </a:xfrm>
            <a:prstGeom prst="ellipse">
              <a:avLst/>
            </a:prstGeom>
            <a:noFill/>
            <a:ln w="9525" cap="flat">
              <a:solidFill>
                <a:srgbClr val="B8311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r"/>
              <a:endParaRPr sz="1350"/>
            </a:p>
          </p:txBody>
        </p:sp>
        <p:grpSp>
          <p:nvGrpSpPr>
            <p:cNvPr id="21" name="组合 20"/>
            <p:cNvGrpSpPr/>
            <p:nvPr userDrawn="1"/>
          </p:nvGrpSpPr>
          <p:grpSpPr>
            <a:xfrm>
              <a:off x="9742315" y="240303"/>
              <a:ext cx="411466" cy="424020"/>
              <a:chOff x="1641372" y="4491628"/>
              <a:chExt cx="1612900" cy="1662113"/>
            </a:xfrm>
            <a:solidFill>
              <a:srgbClr val="CA351C"/>
            </a:solidFill>
          </p:grpSpPr>
          <p:sp>
            <p:nvSpPr>
              <p:cNvPr id="74" name="ïś1íďê"/>
              <p:cNvSpPr/>
              <p:nvPr/>
            </p:nvSpPr>
            <p:spPr bwMode="auto">
              <a:xfrm>
                <a:off x="2889147" y="4701178"/>
                <a:ext cx="153988" cy="138113"/>
              </a:xfrm>
              <a:custGeom>
                <a:avLst/>
                <a:gdLst>
                  <a:gd name="T0" fmla="*/ 62 w 83"/>
                  <a:gd name="T1" fmla="*/ 8 h 75"/>
                  <a:gd name="T2" fmla="*/ 53 w 83"/>
                  <a:gd name="T3" fmla="*/ 10 h 75"/>
                  <a:gd name="T4" fmla="*/ 57 w 83"/>
                  <a:gd name="T5" fmla="*/ 0 h 75"/>
                  <a:gd name="T6" fmla="*/ 44 w 83"/>
                  <a:gd name="T7" fmla="*/ 21 h 75"/>
                  <a:gd name="T8" fmla="*/ 58 w 83"/>
                  <a:gd name="T9" fmla="*/ 11 h 75"/>
                  <a:gd name="T10" fmla="*/ 54 w 83"/>
                  <a:gd name="T11" fmla="*/ 18 h 75"/>
                  <a:gd name="T12" fmla="*/ 28 w 83"/>
                  <a:gd name="T13" fmla="*/ 18 h 75"/>
                  <a:gd name="T14" fmla="*/ 19 w 83"/>
                  <a:gd name="T15" fmla="*/ 17 h 75"/>
                  <a:gd name="T16" fmla="*/ 25 w 83"/>
                  <a:gd name="T17" fmla="*/ 12 h 75"/>
                  <a:gd name="T18" fmla="*/ 1 w 83"/>
                  <a:gd name="T19" fmla="*/ 30 h 75"/>
                  <a:gd name="T20" fmla="*/ 13 w 83"/>
                  <a:gd name="T21" fmla="*/ 24 h 75"/>
                  <a:gd name="T22" fmla="*/ 36 w 83"/>
                  <a:gd name="T23" fmla="*/ 28 h 75"/>
                  <a:gd name="T24" fmla="*/ 22 w 83"/>
                  <a:gd name="T25" fmla="*/ 35 h 75"/>
                  <a:gd name="T26" fmla="*/ 45 w 83"/>
                  <a:gd name="T27" fmla="*/ 41 h 75"/>
                  <a:gd name="T28" fmla="*/ 42 w 83"/>
                  <a:gd name="T29" fmla="*/ 41 h 75"/>
                  <a:gd name="T30" fmla="*/ 35 w 83"/>
                  <a:gd name="T31" fmla="*/ 40 h 75"/>
                  <a:gd name="T32" fmla="*/ 37 w 83"/>
                  <a:gd name="T33" fmla="*/ 45 h 75"/>
                  <a:gd name="T34" fmla="*/ 12 w 83"/>
                  <a:gd name="T35" fmla="*/ 34 h 75"/>
                  <a:gd name="T36" fmla="*/ 9 w 83"/>
                  <a:gd name="T37" fmla="*/ 35 h 75"/>
                  <a:gd name="T38" fmla="*/ 20 w 83"/>
                  <a:gd name="T39" fmla="*/ 64 h 75"/>
                  <a:gd name="T40" fmla="*/ 0 w 83"/>
                  <a:gd name="T41" fmla="*/ 57 h 75"/>
                  <a:gd name="T42" fmla="*/ 35 w 83"/>
                  <a:gd name="T43" fmla="*/ 58 h 75"/>
                  <a:gd name="T44" fmla="*/ 46 w 83"/>
                  <a:gd name="T45" fmla="*/ 57 h 75"/>
                  <a:gd name="T46" fmla="*/ 42 w 83"/>
                  <a:gd name="T47" fmla="*/ 48 h 75"/>
                  <a:gd name="T48" fmla="*/ 62 w 83"/>
                  <a:gd name="T49" fmla="*/ 57 h 75"/>
                  <a:gd name="T50" fmla="*/ 61 w 83"/>
                  <a:gd name="T51" fmla="*/ 35 h 75"/>
                  <a:gd name="T52" fmla="*/ 62 w 83"/>
                  <a:gd name="T53" fmla="*/ 34 h 75"/>
                  <a:gd name="T54" fmla="*/ 66 w 83"/>
                  <a:gd name="T55" fmla="*/ 16 h 75"/>
                  <a:gd name="T56" fmla="*/ 63 w 83"/>
                  <a:gd name="T57" fmla="*/ 44 h 75"/>
                  <a:gd name="T58" fmla="*/ 54 w 83"/>
                  <a:gd name="T59" fmla="*/ 32 h 75"/>
                  <a:gd name="T60" fmla="*/ 60 w 83"/>
                  <a:gd name="T61" fmla="*/ 27 h 75"/>
                  <a:gd name="T62" fmla="*/ 67 w 83"/>
                  <a:gd name="T63" fmla="*/ 18 h 75"/>
                  <a:gd name="T64" fmla="*/ 77 w 83"/>
                  <a:gd name="T65" fmla="*/ 23 h 75"/>
                  <a:gd name="T66" fmla="*/ 60 w 83"/>
                  <a:gd name="T67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5">
                    <a:moveTo>
                      <a:pt x="66" y="16"/>
                    </a:moveTo>
                    <a:cubicBezTo>
                      <a:pt x="65" y="13"/>
                      <a:pt x="63" y="11"/>
                      <a:pt x="62" y="8"/>
                    </a:cubicBezTo>
                    <a:cubicBezTo>
                      <a:pt x="59" y="9"/>
                      <a:pt x="57" y="9"/>
                      <a:pt x="54" y="10"/>
                    </a:cubicBezTo>
                    <a:cubicBezTo>
                      <a:pt x="54" y="10"/>
                      <a:pt x="53" y="10"/>
                      <a:pt x="53" y="10"/>
                    </a:cubicBezTo>
                    <a:cubicBezTo>
                      <a:pt x="54" y="7"/>
                      <a:pt x="57" y="6"/>
                      <a:pt x="59" y="3"/>
                    </a:cubicBezTo>
                    <a:cubicBezTo>
                      <a:pt x="58" y="2"/>
                      <a:pt x="58" y="1"/>
                      <a:pt x="57" y="0"/>
                    </a:cubicBezTo>
                    <a:cubicBezTo>
                      <a:pt x="48" y="1"/>
                      <a:pt x="37" y="9"/>
                      <a:pt x="42" y="19"/>
                    </a:cubicBezTo>
                    <a:cubicBezTo>
                      <a:pt x="42" y="19"/>
                      <a:pt x="43" y="20"/>
                      <a:pt x="44" y="21"/>
                    </a:cubicBezTo>
                    <a:cubicBezTo>
                      <a:pt x="47" y="19"/>
                      <a:pt x="48" y="15"/>
                      <a:pt x="51" y="14"/>
                    </a:cubicBezTo>
                    <a:cubicBezTo>
                      <a:pt x="53" y="13"/>
                      <a:pt x="55" y="13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7" y="14"/>
                      <a:pt x="56" y="16"/>
                      <a:pt x="54" y="18"/>
                    </a:cubicBezTo>
                    <a:cubicBezTo>
                      <a:pt x="54" y="21"/>
                      <a:pt x="55" y="24"/>
                      <a:pt x="54" y="27"/>
                    </a:cubicBezTo>
                    <a:cubicBezTo>
                      <a:pt x="54" y="27"/>
                      <a:pt x="30" y="18"/>
                      <a:pt x="28" y="18"/>
                    </a:cubicBezTo>
                    <a:cubicBezTo>
                      <a:pt x="25" y="17"/>
                      <a:pt x="22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5"/>
                      <a:pt x="23" y="15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8" y="12"/>
                      <a:pt x="11" y="16"/>
                      <a:pt x="4" y="18"/>
                    </a:cubicBezTo>
                    <a:cubicBezTo>
                      <a:pt x="0" y="22"/>
                      <a:pt x="0" y="25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29"/>
                      <a:pt x="9" y="26"/>
                      <a:pt x="13" y="24"/>
                    </a:cubicBezTo>
                    <a:cubicBezTo>
                      <a:pt x="19" y="20"/>
                      <a:pt x="30" y="22"/>
                      <a:pt x="37" y="27"/>
                    </a:cubicBezTo>
                    <a:cubicBezTo>
                      <a:pt x="37" y="28"/>
                      <a:pt x="36" y="28"/>
                      <a:pt x="36" y="28"/>
                    </a:cubicBezTo>
                    <a:cubicBezTo>
                      <a:pt x="31" y="29"/>
                      <a:pt x="28" y="28"/>
                      <a:pt x="22" y="32"/>
                    </a:cubicBezTo>
                    <a:cubicBezTo>
                      <a:pt x="22" y="33"/>
                      <a:pt x="22" y="34"/>
                      <a:pt x="22" y="35"/>
                    </a:cubicBezTo>
                    <a:cubicBezTo>
                      <a:pt x="22" y="37"/>
                      <a:pt x="22" y="37"/>
                      <a:pt x="24" y="39"/>
                    </a:cubicBezTo>
                    <a:cubicBezTo>
                      <a:pt x="31" y="37"/>
                      <a:pt x="37" y="36"/>
                      <a:pt x="45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1" y="40"/>
                      <a:pt x="40" y="39"/>
                      <a:pt x="39" y="39"/>
                    </a:cubicBezTo>
                    <a:cubicBezTo>
                      <a:pt x="37" y="41"/>
                      <a:pt x="37" y="41"/>
                      <a:pt x="35" y="40"/>
                    </a:cubicBezTo>
                    <a:cubicBezTo>
                      <a:pt x="35" y="40"/>
                      <a:pt x="34" y="41"/>
                      <a:pt x="34" y="41"/>
                    </a:cubicBezTo>
                    <a:cubicBezTo>
                      <a:pt x="35" y="43"/>
                      <a:pt x="35" y="43"/>
                      <a:pt x="37" y="45"/>
                    </a:cubicBezTo>
                    <a:cubicBezTo>
                      <a:pt x="36" y="46"/>
                      <a:pt x="36" y="47"/>
                      <a:pt x="35" y="48"/>
                    </a:cubicBezTo>
                    <a:cubicBezTo>
                      <a:pt x="27" y="44"/>
                      <a:pt x="20" y="40"/>
                      <a:pt x="12" y="34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11" y="55"/>
                      <a:pt x="20" y="44"/>
                      <a:pt x="31" y="54"/>
                    </a:cubicBezTo>
                    <a:cubicBezTo>
                      <a:pt x="27" y="58"/>
                      <a:pt x="23" y="61"/>
                      <a:pt x="20" y="64"/>
                    </a:cubicBezTo>
                    <a:cubicBezTo>
                      <a:pt x="15" y="63"/>
                      <a:pt x="6" y="55"/>
                      <a:pt x="1" y="56"/>
                    </a:cubicBezTo>
                    <a:cubicBezTo>
                      <a:pt x="1" y="56"/>
                      <a:pt x="1" y="56"/>
                      <a:pt x="0" y="57"/>
                    </a:cubicBezTo>
                    <a:cubicBezTo>
                      <a:pt x="2" y="62"/>
                      <a:pt x="7" y="67"/>
                      <a:pt x="9" y="72"/>
                    </a:cubicBezTo>
                    <a:cubicBezTo>
                      <a:pt x="17" y="75"/>
                      <a:pt x="26" y="66"/>
                      <a:pt x="35" y="58"/>
                    </a:cubicBezTo>
                    <a:cubicBezTo>
                      <a:pt x="37" y="60"/>
                      <a:pt x="39" y="63"/>
                      <a:pt x="42" y="65"/>
                    </a:cubicBezTo>
                    <a:cubicBezTo>
                      <a:pt x="46" y="63"/>
                      <a:pt x="46" y="60"/>
                      <a:pt x="46" y="57"/>
                    </a:cubicBezTo>
                    <a:cubicBezTo>
                      <a:pt x="45" y="54"/>
                      <a:pt x="43" y="53"/>
                      <a:pt x="40" y="50"/>
                    </a:cubicBezTo>
                    <a:cubicBezTo>
                      <a:pt x="41" y="49"/>
                      <a:pt x="42" y="48"/>
                      <a:pt x="42" y="48"/>
                    </a:cubicBezTo>
                    <a:cubicBezTo>
                      <a:pt x="46" y="48"/>
                      <a:pt x="49" y="48"/>
                      <a:pt x="53" y="46"/>
                    </a:cubicBezTo>
                    <a:cubicBezTo>
                      <a:pt x="56" y="49"/>
                      <a:pt x="59" y="53"/>
                      <a:pt x="62" y="57"/>
                    </a:cubicBezTo>
                    <a:cubicBezTo>
                      <a:pt x="65" y="56"/>
                      <a:pt x="68" y="55"/>
                      <a:pt x="70" y="52"/>
                    </a:cubicBezTo>
                    <a:cubicBezTo>
                      <a:pt x="72" y="47"/>
                      <a:pt x="66" y="40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4"/>
                      <a:pt x="72" y="37"/>
                      <a:pt x="79" y="32"/>
                    </a:cubicBezTo>
                    <a:cubicBezTo>
                      <a:pt x="83" y="17"/>
                      <a:pt x="74" y="21"/>
                      <a:pt x="66" y="16"/>
                    </a:cubicBezTo>
                    <a:close/>
                    <a:moveTo>
                      <a:pt x="63" y="44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55" y="42"/>
                      <a:pt x="46" y="34"/>
                      <a:pt x="38" y="32"/>
                    </a:cubicBezTo>
                    <a:cubicBezTo>
                      <a:pt x="43" y="28"/>
                      <a:pt x="48" y="31"/>
                      <a:pt x="54" y="32"/>
                    </a:cubicBezTo>
                    <a:cubicBezTo>
                      <a:pt x="57" y="36"/>
                      <a:pt x="60" y="40"/>
                      <a:pt x="63" y="44"/>
                    </a:cubicBezTo>
                    <a:close/>
                    <a:moveTo>
                      <a:pt x="60" y="27"/>
                    </a:moveTo>
                    <a:cubicBezTo>
                      <a:pt x="60" y="27"/>
                      <a:pt x="60" y="26"/>
                      <a:pt x="59" y="26"/>
                    </a:cubicBezTo>
                    <a:cubicBezTo>
                      <a:pt x="61" y="23"/>
                      <a:pt x="63" y="20"/>
                      <a:pt x="67" y="18"/>
                    </a:cubicBezTo>
                    <a:cubicBezTo>
                      <a:pt x="69" y="19"/>
                      <a:pt x="71" y="19"/>
                      <a:pt x="74" y="20"/>
                    </a:cubicBezTo>
                    <a:cubicBezTo>
                      <a:pt x="75" y="21"/>
                      <a:pt x="76" y="22"/>
                      <a:pt x="77" y="23"/>
                    </a:cubicBezTo>
                    <a:cubicBezTo>
                      <a:pt x="77" y="24"/>
                      <a:pt x="77" y="24"/>
                      <a:pt x="77" y="25"/>
                    </a:cubicBezTo>
                    <a:cubicBezTo>
                      <a:pt x="72" y="29"/>
                      <a:pt x="66" y="27"/>
                      <a:pt x="6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5" name="ïṩḻîḓé"/>
              <p:cNvSpPr/>
              <p:nvPr/>
            </p:nvSpPr>
            <p:spPr bwMode="auto">
              <a:xfrm>
                <a:off x="2728809" y="4582115"/>
                <a:ext cx="101600" cy="147638"/>
              </a:xfrm>
              <a:custGeom>
                <a:avLst/>
                <a:gdLst>
                  <a:gd name="T0" fmla="*/ 47 w 55"/>
                  <a:gd name="T1" fmla="*/ 0 h 80"/>
                  <a:gd name="T2" fmla="*/ 49 w 55"/>
                  <a:gd name="T3" fmla="*/ 20 h 80"/>
                  <a:gd name="T4" fmla="*/ 51 w 55"/>
                  <a:gd name="T5" fmla="*/ 34 h 80"/>
                  <a:gd name="T6" fmla="*/ 28 w 55"/>
                  <a:gd name="T7" fmla="*/ 38 h 80"/>
                  <a:gd name="T8" fmla="*/ 41 w 55"/>
                  <a:gd name="T9" fmla="*/ 68 h 80"/>
                  <a:gd name="T10" fmla="*/ 25 w 55"/>
                  <a:gd name="T11" fmla="*/ 74 h 80"/>
                  <a:gd name="T12" fmla="*/ 26 w 55"/>
                  <a:gd name="T13" fmla="*/ 39 h 80"/>
                  <a:gd name="T14" fmla="*/ 23 w 55"/>
                  <a:gd name="T15" fmla="*/ 40 h 80"/>
                  <a:gd name="T16" fmla="*/ 7 w 55"/>
                  <a:gd name="T17" fmla="*/ 54 h 80"/>
                  <a:gd name="T18" fmla="*/ 0 w 55"/>
                  <a:gd name="T19" fmla="*/ 43 h 80"/>
                  <a:gd name="T20" fmla="*/ 14 w 55"/>
                  <a:gd name="T21" fmla="*/ 28 h 80"/>
                  <a:gd name="T22" fmla="*/ 6 w 55"/>
                  <a:gd name="T23" fmla="*/ 15 h 80"/>
                  <a:gd name="T24" fmla="*/ 7 w 55"/>
                  <a:gd name="T25" fmla="*/ 15 h 80"/>
                  <a:gd name="T26" fmla="*/ 26 w 55"/>
                  <a:gd name="T27" fmla="*/ 18 h 80"/>
                  <a:gd name="T28" fmla="*/ 47 w 55"/>
                  <a:gd name="T2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80">
                    <a:moveTo>
                      <a:pt x="47" y="0"/>
                    </a:moveTo>
                    <a:cubicBezTo>
                      <a:pt x="55" y="7"/>
                      <a:pt x="49" y="11"/>
                      <a:pt x="49" y="20"/>
                    </a:cubicBezTo>
                    <a:cubicBezTo>
                      <a:pt x="49" y="25"/>
                      <a:pt x="55" y="25"/>
                      <a:pt x="51" y="34"/>
                    </a:cubicBezTo>
                    <a:cubicBezTo>
                      <a:pt x="44" y="37"/>
                      <a:pt x="34" y="32"/>
                      <a:pt x="28" y="38"/>
                    </a:cubicBezTo>
                    <a:cubicBezTo>
                      <a:pt x="38" y="44"/>
                      <a:pt x="45" y="59"/>
                      <a:pt x="41" y="68"/>
                    </a:cubicBezTo>
                    <a:cubicBezTo>
                      <a:pt x="39" y="74"/>
                      <a:pt x="28" y="80"/>
                      <a:pt x="25" y="74"/>
                    </a:cubicBezTo>
                    <a:cubicBezTo>
                      <a:pt x="19" y="62"/>
                      <a:pt x="39" y="55"/>
                      <a:pt x="26" y="39"/>
                    </a:cubicBezTo>
                    <a:cubicBezTo>
                      <a:pt x="25" y="39"/>
                      <a:pt x="25" y="39"/>
                      <a:pt x="23" y="40"/>
                    </a:cubicBezTo>
                    <a:cubicBezTo>
                      <a:pt x="17" y="44"/>
                      <a:pt x="14" y="52"/>
                      <a:pt x="7" y="54"/>
                    </a:cubicBezTo>
                    <a:cubicBezTo>
                      <a:pt x="2" y="51"/>
                      <a:pt x="2" y="48"/>
                      <a:pt x="0" y="43"/>
                    </a:cubicBezTo>
                    <a:cubicBezTo>
                      <a:pt x="3" y="39"/>
                      <a:pt x="14" y="30"/>
                      <a:pt x="14" y="28"/>
                    </a:cubicBezTo>
                    <a:cubicBezTo>
                      <a:pt x="14" y="25"/>
                      <a:pt x="7" y="19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13" y="15"/>
                      <a:pt x="20" y="18"/>
                      <a:pt x="26" y="18"/>
                    </a:cubicBezTo>
                    <a:cubicBezTo>
                      <a:pt x="34" y="17"/>
                      <a:pt x="41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6" name="išḷïḓe"/>
              <p:cNvSpPr/>
              <p:nvPr/>
            </p:nvSpPr>
            <p:spPr bwMode="auto">
              <a:xfrm>
                <a:off x="2490684" y="4510678"/>
                <a:ext cx="144463" cy="160338"/>
              </a:xfrm>
              <a:custGeom>
                <a:avLst/>
                <a:gdLst>
                  <a:gd name="T0" fmla="*/ 55 w 78"/>
                  <a:gd name="T1" fmla="*/ 64 h 87"/>
                  <a:gd name="T2" fmla="*/ 62 w 78"/>
                  <a:gd name="T3" fmla="*/ 50 h 87"/>
                  <a:gd name="T4" fmla="*/ 54 w 78"/>
                  <a:gd name="T5" fmla="*/ 43 h 87"/>
                  <a:gd name="T6" fmla="*/ 69 w 78"/>
                  <a:gd name="T7" fmla="*/ 29 h 87"/>
                  <a:gd name="T8" fmla="*/ 67 w 78"/>
                  <a:gd name="T9" fmla="*/ 21 h 87"/>
                  <a:gd name="T10" fmla="*/ 70 w 78"/>
                  <a:gd name="T11" fmla="*/ 11 h 87"/>
                  <a:gd name="T12" fmla="*/ 69 w 78"/>
                  <a:gd name="T13" fmla="*/ 3 h 87"/>
                  <a:gd name="T14" fmla="*/ 64 w 78"/>
                  <a:gd name="T15" fmla="*/ 0 h 87"/>
                  <a:gd name="T16" fmla="*/ 63 w 78"/>
                  <a:gd name="T17" fmla="*/ 0 h 87"/>
                  <a:gd name="T18" fmla="*/ 63 w 78"/>
                  <a:gd name="T19" fmla="*/ 12 h 87"/>
                  <a:gd name="T20" fmla="*/ 42 w 78"/>
                  <a:gd name="T21" fmla="*/ 25 h 87"/>
                  <a:gd name="T22" fmla="*/ 42 w 78"/>
                  <a:gd name="T23" fmla="*/ 33 h 87"/>
                  <a:gd name="T24" fmla="*/ 33 w 78"/>
                  <a:gd name="T25" fmla="*/ 36 h 87"/>
                  <a:gd name="T26" fmla="*/ 39 w 78"/>
                  <a:gd name="T27" fmla="*/ 33 h 87"/>
                  <a:gd name="T28" fmla="*/ 39 w 78"/>
                  <a:gd name="T29" fmla="*/ 23 h 87"/>
                  <a:gd name="T30" fmla="*/ 36 w 78"/>
                  <a:gd name="T31" fmla="*/ 0 h 87"/>
                  <a:gd name="T32" fmla="*/ 36 w 78"/>
                  <a:gd name="T33" fmla="*/ 0 h 87"/>
                  <a:gd name="T34" fmla="*/ 36 w 78"/>
                  <a:gd name="T35" fmla="*/ 8 h 87"/>
                  <a:gd name="T36" fmla="*/ 30 w 78"/>
                  <a:gd name="T37" fmla="*/ 24 h 87"/>
                  <a:gd name="T38" fmla="*/ 1 w 78"/>
                  <a:gd name="T39" fmla="*/ 29 h 87"/>
                  <a:gd name="T40" fmla="*/ 0 w 78"/>
                  <a:gd name="T41" fmla="*/ 31 h 87"/>
                  <a:gd name="T42" fmla="*/ 18 w 78"/>
                  <a:gd name="T43" fmla="*/ 39 h 87"/>
                  <a:gd name="T44" fmla="*/ 25 w 78"/>
                  <a:gd name="T45" fmla="*/ 36 h 87"/>
                  <a:gd name="T46" fmla="*/ 25 w 78"/>
                  <a:gd name="T47" fmla="*/ 36 h 87"/>
                  <a:gd name="T48" fmla="*/ 3 w 78"/>
                  <a:gd name="T49" fmla="*/ 62 h 87"/>
                  <a:gd name="T50" fmla="*/ 5 w 78"/>
                  <a:gd name="T51" fmla="*/ 67 h 87"/>
                  <a:gd name="T52" fmla="*/ 12 w 78"/>
                  <a:gd name="T53" fmla="*/ 66 h 87"/>
                  <a:gd name="T54" fmla="*/ 22 w 78"/>
                  <a:gd name="T55" fmla="*/ 74 h 87"/>
                  <a:gd name="T56" fmla="*/ 25 w 78"/>
                  <a:gd name="T57" fmla="*/ 61 h 87"/>
                  <a:gd name="T58" fmla="*/ 30 w 78"/>
                  <a:gd name="T59" fmla="*/ 49 h 87"/>
                  <a:gd name="T60" fmla="*/ 48 w 78"/>
                  <a:gd name="T61" fmla="*/ 63 h 87"/>
                  <a:gd name="T62" fmla="*/ 24 w 78"/>
                  <a:gd name="T63" fmla="*/ 71 h 87"/>
                  <a:gd name="T64" fmla="*/ 48 w 78"/>
                  <a:gd name="T65" fmla="*/ 71 h 87"/>
                  <a:gd name="T66" fmla="*/ 51 w 78"/>
                  <a:gd name="T67" fmla="*/ 69 h 87"/>
                  <a:gd name="T68" fmla="*/ 77 w 78"/>
                  <a:gd name="T69" fmla="*/ 87 h 87"/>
                  <a:gd name="T70" fmla="*/ 78 w 78"/>
                  <a:gd name="T71" fmla="*/ 86 h 87"/>
                  <a:gd name="T72" fmla="*/ 55 w 78"/>
                  <a:gd name="T73" fmla="*/ 64 h 87"/>
                  <a:gd name="T74" fmla="*/ 15 w 78"/>
                  <a:gd name="T75" fmla="*/ 64 h 87"/>
                  <a:gd name="T76" fmla="*/ 15 w 78"/>
                  <a:gd name="T77" fmla="*/ 65 h 87"/>
                  <a:gd name="T78" fmla="*/ 11 w 78"/>
                  <a:gd name="T79" fmla="*/ 63 h 87"/>
                  <a:gd name="T80" fmla="*/ 12 w 78"/>
                  <a:gd name="T81" fmla="*/ 60 h 87"/>
                  <a:gd name="T82" fmla="*/ 15 w 78"/>
                  <a:gd name="T83" fmla="*/ 57 h 87"/>
                  <a:gd name="T84" fmla="*/ 17 w 78"/>
                  <a:gd name="T85" fmla="*/ 58 h 87"/>
                  <a:gd name="T86" fmla="*/ 15 w 78"/>
                  <a:gd name="T87" fmla="*/ 64 h 87"/>
                  <a:gd name="T88" fmla="*/ 32 w 78"/>
                  <a:gd name="T89" fmla="*/ 46 h 87"/>
                  <a:gd name="T90" fmla="*/ 44 w 78"/>
                  <a:gd name="T91" fmla="*/ 34 h 87"/>
                  <a:gd name="T92" fmla="*/ 52 w 78"/>
                  <a:gd name="T93" fmla="*/ 35 h 87"/>
                  <a:gd name="T94" fmla="*/ 46 w 78"/>
                  <a:gd name="T95" fmla="*/ 50 h 87"/>
                  <a:gd name="T96" fmla="*/ 48 w 78"/>
                  <a:gd name="T97" fmla="*/ 52 h 87"/>
                  <a:gd name="T98" fmla="*/ 56 w 78"/>
                  <a:gd name="T99" fmla="*/ 50 h 87"/>
                  <a:gd name="T100" fmla="*/ 52 w 78"/>
                  <a:gd name="T101" fmla="*/ 61 h 87"/>
                  <a:gd name="T102" fmla="*/ 32 w 78"/>
                  <a:gd name="T103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8" h="87">
                    <a:moveTo>
                      <a:pt x="55" y="64"/>
                    </a:moveTo>
                    <a:cubicBezTo>
                      <a:pt x="58" y="60"/>
                      <a:pt x="60" y="55"/>
                      <a:pt x="62" y="50"/>
                    </a:cubicBezTo>
                    <a:cubicBezTo>
                      <a:pt x="61" y="47"/>
                      <a:pt x="58" y="44"/>
                      <a:pt x="54" y="43"/>
                    </a:cubicBezTo>
                    <a:cubicBezTo>
                      <a:pt x="57" y="36"/>
                      <a:pt x="64" y="33"/>
                      <a:pt x="69" y="29"/>
                    </a:cubicBezTo>
                    <a:cubicBezTo>
                      <a:pt x="69" y="25"/>
                      <a:pt x="67" y="24"/>
                      <a:pt x="67" y="21"/>
                    </a:cubicBezTo>
                    <a:cubicBezTo>
                      <a:pt x="68" y="18"/>
                      <a:pt x="69" y="15"/>
                      <a:pt x="70" y="11"/>
                    </a:cubicBezTo>
                    <a:cubicBezTo>
                      <a:pt x="70" y="9"/>
                      <a:pt x="69" y="6"/>
                      <a:pt x="69" y="3"/>
                    </a:cubicBezTo>
                    <a:cubicBezTo>
                      <a:pt x="68" y="2"/>
                      <a:pt x="67" y="1"/>
                      <a:pt x="64" y="0"/>
                    </a:cubicBezTo>
                    <a:cubicBezTo>
                      <a:pt x="64" y="0"/>
                      <a:pt x="63" y="0"/>
                      <a:pt x="63" y="0"/>
                    </a:cubicBezTo>
                    <a:cubicBezTo>
                      <a:pt x="61" y="5"/>
                      <a:pt x="63" y="8"/>
                      <a:pt x="63" y="12"/>
                    </a:cubicBezTo>
                    <a:cubicBezTo>
                      <a:pt x="63" y="24"/>
                      <a:pt x="52" y="26"/>
                      <a:pt x="42" y="25"/>
                    </a:cubicBezTo>
                    <a:cubicBezTo>
                      <a:pt x="41" y="28"/>
                      <a:pt x="41" y="31"/>
                      <a:pt x="42" y="33"/>
                    </a:cubicBezTo>
                    <a:cubicBezTo>
                      <a:pt x="39" y="34"/>
                      <a:pt x="36" y="35"/>
                      <a:pt x="33" y="36"/>
                    </a:cubicBezTo>
                    <a:cubicBezTo>
                      <a:pt x="34" y="32"/>
                      <a:pt x="36" y="32"/>
                      <a:pt x="39" y="33"/>
                    </a:cubicBezTo>
                    <a:cubicBezTo>
                      <a:pt x="41" y="29"/>
                      <a:pt x="38" y="27"/>
                      <a:pt x="39" y="23"/>
                    </a:cubicBezTo>
                    <a:cubicBezTo>
                      <a:pt x="39" y="14"/>
                      <a:pt x="53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3"/>
                      <a:pt x="36" y="5"/>
                      <a:pt x="36" y="8"/>
                    </a:cubicBezTo>
                    <a:cubicBezTo>
                      <a:pt x="34" y="14"/>
                      <a:pt x="32" y="19"/>
                      <a:pt x="30" y="24"/>
                    </a:cubicBezTo>
                    <a:cubicBezTo>
                      <a:pt x="22" y="26"/>
                      <a:pt x="9" y="26"/>
                      <a:pt x="1" y="29"/>
                    </a:cubicBezTo>
                    <a:cubicBezTo>
                      <a:pt x="1" y="30"/>
                      <a:pt x="1" y="30"/>
                      <a:pt x="0" y="31"/>
                    </a:cubicBezTo>
                    <a:cubicBezTo>
                      <a:pt x="1" y="35"/>
                      <a:pt x="12" y="39"/>
                      <a:pt x="18" y="39"/>
                    </a:cubicBezTo>
                    <a:cubicBezTo>
                      <a:pt x="20" y="38"/>
                      <a:pt x="22" y="37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52"/>
                      <a:pt x="9" y="50"/>
                      <a:pt x="3" y="62"/>
                    </a:cubicBezTo>
                    <a:cubicBezTo>
                      <a:pt x="4" y="63"/>
                      <a:pt x="4" y="65"/>
                      <a:pt x="5" y="67"/>
                    </a:cubicBezTo>
                    <a:cubicBezTo>
                      <a:pt x="7" y="67"/>
                      <a:pt x="10" y="67"/>
                      <a:pt x="12" y="66"/>
                    </a:cubicBezTo>
                    <a:cubicBezTo>
                      <a:pt x="17" y="68"/>
                      <a:pt x="17" y="72"/>
                      <a:pt x="22" y="74"/>
                    </a:cubicBezTo>
                    <a:cubicBezTo>
                      <a:pt x="25" y="71"/>
                      <a:pt x="24" y="66"/>
                      <a:pt x="25" y="61"/>
                    </a:cubicBezTo>
                    <a:cubicBezTo>
                      <a:pt x="25" y="56"/>
                      <a:pt x="28" y="52"/>
                      <a:pt x="30" y="49"/>
                    </a:cubicBezTo>
                    <a:cubicBezTo>
                      <a:pt x="40" y="53"/>
                      <a:pt x="42" y="58"/>
                      <a:pt x="48" y="63"/>
                    </a:cubicBezTo>
                    <a:cubicBezTo>
                      <a:pt x="44" y="74"/>
                      <a:pt x="29" y="63"/>
                      <a:pt x="24" y="71"/>
                    </a:cubicBezTo>
                    <a:cubicBezTo>
                      <a:pt x="39" y="78"/>
                      <a:pt x="36" y="74"/>
                      <a:pt x="48" y="71"/>
                    </a:cubicBezTo>
                    <a:cubicBezTo>
                      <a:pt x="49" y="70"/>
                      <a:pt x="50" y="70"/>
                      <a:pt x="51" y="69"/>
                    </a:cubicBezTo>
                    <a:cubicBezTo>
                      <a:pt x="58" y="79"/>
                      <a:pt x="58" y="87"/>
                      <a:pt x="77" y="87"/>
                    </a:cubicBezTo>
                    <a:cubicBezTo>
                      <a:pt x="77" y="87"/>
                      <a:pt x="78" y="86"/>
                      <a:pt x="78" y="86"/>
                    </a:cubicBezTo>
                    <a:cubicBezTo>
                      <a:pt x="74" y="76"/>
                      <a:pt x="60" y="73"/>
                      <a:pt x="55" y="64"/>
                    </a:cubicBezTo>
                    <a:close/>
                    <a:moveTo>
                      <a:pt x="15" y="64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4"/>
                      <a:pt x="13" y="64"/>
                      <a:pt x="11" y="63"/>
                    </a:cubicBezTo>
                    <a:cubicBezTo>
                      <a:pt x="11" y="62"/>
                      <a:pt x="12" y="61"/>
                      <a:pt x="12" y="60"/>
                    </a:cubicBezTo>
                    <a:cubicBezTo>
                      <a:pt x="13" y="59"/>
                      <a:pt x="14" y="58"/>
                      <a:pt x="15" y="57"/>
                    </a:cubicBezTo>
                    <a:cubicBezTo>
                      <a:pt x="16" y="57"/>
                      <a:pt x="16" y="58"/>
                      <a:pt x="17" y="58"/>
                    </a:cubicBezTo>
                    <a:cubicBezTo>
                      <a:pt x="16" y="60"/>
                      <a:pt x="16" y="62"/>
                      <a:pt x="15" y="64"/>
                    </a:cubicBezTo>
                    <a:close/>
                    <a:moveTo>
                      <a:pt x="32" y="46"/>
                    </a:moveTo>
                    <a:cubicBezTo>
                      <a:pt x="35" y="43"/>
                      <a:pt x="44" y="37"/>
                      <a:pt x="44" y="34"/>
                    </a:cubicBezTo>
                    <a:cubicBezTo>
                      <a:pt x="47" y="34"/>
                      <a:pt x="49" y="35"/>
                      <a:pt x="52" y="35"/>
                    </a:cubicBezTo>
                    <a:cubicBezTo>
                      <a:pt x="50" y="40"/>
                      <a:pt x="45" y="44"/>
                      <a:pt x="46" y="50"/>
                    </a:cubicBezTo>
                    <a:cubicBezTo>
                      <a:pt x="46" y="51"/>
                      <a:pt x="47" y="51"/>
                      <a:pt x="48" y="52"/>
                    </a:cubicBezTo>
                    <a:cubicBezTo>
                      <a:pt x="50" y="51"/>
                      <a:pt x="53" y="49"/>
                      <a:pt x="56" y="50"/>
                    </a:cubicBezTo>
                    <a:cubicBezTo>
                      <a:pt x="55" y="54"/>
                      <a:pt x="53" y="57"/>
                      <a:pt x="52" y="61"/>
                    </a:cubicBezTo>
                    <a:cubicBezTo>
                      <a:pt x="45" y="56"/>
                      <a:pt x="44" y="49"/>
                      <a:pt x="3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7" name="ï$ľíḍe"/>
              <p:cNvSpPr/>
              <p:nvPr/>
            </p:nvSpPr>
            <p:spPr bwMode="auto">
              <a:xfrm>
                <a:off x="2255734" y="4491628"/>
                <a:ext cx="136525" cy="174625"/>
              </a:xfrm>
              <a:custGeom>
                <a:avLst/>
                <a:gdLst>
                  <a:gd name="T0" fmla="*/ 74 w 74"/>
                  <a:gd name="T1" fmla="*/ 41 h 94"/>
                  <a:gd name="T2" fmla="*/ 64 w 74"/>
                  <a:gd name="T3" fmla="*/ 35 h 94"/>
                  <a:gd name="T4" fmla="*/ 51 w 74"/>
                  <a:gd name="T5" fmla="*/ 5 h 94"/>
                  <a:gd name="T6" fmla="*/ 58 w 74"/>
                  <a:gd name="T7" fmla="*/ 39 h 94"/>
                  <a:gd name="T8" fmla="*/ 47 w 74"/>
                  <a:gd name="T9" fmla="*/ 47 h 94"/>
                  <a:gd name="T10" fmla="*/ 55 w 74"/>
                  <a:gd name="T11" fmla="*/ 34 h 94"/>
                  <a:gd name="T12" fmla="*/ 47 w 74"/>
                  <a:gd name="T13" fmla="*/ 29 h 94"/>
                  <a:gd name="T14" fmla="*/ 54 w 74"/>
                  <a:gd name="T15" fmla="*/ 22 h 94"/>
                  <a:gd name="T16" fmla="*/ 54 w 74"/>
                  <a:gd name="T17" fmla="*/ 20 h 94"/>
                  <a:gd name="T18" fmla="*/ 54 w 74"/>
                  <a:gd name="T19" fmla="*/ 19 h 94"/>
                  <a:gd name="T20" fmla="*/ 41 w 74"/>
                  <a:gd name="T21" fmla="*/ 19 h 94"/>
                  <a:gd name="T22" fmla="*/ 44 w 74"/>
                  <a:gd name="T23" fmla="*/ 22 h 94"/>
                  <a:gd name="T24" fmla="*/ 44 w 74"/>
                  <a:gd name="T25" fmla="*/ 32 h 94"/>
                  <a:gd name="T26" fmla="*/ 48 w 74"/>
                  <a:gd name="T27" fmla="*/ 37 h 94"/>
                  <a:gd name="T28" fmla="*/ 40 w 74"/>
                  <a:gd name="T29" fmla="*/ 58 h 94"/>
                  <a:gd name="T30" fmla="*/ 44 w 74"/>
                  <a:gd name="T31" fmla="*/ 61 h 94"/>
                  <a:gd name="T32" fmla="*/ 59 w 74"/>
                  <a:gd name="T33" fmla="*/ 46 h 94"/>
                  <a:gd name="T34" fmla="*/ 59 w 74"/>
                  <a:gd name="T35" fmla="*/ 46 h 94"/>
                  <a:gd name="T36" fmla="*/ 66 w 74"/>
                  <a:gd name="T37" fmla="*/ 93 h 94"/>
                  <a:gd name="T38" fmla="*/ 68 w 74"/>
                  <a:gd name="T39" fmla="*/ 93 h 94"/>
                  <a:gd name="T40" fmla="*/ 65 w 74"/>
                  <a:gd name="T41" fmla="*/ 42 h 94"/>
                  <a:gd name="T42" fmla="*/ 73 w 74"/>
                  <a:gd name="T43" fmla="*/ 41 h 94"/>
                  <a:gd name="T44" fmla="*/ 74 w 74"/>
                  <a:gd name="T45" fmla="*/ 41 h 94"/>
                  <a:gd name="T46" fmla="*/ 43 w 74"/>
                  <a:gd name="T47" fmla="*/ 42 h 94"/>
                  <a:gd name="T48" fmla="*/ 35 w 74"/>
                  <a:gd name="T49" fmla="*/ 48 h 94"/>
                  <a:gd name="T50" fmla="*/ 39 w 74"/>
                  <a:gd name="T51" fmla="*/ 38 h 94"/>
                  <a:gd name="T52" fmla="*/ 37 w 74"/>
                  <a:gd name="T53" fmla="*/ 29 h 94"/>
                  <a:gd name="T54" fmla="*/ 40 w 74"/>
                  <a:gd name="T55" fmla="*/ 27 h 94"/>
                  <a:gd name="T56" fmla="*/ 34 w 74"/>
                  <a:gd name="T57" fmla="*/ 16 h 94"/>
                  <a:gd name="T58" fmla="*/ 32 w 74"/>
                  <a:gd name="T59" fmla="*/ 15 h 94"/>
                  <a:gd name="T60" fmla="*/ 4 w 74"/>
                  <a:gd name="T61" fmla="*/ 46 h 94"/>
                  <a:gd name="T62" fmla="*/ 30 w 74"/>
                  <a:gd name="T63" fmla="*/ 29 h 94"/>
                  <a:gd name="T64" fmla="*/ 8 w 74"/>
                  <a:gd name="T65" fmla="*/ 52 h 94"/>
                  <a:gd name="T66" fmla="*/ 0 w 74"/>
                  <a:gd name="T67" fmla="*/ 56 h 94"/>
                  <a:gd name="T68" fmla="*/ 3 w 74"/>
                  <a:gd name="T69" fmla="*/ 61 h 94"/>
                  <a:gd name="T70" fmla="*/ 23 w 74"/>
                  <a:gd name="T71" fmla="*/ 54 h 94"/>
                  <a:gd name="T72" fmla="*/ 25 w 74"/>
                  <a:gd name="T73" fmla="*/ 53 h 94"/>
                  <a:gd name="T74" fmla="*/ 25 w 74"/>
                  <a:gd name="T75" fmla="*/ 53 h 94"/>
                  <a:gd name="T76" fmla="*/ 20 w 74"/>
                  <a:gd name="T77" fmla="*/ 72 h 94"/>
                  <a:gd name="T78" fmla="*/ 25 w 74"/>
                  <a:gd name="T79" fmla="*/ 76 h 94"/>
                  <a:gd name="T80" fmla="*/ 26 w 74"/>
                  <a:gd name="T81" fmla="*/ 76 h 94"/>
                  <a:gd name="T82" fmla="*/ 30 w 74"/>
                  <a:gd name="T83" fmla="*/ 67 h 94"/>
                  <a:gd name="T84" fmla="*/ 31 w 74"/>
                  <a:gd name="T85" fmla="*/ 66 h 94"/>
                  <a:gd name="T86" fmla="*/ 32 w 74"/>
                  <a:gd name="T87" fmla="*/ 75 h 94"/>
                  <a:gd name="T88" fmla="*/ 35 w 74"/>
                  <a:gd name="T89" fmla="*/ 76 h 94"/>
                  <a:gd name="T90" fmla="*/ 38 w 74"/>
                  <a:gd name="T91" fmla="*/ 76 h 94"/>
                  <a:gd name="T92" fmla="*/ 35 w 74"/>
                  <a:gd name="T93" fmla="*/ 61 h 94"/>
                  <a:gd name="T94" fmla="*/ 43 w 74"/>
                  <a:gd name="T95" fmla="*/ 4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94">
                    <a:moveTo>
                      <a:pt x="74" y="41"/>
                    </a:moveTo>
                    <a:cubicBezTo>
                      <a:pt x="73" y="36"/>
                      <a:pt x="70" y="34"/>
                      <a:pt x="64" y="35"/>
                    </a:cubicBezTo>
                    <a:cubicBezTo>
                      <a:pt x="63" y="24"/>
                      <a:pt x="67" y="0"/>
                      <a:pt x="51" y="5"/>
                    </a:cubicBezTo>
                    <a:cubicBezTo>
                      <a:pt x="50" y="9"/>
                      <a:pt x="61" y="31"/>
                      <a:pt x="58" y="39"/>
                    </a:cubicBezTo>
                    <a:cubicBezTo>
                      <a:pt x="58" y="39"/>
                      <a:pt x="47" y="47"/>
                      <a:pt x="47" y="47"/>
                    </a:cubicBezTo>
                    <a:cubicBezTo>
                      <a:pt x="48" y="41"/>
                      <a:pt x="53" y="39"/>
                      <a:pt x="55" y="34"/>
                    </a:cubicBezTo>
                    <a:cubicBezTo>
                      <a:pt x="56" y="30"/>
                      <a:pt x="49" y="31"/>
                      <a:pt x="47" y="29"/>
                    </a:cubicBezTo>
                    <a:cubicBezTo>
                      <a:pt x="48" y="26"/>
                      <a:pt x="51" y="23"/>
                      <a:pt x="54" y="22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0" y="17"/>
                      <a:pt x="45" y="17"/>
                      <a:pt x="41" y="19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6"/>
                      <a:pt x="44" y="29"/>
                      <a:pt x="44" y="32"/>
                    </a:cubicBezTo>
                    <a:cubicBezTo>
                      <a:pt x="45" y="34"/>
                      <a:pt x="47" y="35"/>
                      <a:pt x="48" y="37"/>
                    </a:cubicBezTo>
                    <a:cubicBezTo>
                      <a:pt x="46" y="41"/>
                      <a:pt x="35" y="51"/>
                      <a:pt x="40" y="58"/>
                    </a:cubicBezTo>
                    <a:cubicBezTo>
                      <a:pt x="41" y="60"/>
                      <a:pt x="42" y="60"/>
                      <a:pt x="44" y="61"/>
                    </a:cubicBezTo>
                    <a:cubicBezTo>
                      <a:pt x="49" y="55"/>
                      <a:pt x="51" y="50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60"/>
                      <a:pt x="59" y="83"/>
                      <a:pt x="66" y="93"/>
                    </a:cubicBezTo>
                    <a:cubicBezTo>
                      <a:pt x="67" y="94"/>
                      <a:pt x="67" y="93"/>
                      <a:pt x="68" y="93"/>
                    </a:cubicBezTo>
                    <a:cubicBezTo>
                      <a:pt x="68" y="78"/>
                      <a:pt x="67" y="60"/>
                      <a:pt x="65" y="42"/>
                    </a:cubicBezTo>
                    <a:cubicBezTo>
                      <a:pt x="68" y="42"/>
                      <a:pt x="72" y="42"/>
                      <a:pt x="73" y="41"/>
                    </a:cubicBezTo>
                    <a:cubicBezTo>
                      <a:pt x="74" y="41"/>
                      <a:pt x="74" y="41"/>
                      <a:pt x="74" y="41"/>
                    </a:cubicBezTo>
                    <a:close/>
                    <a:moveTo>
                      <a:pt x="43" y="42"/>
                    </a:moveTo>
                    <a:cubicBezTo>
                      <a:pt x="39" y="44"/>
                      <a:pt x="38" y="46"/>
                      <a:pt x="35" y="48"/>
                    </a:cubicBezTo>
                    <a:cubicBezTo>
                      <a:pt x="35" y="42"/>
                      <a:pt x="39" y="42"/>
                      <a:pt x="39" y="38"/>
                    </a:cubicBezTo>
                    <a:cubicBezTo>
                      <a:pt x="40" y="35"/>
                      <a:pt x="37" y="33"/>
                      <a:pt x="37" y="29"/>
                    </a:cubicBezTo>
                    <a:cubicBezTo>
                      <a:pt x="38" y="28"/>
                      <a:pt x="39" y="28"/>
                      <a:pt x="40" y="27"/>
                    </a:cubicBezTo>
                    <a:cubicBezTo>
                      <a:pt x="41" y="24"/>
                      <a:pt x="36" y="16"/>
                      <a:pt x="34" y="16"/>
                    </a:cubicBezTo>
                    <a:cubicBezTo>
                      <a:pt x="33" y="16"/>
                      <a:pt x="32" y="15"/>
                      <a:pt x="32" y="15"/>
                    </a:cubicBezTo>
                    <a:cubicBezTo>
                      <a:pt x="22" y="28"/>
                      <a:pt x="10" y="30"/>
                      <a:pt x="4" y="46"/>
                    </a:cubicBezTo>
                    <a:cubicBezTo>
                      <a:pt x="13" y="41"/>
                      <a:pt x="17" y="31"/>
                      <a:pt x="30" y="29"/>
                    </a:cubicBezTo>
                    <a:cubicBezTo>
                      <a:pt x="29" y="39"/>
                      <a:pt x="16" y="48"/>
                      <a:pt x="8" y="52"/>
                    </a:cubicBezTo>
                    <a:cubicBezTo>
                      <a:pt x="4" y="54"/>
                      <a:pt x="2" y="52"/>
                      <a:pt x="0" y="56"/>
                    </a:cubicBezTo>
                    <a:cubicBezTo>
                      <a:pt x="0" y="59"/>
                      <a:pt x="1" y="60"/>
                      <a:pt x="3" y="61"/>
                    </a:cubicBezTo>
                    <a:cubicBezTo>
                      <a:pt x="10" y="63"/>
                      <a:pt x="22" y="58"/>
                      <a:pt x="23" y="54"/>
                    </a:cubicBezTo>
                    <a:cubicBezTo>
                      <a:pt x="24" y="54"/>
                      <a:pt x="24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9"/>
                      <a:pt x="22" y="66"/>
                      <a:pt x="20" y="72"/>
                    </a:cubicBezTo>
                    <a:cubicBezTo>
                      <a:pt x="21" y="74"/>
                      <a:pt x="23" y="75"/>
                      <a:pt x="25" y="76"/>
                    </a:cubicBezTo>
                    <a:cubicBezTo>
                      <a:pt x="25" y="76"/>
                      <a:pt x="26" y="76"/>
                      <a:pt x="26" y="76"/>
                    </a:cubicBezTo>
                    <a:cubicBezTo>
                      <a:pt x="28" y="73"/>
                      <a:pt x="29" y="70"/>
                      <a:pt x="30" y="67"/>
                    </a:cubicBezTo>
                    <a:cubicBezTo>
                      <a:pt x="31" y="67"/>
                      <a:pt x="31" y="67"/>
                      <a:pt x="31" y="66"/>
                    </a:cubicBezTo>
                    <a:cubicBezTo>
                      <a:pt x="32" y="69"/>
                      <a:pt x="32" y="72"/>
                      <a:pt x="32" y="75"/>
                    </a:cubicBezTo>
                    <a:cubicBezTo>
                      <a:pt x="33" y="75"/>
                      <a:pt x="34" y="76"/>
                      <a:pt x="35" y="76"/>
                    </a:cubicBezTo>
                    <a:cubicBezTo>
                      <a:pt x="36" y="76"/>
                      <a:pt x="37" y="76"/>
                      <a:pt x="38" y="76"/>
                    </a:cubicBezTo>
                    <a:cubicBezTo>
                      <a:pt x="37" y="71"/>
                      <a:pt x="36" y="66"/>
                      <a:pt x="35" y="61"/>
                    </a:cubicBezTo>
                    <a:cubicBezTo>
                      <a:pt x="38" y="54"/>
                      <a:pt x="40" y="48"/>
                      <a:pt x="4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8" name="î$ḻîḑe"/>
              <p:cNvSpPr/>
              <p:nvPr/>
            </p:nvSpPr>
            <p:spPr bwMode="auto">
              <a:xfrm>
                <a:off x="2055709" y="4566240"/>
                <a:ext cx="136525" cy="150813"/>
              </a:xfrm>
              <a:custGeom>
                <a:avLst/>
                <a:gdLst>
                  <a:gd name="T0" fmla="*/ 55 w 74"/>
                  <a:gd name="T1" fmla="*/ 53 h 82"/>
                  <a:gd name="T2" fmla="*/ 54 w 74"/>
                  <a:gd name="T3" fmla="*/ 51 h 82"/>
                  <a:gd name="T4" fmla="*/ 57 w 74"/>
                  <a:gd name="T5" fmla="*/ 49 h 82"/>
                  <a:gd name="T6" fmla="*/ 56 w 74"/>
                  <a:gd name="T7" fmla="*/ 45 h 82"/>
                  <a:gd name="T8" fmla="*/ 52 w 74"/>
                  <a:gd name="T9" fmla="*/ 45 h 82"/>
                  <a:gd name="T10" fmla="*/ 51 w 74"/>
                  <a:gd name="T11" fmla="*/ 44 h 82"/>
                  <a:gd name="T12" fmla="*/ 60 w 74"/>
                  <a:gd name="T13" fmla="*/ 32 h 82"/>
                  <a:gd name="T14" fmla="*/ 60 w 74"/>
                  <a:gd name="T15" fmla="*/ 30 h 82"/>
                  <a:gd name="T16" fmla="*/ 34 w 74"/>
                  <a:gd name="T17" fmla="*/ 38 h 82"/>
                  <a:gd name="T18" fmla="*/ 33 w 74"/>
                  <a:gd name="T19" fmla="*/ 38 h 82"/>
                  <a:gd name="T20" fmla="*/ 60 w 74"/>
                  <a:gd name="T21" fmla="*/ 16 h 82"/>
                  <a:gd name="T22" fmla="*/ 61 w 74"/>
                  <a:gd name="T23" fmla="*/ 10 h 82"/>
                  <a:gd name="T24" fmla="*/ 42 w 74"/>
                  <a:gd name="T25" fmla="*/ 11 h 82"/>
                  <a:gd name="T26" fmla="*/ 27 w 74"/>
                  <a:gd name="T27" fmla="*/ 0 h 82"/>
                  <a:gd name="T28" fmla="*/ 24 w 74"/>
                  <a:gd name="T29" fmla="*/ 0 h 82"/>
                  <a:gd name="T30" fmla="*/ 29 w 74"/>
                  <a:gd name="T31" fmla="*/ 21 h 82"/>
                  <a:gd name="T32" fmla="*/ 11 w 74"/>
                  <a:gd name="T33" fmla="*/ 39 h 82"/>
                  <a:gd name="T34" fmla="*/ 1 w 74"/>
                  <a:gd name="T35" fmla="*/ 44 h 82"/>
                  <a:gd name="T36" fmla="*/ 0 w 74"/>
                  <a:gd name="T37" fmla="*/ 47 h 82"/>
                  <a:gd name="T38" fmla="*/ 35 w 74"/>
                  <a:gd name="T39" fmla="*/ 26 h 82"/>
                  <a:gd name="T40" fmla="*/ 35 w 74"/>
                  <a:gd name="T41" fmla="*/ 26 h 82"/>
                  <a:gd name="T42" fmla="*/ 30 w 74"/>
                  <a:gd name="T43" fmla="*/ 48 h 82"/>
                  <a:gd name="T44" fmla="*/ 40 w 74"/>
                  <a:gd name="T45" fmla="*/ 57 h 82"/>
                  <a:gd name="T46" fmla="*/ 35 w 74"/>
                  <a:gd name="T47" fmla="*/ 78 h 82"/>
                  <a:gd name="T48" fmla="*/ 45 w 74"/>
                  <a:gd name="T49" fmla="*/ 82 h 82"/>
                  <a:gd name="T50" fmla="*/ 47 w 74"/>
                  <a:gd name="T51" fmla="*/ 80 h 82"/>
                  <a:gd name="T52" fmla="*/ 46 w 74"/>
                  <a:gd name="T53" fmla="*/ 67 h 82"/>
                  <a:gd name="T54" fmla="*/ 47 w 74"/>
                  <a:gd name="T55" fmla="*/ 66 h 82"/>
                  <a:gd name="T56" fmla="*/ 50 w 74"/>
                  <a:gd name="T57" fmla="*/ 73 h 82"/>
                  <a:gd name="T58" fmla="*/ 58 w 74"/>
                  <a:gd name="T59" fmla="*/ 79 h 82"/>
                  <a:gd name="T60" fmla="*/ 59 w 74"/>
                  <a:gd name="T61" fmla="*/ 79 h 82"/>
                  <a:gd name="T62" fmla="*/ 53 w 74"/>
                  <a:gd name="T63" fmla="*/ 57 h 82"/>
                  <a:gd name="T64" fmla="*/ 56 w 74"/>
                  <a:gd name="T65" fmla="*/ 55 h 82"/>
                  <a:gd name="T66" fmla="*/ 56 w 74"/>
                  <a:gd name="T67" fmla="*/ 55 h 82"/>
                  <a:gd name="T68" fmla="*/ 69 w 74"/>
                  <a:gd name="T69" fmla="*/ 69 h 82"/>
                  <a:gd name="T70" fmla="*/ 74 w 74"/>
                  <a:gd name="T71" fmla="*/ 64 h 82"/>
                  <a:gd name="T72" fmla="*/ 55 w 74"/>
                  <a:gd name="T73" fmla="*/ 53 h 82"/>
                  <a:gd name="T74" fmla="*/ 40 w 74"/>
                  <a:gd name="T75" fmla="*/ 46 h 82"/>
                  <a:gd name="T76" fmla="*/ 39 w 74"/>
                  <a:gd name="T77" fmla="*/ 46 h 82"/>
                  <a:gd name="T78" fmla="*/ 38 w 74"/>
                  <a:gd name="T79" fmla="*/ 46 h 82"/>
                  <a:gd name="T80" fmla="*/ 37 w 74"/>
                  <a:gd name="T81" fmla="*/ 44 h 82"/>
                  <a:gd name="T82" fmla="*/ 44 w 74"/>
                  <a:gd name="T83" fmla="*/ 36 h 82"/>
                  <a:gd name="T84" fmla="*/ 46 w 74"/>
                  <a:gd name="T85" fmla="*/ 35 h 82"/>
                  <a:gd name="T86" fmla="*/ 46 w 74"/>
                  <a:gd name="T87" fmla="*/ 35 h 82"/>
                  <a:gd name="T88" fmla="*/ 40 w 74"/>
                  <a:gd name="T8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" h="82">
                    <a:moveTo>
                      <a:pt x="55" y="53"/>
                    </a:moveTo>
                    <a:cubicBezTo>
                      <a:pt x="55" y="53"/>
                      <a:pt x="54" y="52"/>
                      <a:pt x="54" y="51"/>
                    </a:cubicBezTo>
                    <a:cubicBezTo>
                      <a:pt x="55" y="51"/>
                      <a:pt x="56" y="50"/>
                      <a:pt x="57" y="49"/>
                    </a:cubicBezTo>
                    <a:cubicBezTo>
                      <a:pt x="57" y="48"/>
                      <a:pt x="56" y="47"/>
                      <a:pt x="56" y="45"/>
                    </a:cubicBezTo>
                    <a:cubicBezTo>
                      <a:pt x="54" y="45"/>
                      <a:pt x="53" y="45"/>
                      <a:pt x="52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3" y="40"/>
                      <a:pt x="59" y="36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50" y="21"/>
                      <a:pt x="41" y="31"/>
                      <a:pt x="34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0"/>
                      <a:pt x="48" y="16"/>
                      <a:pt x="60" y="16"/>
                    </a:cubicBezTo>
                    <a:cubicBezTo>
                      <a:pt x="61" y="14"/>
                      <a:pt x="61" y="12"/>
                      <a:pt x="61" y="10"/>
                    </a:cubicBezTo>
                    <a:cubicBezTo>
                      <a:pt x="50" y="3"/>
                      <a:pt x="52" y="11"/>
                      <a:pt x="42" y="11"/>
                    </a:cubicBezTo>
                    <a:cubicBezTo>
                      <a:pt x="38" y="10"/>
                      <a:pt x="32" y="1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1" y="5"/>
                      <a:pt x="30" y="14"/>
                      <a:pt x="29" y="21"/>
                    </a:cubicBezTo>
                    <a:cubicBezTo>
                      <a:pt x="19" y="27"/>
                      <a:pt x="17" y="33"/>
                      <a:pt x="11" y="39"/>
                    </a:cubicBezTo>
                    <a:cubicBezTo>
                      <a:pt x="8" y="42"/>
                      <a:pt x="4" y="42"/>
                      <a:pt x="1" y="44"/>
                    </a:cubicBezTo>
                    <a:cubicBezTo>
                      <a:pt x="1" y="45"/>
                      <a:pt x="0" y="46"/>
                      <a:pt x="0" y="47"/>
                    </a:cubicBezTo>
                    <a:cubicBezTo>
                      <a:pt x="11" y="69"/>
                      <a:pt x="23" y="30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33"/>
                      <a:pt x="28" y="39"/>
                      <a:pt x="30" y="48"/>
                    </a:cubicBezTo>
                    <a:cubicBezTo>
                      <a:pt x="30" y="51"/>
                      <a:pt x="37" y="56"/>
                      <a:pt x="40" y="57"/>
                    </a:cubicBezTo>
                    <a:cubicBezTo>
                      <a:pt x="37" y="64"/>
                      <a:pt x="32" y="69"/>
                      <a:pt x="35" y="78"/>
                    </a:cubicBezTo>
                    <a:cubicBezTo>
                      <a:pt x="39" y="79"/>
                      <a:pt x="42" y="80"/>
                      <a:pt x="45" y="82"/>
                    </a:cubicBezTo>
                    <a:cubicBezTo>
                      <a:pt x="46" y="81"/>
                      <a:pt x="46" y="81"/>
                      <a:pt x="47" y="80"/>
                    </a:cubicBezTo>
                    <a:cubicBezTo>
                      <a:pt x="49" y="77"/>
                      <a:pt x="45" y="70"/>
                      <a:pt x="46" y="67"/>
                    </a:cubicBezTo>
                    <a:cubicBezTo>
                      <a:pt x="46" y="66"/>
                      <a:pt x="46" y="66"/>
                      <a:pt x="47" y="66"/>
                    </a:cubicBezTo>
                    <a:cubicBezTo>
                      <a:pt x="48" y="67"/>
                      <a:pt x="49" y="71"/>
                      <a:pt x="50" y="73"/>
                    </a:cubicBezTo>
                    <a:cubicBezTo>
                      <a:pt x="52" y="76"/>
                      <a:pt x="55" y="77"/>
                      <a:pt x="58" y="79"/>
                    </a:cubicBezTo>
                    <a:cubicBezTo>
                      <a:pt x="58" y="79"/>
                      <a:pt x="58" y="79"/>
                      <a:pt x="59" y="79"/>
                    </a:cubicBezTo>
                    <a:cubicBezTo>
                      <a:pt x="60" y="72"/>
                      <a:pt x="53" y="64"/>
                      <a:pt x="53" y="57"/>
                    </a:cubicBezTo>
                    <a:cubicBezTo>
                      <a:pt x="54" y="56"/>
                      <a:pt x="55" y="56"/>
                      <a:pt x="56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3" y="60"/>
                      <a:pt x="59" y="67"/>
                      <a:pt x="69" y="69"/>
                    </a:cubicBezTo>
                    <a:cubicBezTo>
                      <a:pt x="71" y="67"/>
                      <a:pt x="72" y="66"/>
                      <a:pt x="74" y="64"/>
                    </a:cubicBezTo>
                    <a:cubicBezTo>
                      <a:pt x="71" y="56"/>
                      <a:pt x="63" y="51"/>
                      <a:pt x="55" y="53"/>
                    </a:cubicBezTo>
                    <a:close/>
                    <a:moveTo>
                      <a:pt x="40" y="46"/>
                    </a:moveTo>
                    <a:cubicBezTo>
                      <a:pt x="40" y="46"/>
                      <a:pt x="39" y="46"/>
                      <a:pt x="39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5"/>
                      <a:pt x="37" y="45"/>
                      <a:pt x="37" y="44"/>
                    </a:cubicBezTo>
                    <a:cubicBezTo>
                      <a:pt x="39" y="41"/>
                      <a:pt x="42" y="39"/>
                      <a:pt x="44" y="36"/>
                    </a:cubicBezTo>
                    <a:cubicBezTo>
                      <a:pt x="45" y="36"/>
                      <a:pt x="45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4" y="39"/>
                      <a:pt x="42" y="42"/>
                      <a:pt x="4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9" name="ïşḻíḍe"/>
              <p:cNvSpPr/>
              <p:nvPr/>
            </p:nvSpPr>
            <p:spPr bwMode="auto">
              <a:xfrm>
                <a:off x="1882672" y="4669428"/>
                <a:ext cx="160338" cy="169863"/>
              </a:xfrm>
              <a:custGeom>
                <a:avLst/>
                <a:gdLst>
                  <a:gd name="T0" fmla="*/ 29 w 87"/>
                  <a:gd name="T1" fmla="*/ 8 h 92"/>
                  <a:gd name="T2" fmla="*/ 52 w 87"/>
                  <a:gd name="T3" fmla="*/ 17 h 92"/>
                  <a:gd name="T4" fmla="*/ 61 w 87"/>
                  <a:gd name="T5" fmla="*/ 16 h 92"/>
                  <a:gd name="T6" fmla="*/ 62 w 87"/>
                  <a:gd name="T7" fmla="*/ 17 h 92"/>
                  <a:gd name="T8" fmla="*/ 69 w 87"/>
                  <a:gd name="T9" fmla="*/ 42 h 92"/>
                  <a:gd name="T10" fmla="*/ 86 w 87"/>
                  <a:gd name="T11" fmla="*/ 35 h 92"/>
                  <a:gd name="T12" fmla="*/ 87 w 87"/>
                  <a:gd name="T13" fmla="*/ 39 h 92"/>
                  <a:gd name="T14" fmla="*/ 76 w 87"/>
                  <a:gd name="T15" fmla="*/ 55 h 92"/>
                  <a:gd name="T16" fmla="*/ 67 w 87"/>
                  <a:gd name="T17" fmla="*/ 76 h 92"/>
                  <a:gd name="T18" fmla="*/ 65 w 87"/>
                  <a:gd name="T19" fmla="*/ 74 h 92"/>
                  <a:gd name="T20" fmla="*/ 69 w 87"/>
                  <a:gd name="T21" fmla="*/ 53 h 92"/>
                  <a:gd name="T22" fmla="*/ 55 w 87"/>
                  <a:gd name="T23" fmla="*/ 40 h 92"/>
                  <a:gd name="T24" fmla="*/ 45 w 87"/>
                  <a:gd name="T25" fmla="*/ 44 h 92"/>
                  <a:gd name="T26" fmla="*/ 46 w 87"/>
                  <a:gd name="T27" fmla="*/ 89 h 92"/>
                  <a:gd name="T28" fmla="*/ 38 w 87"/>
                  <a:gd name="T29" fmla="*/ 92 h 92"/>
                  <a:gd name="T30" fmla="*/ 27 w 87"/>
                  <a:gd name="T31" fmla="*/ 68 h 92"/>
                  <a:gd name="T32" fmla="*/ 14 w 87"/>
                  <a:gd name="T33" fmla="*/ 70 h 92"/>
                  <a:gd name="T34" fmla="*/ 12 w 87"/>
                  <a:gd name="T35" fmla="*/ 65 h 92"/>
                  <a:gd name="T36" fmla="*/ 18 w 87"/>
                  <a:gd name="T37" fmla="*/ 58 h 92"/>
                  <a:gd name="T38" fmla="*/ 0 w 87"/>
                  <a:gd name="T39" fmla="*/ 42 h 92"/>
                  <a:gd name="T40" fmla="*/ 0 w 87"/>
                  <a:gd name="T41" fmla="*/ 42 h 92"/>
                  <a:gd name="T42" fmla="*/ 21 w 87"/>
                  <a:gd name="T43" fmla="*/ 39 h 92"/>
                  <a:gd name="T44" fmla="*/ 27 w 87"/>
                  <a:gd name="T45" fmla="*/ 48 h 92"/>
                  <a:gd name="T46" fmla="*/ 34 w 87"/>
                  <a:gd name="T47" fmla="*/ 52 h 92"/>
                  <a:gd name="T48" fmla="*/ 36 w 87"/>
                  <a:gd name="T49" fmla="*/ 62 h 92"/>
                  <a:gd name="T50" fmla="*/ 39 w 87"/>
                  <a:gd name="T51" fmla="*/ 44 h 92"/>
                  <a:gd name="T52" fmla="*/ 46 w 87"/>
                  <a:gd name="T53" fmla="*/ 28 h 92"/>
                  <a:gd name="T54" fmla="*/ 29 w 87"/>
                  <a:gd name="T55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7" h="92">
                    <a:moveTo>
                      <a:pt x="29" y="8"/>
                    </a:moveTo>
                    <a:cubicBezTo>
                      <a:pt x="42" y="0"/>
                      <a:pt x="43" y="12"/>
                      <a:pt x="52" y="17"/>
                    </a:cubicBezTo>
                    <a:cubicBezTo>
                      <a:pt x="55" y="15"/>
                      <a:pt x="58" y="15"/>
                      <a:pt x="61" y="16"/>
                    </a:cubicBezTo>
                    <a:cubicBezTo>
                      <a:pt x="61" y="16"/>
                      <a:pt x="62" y="17"/>
                      <a:pt x="62" y="17"/>
                    </a:cubicBezTo>
                    <a:cubicBezTo>
                      <a:pt x="62" y="26"/>
                      <a:pt x="58" y="33"/>
                      <a:pt x="69" y="42"/>
                    </a:cubicBezTo>
                    <a:cubicBezTo>
                      <a:pt x="75" y="35"/>
                      <a:pt x="80" y="33"/>
                      <a:pt x="86" y="35"/>
                    </a:cubicBezTo>
                    <a:cubicBezTo>
                      <a:pt x="87" y="36"/>
                      <a:pt x="87" y="38"/>
                      <a:pt x="87" y="39"/>
                    </a:cubicBezTo>
                    <a:cubicBezTo>
                      <a:pt x="83" y="45"/>
                      <a:pt x="80" y="50"/>
                      <a:pt x="76" y="55"/>
                    </a:cubicBezTo>
                    <a:cubicBezTo>
                      <a:pt x="71" y="62"/>
                      <a:pt x="71" y="70"/>
                      <a:pt x="67" y="76"/>
                    </a:cubicBezTo>
                    <a:cubicBezTo>
                      <a:pt x="66" y="75"/>
                      <a:pt x="66" y="75"/>
                      <a:pt x="65" y="74"/>
                    </a:cubicBezTo>
                    <a:cubicBezTo>
                      <a:pt x="63" y="66"/>
                      <a:pt x="67" y="60"/>
                      <a:pt x="69" y="53"/>
                    </a:cubicBezTo>
                    <a:cubicBezTo>
                      <a:pt x="64" y="51"/>
                      <a:pt x="60" y="46"/>
                      <a:pt x="55" y="40"/>
                    </a:cubicBezTo>
                    <a:cubicBezTo>
                      <a:pt x="52" y="42"/>
                      <a:pt x="49" y="41"/>
                      <a:pt x="45" y="44"/>
                    </a:cubicBezTo>
                    <a:cubicBezTo>
                      <a:pt x="40" y="59"/>
                      <a:pt x="48" y="75"/>
                      <a:pt x="46" y="89"/>
                    </a:cubicBezTo>
                    <a:cubicBezTo>
                      <a:pt x="43" y="92"/>
                      <a:pt x="41" y="91"/>
                      <a:pt x="38" y="92"/>
                    </a:cubicBezTo>
                    <a:cubicBezTo>
                      <a:pt x="31" y="83"/>
                      <a:pt x="33" y="76"/>
                      <a:pt x="27" y="68"/>
                    </a:cubicBezTo>
                    <a:cubicBezTo>
                      <a:pt x="23" y="71"/>
                      <a:pt x="18" y="71"/>
                      <a:pt x="14" y="70"/>
                    </a:cubicBezTo>
                    <a:cubicBezTo>
                      <a:pt x="12" y="68"/>
                      <a:pt x="12" y="67"/>
                      <a:pt x="12" y="65"/>
                    </a:cubicBezTo>
                    <a:cubicBezTo>
                      <a:pt x="14" y="63"/>
                      <a:pt x="16" y="60"/>
                      <a:pt x="18" y="58"/>
                    </a:cubicBezTo>
                    <a:cubicBezTo>
                      <a:pt x="13" y="49"/>
                      <a:pt x="3" y="48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" y="39"/>
                      <a:pt x="15" y="35"/>
                      <a:pt x="21" y="39"/>
                    </a:cubicBezTo>
                    <a:cubicBezTo>
                      <a:pt x="23" y="42"/>
                      <a:pt x="25" y="45"/>
                      <a:pt x="27" y="48"/>
                    </a:cubicBezTo>
                    <a:cubicBezTo>
                      <a:pt x="29" y="50"/>
                      <a:pt x="31" y="51"/>
                      <a:pt x="34" y="52"/>
                    </a:cubicBezTo>
                    <a:cubicBezTo>
                      <a:pt x="34" y="55"/>
                      <a:pt x="35" y="58"/>
                      <a:pt x="36" y="62"/>
                    </a:cubicBezTo>
                    <a:cubicBezTo>
                      <a:pt x="39" y="56"/>
                      <a:pt x="38" y="50"/>
                      <a:pt x="39" y="44"/>
                    </a:cubicBezTo>
                    <a:cubicBezTo>
                      <a:pt x="42" y="39"/>
                      <a:pt x="44" y="34"/>
                      <a:pt x="46" y="28"/>
                    </a:cubicBezTo>
                    <a:cubicBezTo>
                      <a:pt x="42" y="22"/>
                      <a:pt x="31" y="15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0" name="íṩľíḑè"/>
              <p:cNvSpPr/>
              <p:nvPr/>
            </p:nvSpPr>
            <p:spPr bwMode="auto">
              <a:xfrm>
                <a:off x="2243034" y="6066428"/>
                <a:ext cx="22225" cy="25400"/>
              </a:xfrm>
              <a:custGeom>
                <a:avLst/>
                <a:gdLst>
                  <a:gd name="T0" fmla="*/ 0 w 14"/>
                  <a:gd name="T1" fmla="*/ 12 h 16"/>
                  <a:gd name="T2" fmla="*/ 2 w 14"/>
                  <a:gd name="T3" fmla="*/ 0 h 16"/>
                  <a:gd name="T4" fmla="*/ 14 w 14"/>
                  <a:gd name="T5" fmla="*/ 4 h 16"/>
                  <a:gd name="T6" fmla="*/ 11 w 14"/>
                  <a:gd name="T7" fmla="*/ 16 h 16"/>
                  <a:gd name="T8" fmla="*/ 0 w 1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2"/>
                    </a:moveTo>
                    <a:lnTo>
                      <a:pt x="2" y="0"/>
                    </a:lnTo>
                    <a:lnTo>
                      <a:pt x="14" y="4"/>
                    </a:lnTo>
                    <a:lnTo>
                      <a:pt x="11" y="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1" name="îṣḷïḓê"/>
              <p:cNvSpPr/>
              <p:nvPr/>
            </p:nvSpPr>
            <p:spPr bwMode="auto">
              <a:xfrm>
                <a:off x="2292247" y="6042615"/>
                <a:ext cx="49213" cy="100013"/>
              </a:xfrm>
              <a:custGeom>
                <a:avLst/>
                <a:gdLst>
                  <a:gd name="T0" fmla="*/ 17 w 27"/>
                  <a:gd name="T1" fmla="*/ 54 h 54"/>
                  <a:gd name="T2" fmla="*/ 7 w 27"/>
                  <a:gd name="T3" fmla="*/ 52 h 54"/>
                  <a:gd name="T4" fmla="*/ 14 w 27"/>
                  <a:gd name="T5" fmla="*/ 15 h 54"/>
                  <a:gd name="T6" fmla="*/ 0 w 27"/>
                  <a:gd name="T7" fmla="*/ 20 h 54"/>
                  <a:gd name="T8" fmla="*/ 1 w 27"/>
                  <a:gd name="T9" fmla="*/ 11 h 54"/>
                  <a:gd name="T10" fmla="*/ 11 w 27"/>
                  <a:gd name="T11" fmla="*/ 7 h 54"/>
                  <a:gd name="T12" fmla="*/ 18 w 27"/>
                  <a:gd name="T13" fmla="*/ 0 h 54"/>
                  <a:gd name="T14" fmla="*/ 27 w 27"/>
                  <a:gd name="T15" fmla="*/ 2 h 54"/>
                  <a:gd name="T16" fmla="*/ 17 w 27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4">
                    <a:moveTo>
                      <a:pt x="17" y="54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7"/>
                      <a:pt x="5" y="19"/>
                      <a:pt x="0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7" y="9"/>
                      <a:pt x="11" y="7"/>
                    </a:cubicBezTo>
                    <a:cubicBezTo>
                      <a:pt x="14" y="6"/>
                      <a:pt x="17" y="3"/>
                      <a:pt x="18" y="0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7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2" name="i$ḻîḓé"/>
              <p:cNvSpPr/>
              <p:nvPr/>
            </p:nvSpPr>
            <p:spPr bwMode="auto">
              <a:xfrm>
                <a:off x="2363684" y="6052140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1 w 36"/>
                  <a:gd name="T5" fmla="*/ 44 h 54"/>
                  <a:gd name="T6" fmla="*/ 15 w 36"/>
                  <a:gd name="T7" fmla="*/ 46 h 54"/>
                  <a:gd name="T8" fmla="*/ 21 w 36"/>
                  <a:gd name="T9" fmla="*/ 43 h 54"/>
                  <a:gd name="T10" fmla="*/ 24 w 36"/>
                  <a:gd name="T11" fmla="*/ 31 h 54"/>
                  <a:gd name="T12" fmla="*/ 15 w 36"/>
                  <a:gd name="T13" fmla="*/ 35 h 54"/>
                  <a:gd name="T14" fmla="*/ 4 w 36"/>
                  <a:gd name="T15" fmla="*/ 30 h 54"/>
                  <a:gd name="T16" fmla="*/ 0 w 36"/>
                  <a:gd name="T17" fmla="*/ 17 h 54"/>
                  <a:gd name="T18" fmla="*/ 6 w 36"/>
                  <a:gd name="T19" fmla="*/ 4 h 54"/>
                  <a:gd name="T20" fmla="*/ 19 w 36"/>
                  <a:gd name="T21" fmla="*/ 0 h 54"/>
                  <a:gd name="T22" fmla="*/ 31 w 36"/>
                  <a:gd name="T23" fmla="*/ 7 h 54"/>
                  <a:gd name="T24" fmla="*/ 35 w 36"/>
                  <a:gd name="T25" fmla="*/ 28 h 54"/>
                  <a:gd name="T26" fmla="*/ 28 w 36"/>
                  <a:gd name="T27" fmla="*/ 49 h 54"/>
                  <a:gd name="T28" fmla="*/ 14 w 36"/>
                  <a:gd name="T29" fmla="*/ 54 h 54"/>
                  <a:gd name="T30" fmla="*/ 4 w 36"/>
                  <a:gd name="T31" fmla="*/ 50 h 54"/>
                  <a:gd name="T32" fmla="*/ 0 w 36"/>
                  <a:gd name="T33" fmla="*/ 40 h 54"/>
                  <a:gd name="T34" fmla="*/ 24 w 36"/>
                  <a:gd name="T35" fmla="*/ 19 h 54"/>
                  <a:gd name="T36" fmla="*/ 23 w 36"/>
                  <a:gd name="T37" fmla="*/ 11 h 54"/>
                  <a:gd name="T38" fmla="*/ 18 w 36"/>
                  <a:gd name="T39" fmla="*/ 8 h 54"/>
                  <a:gd name="T40" fmla="*/ 13 w 36"/>
                  <a:gd name="T41" fmla="*/ 10 h 54"/>
                  <a:gd name="T42" fmla="*/ 10 w 36"/>
                  <a:gd name="T43" fmla="*/ 17 h 54"/>
                  <a:gd name="T44" fmla="*/ 12 w 36"/>
                  <a:gd name="T45" fmla="*/ 25 h 54"/>
                  <a:gd name="T46" fmla="*/ 17 w 36"/>
                  <a:gd name="T47" fmla="*/ 28 h 54"/>
                  <a:gd name="T48" fmla="*/ 22 w 36"/>
                  <a:gd name="T49" fmla="*/ 26 h 54"/>
                  <a:gd name="T50" fmla="*/ 24 w 36"/>
                  <a:gd name="T51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3"/>
                      <a:pt x="11" y="44"/>
                    </a:cubicBezTo>
                    <a:cubicBezTo>
                      <a:pt x="12" y="45"/>
                      <a:pt x="14" y="46"/>
                      <a:pt x="15" y="46"/>
                    </a:cubicBezTo>
                    <a:cubicBezTo>
                      <a:pt x="17" y="46"/>
                      <a:pt x="19" y="45"/>
                      <a:pt x="21" y="43"/>
                    </a:cubicBezTo>
                    <a:cubicBezTo>
                      <a:pt x="22" y="41"/>
                      <a:pt x="24" y="37"/>
                      <a:pt x="24" y="31"/>
                    </a:cubicBezTo>
                    <a:cubicBezTo>
                      <a:pt x="22" y="34"/>
                      <a:pt x="18" y="35"/>
                      <a:pt x="15" y="35"/>
                    </a:cubicBezTo>
                    <a:cubicBezTo>
                      <a:pt x="10" y="35"/>
                      <a:pt x="7" y="33"/>
                      <a:pt x="4" y="30"/>
                    </a:cubicBezTo>
                    <a:cubicBezTo>
                      <a:pt x="1" y="26"/>
                      <a:pt x="0" y="22"/>
                      <a:pt x="0" y="17"/>
                    </a:cubicBezTo>
                    <a:cubicBezTo>
                      <a:pt x="1" y="11"/>
                      <a:pt x="3" y="7"/>
                      <a:pt x="6" y="4"/>
                    </a:cubicBezTo>
                    <a:cubicBezTo>
                      <a:pt x="10" y="1"/>
                      <a:pt x="14" y="0"/>
                      <a:pt x="19" y="0"/>
                    </a:cubicBezTo>
                    <a:cubicBezTo>
                      <a:pt x="24" y="0"/>
                      <a:pt x="28" y="3"/>
                      <a:pt x="31" y="7"/>
                    </a:cubicBezTo>
                    <a:cubicBezTo>
                      <a:pt x="35" y="12"/>
                      <a:pt x="36" y="19"/>
                      <a:pt x="35" y="28"/>
                    </a:cubicBezTo>
                    <a:cubicBezTo>
                      <a:pt x="34" y="38"/>
                      <a:pt x="32" y="44"/>
                      <a:pt x="28" y="49"/>
                    </a:cubicBezTo>
                    <a:cubicBezTo>
                      <a:pt x="24" y="53"/>
                      <a:pt x="20" y="54"/>
                      <a:pt x="14" y="54"/>
                    </a:cubicBezTo>
                    <a:cubicBezTo>
                      <a:pt x="10" y="54"/>
                      <a:pt x="7" y="52"/>
                      <a:pt x="4" y="50"/>
                    </a:cubicBezTo>
                    <a:cubicBezTo>
                      <a:pt x="2" y="48"/>
                      <a:pt x="0" y="44"/>
                      <a:pt x="0" y="40"/>
                    </a:cubicBezTo>
                    <a:close/>
                    <a:moveTo>
                      <a:pt x="24" y="19"/>
                    </a:moveTo>
                    <a:cubicBezTo>
                      <a:pt x="25" y="16"/>
                      <a:pt x="24" y="13"/>
                      <a:pt x="23" y="11"/>
                    </a:cubicBezTo>
                    <a:cubicBezTo>
                      <a:pt x="21" y="10"/>
                      <a:pt x="20" y="9"/>
                      <a:pt x="18" y="8"/>
                    </a:cubicBezTo>
                    <a:cubicBezTo>
                      <a:pt x="16" y="8"/>
                      <a:pt x="14" y="9"/>
                      <a:pt x="13" y="10"/>
                    </a:cubicBezTo>
                    <a:cubicBezTo>
                      <a:pt x="11" y="12"/>
                      <a:pt x="11" y="14"/>
                      <a:pt x="10" y="17"/>
                    </a:cubicBezTo>
                    <a:cubicBezTo>
                      <a:pt x="10" y="21"/>
                      <a:pt x="11" y="23"/>
                      <a:pt x="12" y="25"/>
                    </a:cubicBezTo>
                    <a:cubicBezTo>
                      <a:pt x="13" y="27"/>
                      <a:pt x="15" y="28"/>
                      <a:pt x="17" y="28"/>
                    </a:cubicBezTo>
                    <a:cubicBezTo>
                      <a:pt x="19" y="28"/>
                      <a:pt x="20" y="27"/>
                      <a:pt x="22" y="26"/>
                    </a:cubicBezTo>
                    <a:cubicBezTo>
                      <a:pt x="23" y="24"/>
                      <a:pt x="24" y="22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3" name="îṧľîḋé"/>
              <p:cNvSpPr/>
              <p:nvPr/>
            </p:nvSpPr>
            <p:spPr bwMode="auto">
              <a:xfrm>
                <a:off x="2446234" y="6053728"/>
                <a:ext cx="66675" cy="100013"/>
              </a:xfrm>
              <a:custGeom>
                <a:avLst/>
                <a:gdLst>
                  <a:gd name="T0" fmla="*/ 0 w 36"/>
                  <a:gd name="T1" fmla="*/ 40 h 54"/>
                  <a:gd name="T2" fmla="*/ 10 w 36"/>
                  <a:gd name="T3" fmla="*/ 39 h 54"/>
                  <a:gd name="T4" fmla="*/ 13 w 36"/>
                  <a:gd name="T5" fmla="*/ 44 h 54"/>
                  <a:gd name="T6" fmla="*/ 18 w 36"/>
                  <a:gd name="T7" fmla="*/ 46 h 54"/>
                  <a:gd name="T8" fmla="*/ 23 w 36"/>
                  <a:gd name="T9" fmla="*/ 43 h 54"/>
                  <a:gd name="T10" fmla="*/ 25 w 36"/>
                  <a:gd name="T11" fmla="*/ 35 h 54"/>
                  <a:gd name="T12" fmla="*/ 23 w 36"/>
                  <a:gd name="T13" fmla="*/ 28 h 54"/>
                  <a:gd name="T14" fmla="*/ 17 w 36"/>
                  <a:gd name="T15" fmla="*/ 26 h 54"/>
                  <a:gd name="T16" fmla="*/ 9 w 36"/>
                  <a:gd name="T17" fmla="*/ 30 h 54"/>
                  <a:gd name="T18" fmla="*/ 1 w 36"/>
                  <a:gd name="T19" fmla="*/ 29 h 54"/>
                  <a:gd name="T20" fmla="*/ 5 w 36"/>
                  <a:gd name="T21" fmla="*/ 1 h 54"/>
                  <a:gd name="T22" fmla="*/ 32 w 36"/>
                  <a:gd name="T23" fmla="*/ 0 h 54"/>
                  <a:gd name="T24" fmla="*/ 32 w 36"/>
                  <a:gd name="T25" fmla="*/ 10 h 54"/>
                  <a:gd name="T26" fmla="*/ 13 w 36"/>
                  <a:gd name="T27" fmla="*/ 10 h 54"/>
                  <a:gd name="T28" fmla="*/ 12 w 36"/>
                  <a:gd name="T29" fmla="*/ 19 h 54"/>
                  <a:gd name="T30" fmla="*/ 19 w 36"/>
                  <a:gd name="T31" fmla="*/ 17 h 54"/>
                  <a:gd name="T32" fmla="*/ 30 w 36"/>
                  <a:gd name="T33" fmla="*/ 22 h 54"/>
                  <a:gd name="T34" fmla="*/ 36 w 36"/>
                  <a:gd name="T35" fmla="*/ 34 h 54"/>
                  <a:gd name="T36" fmla="*/ 32 w 36"/>
                  <a:gd name="T37" fmla="*/ 46 h 54"/>
                  <a:gd name="T38" fmla="*/ 18 w 36"/>
                  <a:gd name="T39" fmla="*/ 54 h 54"/>
                  <a:gd name="T40" fmla="*/ 6 w 36"/>
                  <a:gd name="T41" fmla="*/ 50 h 54"/>
                  <a:gd name="T42" fmla="*/ 0 w 36"/>
                  <a:gd name="T43" fmla="*/ 4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54">
                    <a:moveTo>
                      <a:pt x="0" y="40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41"/>
                      <a:pt x="11" y="43"/>
                      <a:pt x="13" y="44"/>
                    </a:cubicBezTo>
                    <a:cubicBezTo>
                      <a:pt x="14" y="45"/>
                      <a:pt x="16" y="46"/>
                      <a:pt x="18" y="46"/>
                    </a:cubicBezTo>
                    <a:cubicBezTo>
                      <a:pt x="20" y="46"/>
                      <a:pt x="22" y="45"/>
                      <a:pt x="23" y="43"/>
                    </a:cubicBezTo>
                    <a:cubicBezTo>
                      <a:pt x="25" y="41"/>
                      <a:pt x="25" y="38"/>
                      <a:pt x="25" y="35"/>
                    </a:cubicBezTo>
                    <a:cubicBezTo>
                      <a:pt x="25" y="32"/>
                      <a:pt x="24" y="29"/>
                      <a:pt x="23" y="28"/>
                    </a:cubicBezTo>
                    <a:cubicBezTo>
                      <a:pt x="21" y="26"/>
                      <a:pt x="19" y="25"/>
                      <a:pt x="17" y="26"/>
                    </a:cubicBezTo>
                    <a:cubicBezTo>
                      <a:pt x="14" y="26"/>
                      <a:pt x="11" y="27"/>
                      <a:pt x="9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6" y="17"/>
                      <a:pt x="19" y="17"/>
                    </a:cubicBezTo>
                    <a:cubicBezTo>
                      <a:pt x="23" y="17"/>
                      <a:pt x="27" y="19"/>
                      <a:pt x="30" y="22"/>
                    </a:cubicBezTo>
                    <a:cubicBezTo>
                      <a:pt x="34" y="25"/>
                      <a:pt x="35" y="29"/>
                      <a:pt x="36" y="34"/>
                    </a:cubicBezTo>
                    <a:cubicBezTo>
                      <a:pt x="36" y="39"/>
                      <a:pt x="35" y="43"/>
                      <a:pt x="32" y="46"/>
                    </a:cubicBezTo>
                    <a:cubicBezTo>
                      <a:pt x="29" y="51"/>
                      <a:pt x="24" y="54"/>
                      <a:pt x="18" y="54"/>
                    </a:cubicBezTo>
                    <a:cubicBezTo>
                      <a:pt x="13" y="54"/>
                      <a:pt x="9" y="53"/>
                      <a:pt x="6" y="50"/>
                    </a:cubicBezTo>
                    <a:cubicBezTo>
                      <a:pt x="3" y="48"/>
                      <a:pt x="1" y="44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4" name="i$ḻïḑê"/>
              <p:cNvSpPr/>
              <p:nvPr/>
            </p:nvSpPr>
            <p:spPr bwMode="auto">
              <a:xfrm>
                <a:off x="2522434" y="6045790"/>
                <a:ext cx="74613" cy="103188"/>
              </a:xfrm>
              <a:custGeom>
                <a:avLst/>
                <a:gdLst>
                  <a:gd name="T0" fmla="*/ 39 w 40"/>
                  <a:gd name="T1" fmla="*/ 42 h 56"/>
                  <a:gd name="T2" fmla="*/ 40 w 40"/>
                  <a:gd name="T3" fmla="*/ 51 h 56"/>
                  <a:gd name="T4" fmla="*/ 5 w 40"/>
                  <a:gd name="T5" fmla="*/ 56 h 56"/>
                  <a:gd name="T6" fmla="*/ 7 w 40"/>
                  <a:gd name="T7" fmla="*/ 46 h 56"/>
                  <a:gd name="T8" fmla="*/ 16 w 40"/>
                  <a:gd name="T9" fmla="*/ 32 h 56"/>
                  <a:gd name="T10" fmla="*/ 23 w 40"/>
                  <a:gd name="T11" fmla="*/ 22 h 56"/>
                  <a:gd name="T12" fmla="*/ 24 w 40"/>
                  <a:gd name="T13" fmla="*/ 15 h 56"/>
                  <a:gd name="T14" fmla="*/ 22 w 40"/>
                  <a:gd name="T15" fmla="*/ 10 h 56"/>
                  <a:gd name="T16" fmla="*/ 17 w 40"/>
                  <a:gd name="T17" fmla="*/ 9 h 56"/>
                  <a:gd name="T18" fmla="*/ 12 w 40"/>
                  <a:gd name="T19" fmla="*/ 12 h 56"/>
                  <a:gd name="T20" fmla="*/ 11 w 40"/>
                  <a:gd name="T21" fmla="*/ 19 h 56"/>
                  <a:gd name="T22" fmla="*/ 1 w 40"/>
                  <a:gd name="T23" fmla="*/ 19 h 56"/>
                  <a:gd name="T24" fmla="*/ 4 w 40"/>
                  <a:gd name="T25" fmla="*/ 6 h 56"/>
                  <a:gd name="T26" fmla="*/ 16 w 40"/>
                  <a:gd name="T27" fmla="*/ 1 h 56"/>
                  <a:gd name="T28" fmla="*/ 28 w 40"/>
                  <a:gd name="T29" fmla="*/ 3 h 56"/>
                  <a:gd name="T30" fmla="*/ 34 w 40"/>
                  <a:gd name="T31" fmla="*/ 13 h 56"/>
                  <a:gd name="T32" fmla="*/ 34 w 40"/>
                  <a:gd name="T33" fmla="*/ 20 h 56"/>
                  <a:gd name="T34" fmla="*/ 31 w 40"/>
                  <a:gd name="T35" fmla="*/ 27 h 56"/>
                  <a:gd name="T36" fmla="*/ 26 w 40"/>
                  <a:gd name="T37" fmla="*/ 35 h 56"/>
                  <a:gd name="T38" fmla="*/ 20 w 40"/>
                  <a:gd name="T39" fmla="*/ 42 h 56"/>
                  <a:gd name="T40" fmla="*/ 19 w 40"/>
                  <a:gd name="T41" fmla="*/ 45 h 56"/>
                  <a:gd name="T42" fmla="*/ 39 w 40"/>
                  <a:gd name="T4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6">
                    <a:moveTo>
                      <a:pt x="39" y="42"/>
                    </a:moveTo>
                    <a:cubicBezTo>
                      <a:pt x="40" y="51"/>
                      <a:pt x="40" y="51"/>
                      <a:pt x="40" y="51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3"/>
                      <a:pt x="5" y="49"/>
                      <a:pt x="7" y="46"/>
                    </a:cubicBezTo>
                    <a:cubicBezTo>
                      <a:pt x="8" y="42"/>
                      <a:pt x="11" y="38"/>
                      <a:pt x="16" y="32"/>
                    </a:cubicBezTo>
                    <a:cubicBezTo>
                      <a:pt x="20" y="27"/>
                      <a:pt x="22" y="23"/>
                      <a:pt x="23" y="22"/>
                    </a:cubicBezTo>
                    <a:cubicBezTo>
                      <a:pt x="24" y="19"/>
                      <a:pt x="25" y="17"/>
                      <a:pt x="24" y="15"/>
                    </a:cubicBezTo>
                    <a:cubicBezTo>
                      <a:pt x="24" y="13"/>
                      <a:pt x="23" y="11"/>
                      <a:pt x="22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6"/>
                      <a:pt x="1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2" y="9"/>
                      <a:pt x="4" y="6"/>
                    </a:cubicBezTo>
                    <a:cubicBezTo>
                      <a:pt x="7" y="3"/>
                      <a:pt x="11" y="2"/>
                      <a:pt x="16" y="1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2" y="6"/>
                      <a:pt x="34" y="9"/>
                      <a:pt x="34" y="13"/>
                    </a:cubicBezTo>
                    <a:cubicBezTo>
                      <a:pt x="35" y="15"/>
                      <a:pt x="35" y="18"/>
                      <a:pt x="34" y="20"/>
                    </a:cubicBezTo>
                    <a:cubicBezTo>
                      <a:pt x="34" y="22"/>
                      <a:pt x="33" y="25"/>
                      <a:pt x="31" y="27"/>
                    </a:cubicBezTo>
                    <a:cubicBezTo>
                      <a:pt x="30" y="29"/>
                      <a:pt x="28" y="32"/>
                      <a:pt x="26" y="35"/>
                    </a:cubicBezTo>
                    <a:cubicBezTo>
                      <a:pt x="23" y="38"/>
                      <a:pt x="21" y="41"/>
                      <a:pt x="20" y="42"/>
                    </a:cubicBezTo>
                    <a:cubicBezTo>
                      <a:pt x="20" y="43"/>
                      <a:pt x="19" y="44"/>
                      <a:pt x="19" y="45"/>
                    </a:cubicBezTo>
                    <a:lnTo>
                      <a:pt x="3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5" name="íṧlíḍe"/>
              <p:cNvSpPr/>
              <p:nvPr/>
            </p:nvSpPr>
            <p:spPr bwMode="auto">
              <a:xfrm>
                <a:off x="2611334" y="6072778"/>
                <a:ext cx="22225" cy="23813"/>
              </a:xfrm>
              <a:custGeom>
                <a:avLst/>
                <a:gdLst>
                  <a:gd name="T0" fmla="*/ 3 w 14"/>
                  <a:gd name="T1" fmla="*/ 15 h 15"/>
                  <a:gd name="T2" fmla="*/ 0 w 14"/>
                  <a:gd name="T3" fmla="*/ 3 h 15"/>
                  <a:gd name="T4" fmla="*/ 11 w 14"/>
                  <a:gd name="T5" fmla="*/ 0 h 15"/>
                  <a:gd name="T6" fmla="*/ 14 w 14"/>
                  <a:gd name="T7" fmla="*/ 12 h 15"/>
                  <a:gd name="T8" fmla="*/ 3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3" y="15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14" y="12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6" name="îŝľîḓê"/>
              <p:cNvSpPr/>
              <p:nvPr/>
            </p:nvSpPr>
            <p:spPr bwMode="auto">
              <a:xfrm>
                <a:off x="2108097" y="5261565"/>
                <a:ext cx="141288" cy="257175"/>
              </a:xfrm>
              <a:custGeom>
                <a:avLst/>
                <a:gdLst>
                  <a:gd name="T0" fmla="*/ 12 w 77"/>
                  <a:gd name="T1" fmla="*/ 25 h 139"/>
                  <a:gd name="T2" fmla="*/ 9 w 77"/>
                  <a:gd name="T3" fmla="*/ 21 h 139"/>
                  <a:gd name="T4" fmla="*/ 12 w 77"/>
                  <a:gd name="T5" fmla="*/ 17 h 139"/>
                  <a:gd name="T6" fmla="*/ 39 w 77"/>
                  <a:gd name="T7" fmla="*/ 21 h 139"/>
                  <a:gd name="T8" fmla="*/ 46 w 77"/>
                  <a:gd name="T9" fmla="*/ 36 h 139"/>
                  <a:gd name="T10" fmla="*/ 46 w 77"/>
                  <a:gd name="T11" fmla="*/ 39 h 139"/>
                  <a:gd name="T12" fmla="*/ 61 w 77"/>
                  <a:gd name="T13" fmla="*/ 33 h 139"/>
                  <a:gd name="T14" fmla="*/ 57 w 77"/>
                  <a:gd name="T15" fmla="*/ 16 h 139"/>
                  <a:gd name="T16" fmla="*/ 35 w 77"/>
                  <a:gd name="T17" fmla="*/ 9 h 139"/>
                  <a:gd name="T18" fmla="*/ 27 w 77"/>
                  <a:gd name="T19" fmla="*/ 3 h 139"/>
                  <a:gd name="T20" fmla="*/ 32 w 77"/>
                  <a:gd name="T21" fmla="*/ 0 h 139"/>
                  <a:gd name="T22" fmla="*/ 61 w 77"/>
                  <a:gd name="T23" fmla="*/ 9 h 139"/>
                  <a:gd name="T24" fmla="*/ 72 w 77"/>
                  <a:gd name="T25" fmla="*/ 30 h 139"/>
                  <a:gd name="T26" fmla="*/ 48 w 77"/>
                  <a:gd name="T27" fmla="*/ 45 h 139"/>
                  <a:gd name="T28" fmla="*/ 45 w 77"/>
                  <a:gd name="T29" fmla="*/ 46 h 139"/>
                  <a:gd name="T30" fmla="*/ 45 w 77"/>
                  <a:gd name="T31" fmla="*/ 54 h 139"/>
                  <a:gd name="T32" fmla="*/ 59 w 77"/>
                  <a:gd name="T33" fmla="*/ 61 h 139"/>
                  <a:gd name="T34" fmla="*/ 77 w 77"/>
                  <a:gd name="T35" fmla="*/ 80 h 139"/>
                  <a:gd name="T36" fmla="*/ 75 w 77"/>
                  <a:gd name="T37" fmla="*/ 84 h 139"/>
                  <a:gd name="T38" fmla="*/ 71 w 77"/>
                  <a:gd name="T39" fmla="*/ 83 h 139"/>
                  <a:gd name="T40" fmla="*/ 59 w 77"/>
                  <a:gd name="T41" fmla="*/ 70 h 139"/>
                  <a:gd name="T42" fmla="*/ 45 w 77"/>
                  <a:gd name="T43" fmla="*/ 63 h 139"/>
                  <a:gd name="T44" fmla="*/ 45 w 77"/>
                  <a:gd name="T45" fmla="*/ 77 h 139"/>
                  <a:gd name="T46" fmla="*/ 53 w 77"/>
                  <a:gd name="T47" fmla="*/ 83 h 139"/>
                  <a:gd name="T48" fmla="*/ 66 w 77"/>
                  <a:gd name="T49" fmla="*/ 102 h 139"/>
                  <a:gd name="T50" fmla="*/ 72 w 77"/>
                  <a:gd name="T51" fmla="*/ 121 h 139"/>
                  <a:gd name="T52" fmla="*/ 70 w 77"/>
                  <a:gd name="T53" fmla="*/ 124 h 139"/>
                  <a:gd name="T54" fmla="*/ 67 w 77"/>
                  <a:gd name="T55" fmla="*/ 122 h 139"/>
                  <a:gd name="T56" fmla="*/ 64 w 77"/>
                  <a:gd name="T57" fmla="*/ 115 h 139"/>
                  <a:gd name="T58" fmla="*/ 55 w 77"/>
                  <a:gd name="T59" fmla="*/ 97 h 139"/>
                  <a:gd name="T60" fmla="*/ 45 w 77"/>
                  <a:gd name="T61" fmla="*/ 87 h 139"/>
                  <a:gd name="T62" fmla="*/ 45 w 77"/>
                  <a:gd name="T63" fmla="*/ 102 h 139"/>
                  <a:gd name="T64" fmla="*/ 44 w 77"/>
                  <a:gd name="T65" fmla="*/ 136 h 139"/>
                  <a:gd name="T66" fmla="*/ 41 w 77"/>
                  <a:gd name="T67" fmla="*/ 139 h 139"/>
                  <a:gd name="T68" fmla="*/ 38 w 77"/>
                  <a:gd name="T69" fmla="*/ 137 h 139"/>
                  <a:gd name="T70" fmla="*/ 37 w 77"/>
                  <a:gd name="T71" fmla="*/ 103 h 139"/>
                  <a:gd name="T72" fmla="*/ 37 w 77"/>
                  <a:gd name="T73" fmla="*/ 86 h 139"/>
                  <a:gd name="T74" fmla="*/ 28 w 77"/>
                  <a:gd name="T75" fmla="*/ 92 h 139"/>
                  <a:gd name="T76" fmla="*/ 19 w 77"/>
                  <a:gd name="T77" fmla="*/ 109 h 139"/>
                  <a:gd name="T78" fmla="*/ 12 w 77"/>
                  <a:gd name="T79" fmla="*/ 121 h 139"/>
                  <a:gd name="T80" fmla="*/ 8 w 77"/>
                  <a:gd name="T81" fmla="*/ 122 h 139"/>
                  <a:gd name="T82" fmla="*/ 7 w 77"/>
                  <a:gd name="T83" fmla="*/ 120 h 139"/>
                  <a:gd name="T84" fmla="*/ 8 w 77"/>
                  <a:gd name="T85" fmla="*/ 117 h 139"/>
                  <a:gd name="T86" fmla="*/ 11 w 77"/>
                  <a:gd name="T87" fmla="*/ 106 h 139"/>
                  <a:gd name="T88" fmla="*/ 22 w 77"/>
                  <a:gd name="T89" fmla="*/ 86 h 139"/>
                  <a:gd name="T90" fmla="*/ 37 w 77"/>
                  <a:gd name="T91" fmla="*/ 76 h 139"/>
                  <a:gd name="T92" fmla="*/ 37 w 77"/>
                  <a:gd name="T93" fmla="*/ 68 h 139"/>
                  <a:gd name="T94" fmla="*/ 37 w 77"/>
                  <a:gd name="T95" fmla="*/ 63 h 139"/>
                  <a:gd name="T96" fmla="*/ 24 w 77"/>
                  <a:gd name="T97" fmla="*/ 69 h 139"/>
                  <a:gd name="T98" fmla="*/ 16 w 77"/>
                  <a:gd name="T99" fmla="*/ 77 h 139"/>
                  <a:gd name="T100" fmla="*/ 9 w 77"/>
                  <a:gd name="T101" fmla="*/ 85 h 139"/>
                  <a:gd name="T102" fmla="*/ 6 w 77"/>
                  <a:gd name="T103" fmla="*/ 86 h 139"/>
                  <a:gd name="T104" fmla="*/ 5 w 77"/>
                  <a:gd name="T105" fmla="*/ 82 h 139"/>
                  <a:gd name="T106" fmla="*/ 22 w 77"/>
                  <a:gd name="T107" fmla="*/ 60 h 139"/>
                  <a:gd name="T108" fmla="*/ 37 w 77"/>
                  <a:gd name="T109" fmla="*/ 54 h 139"/>
                  <a:gd name="T110" fmla="*/ 37 w 77"/>
                  <a:gd name="T111" fmla="*/ 47 h 139"/>
                  <a:gd name="T112" fmla="*/ 3 w 77"/>
                  <a:gd name="T113" fmla="*/ 45 h 139"/>
                  <a:gd name="T114" fmla="*/ 0 w 77"/>
                  <a:gd name="T115" fmla="*/ 40 h 139"/>
                  <a:gd name="T116" fmla="*/ 5 w 77"/>
                  <a:gd name="T117" fmla="*/ 38 h 139"/>
                  <a:gd name="T118" fmla="*/ 37 w 77"/>
                  <a:gd name="T119" fmla="*/ 39 h 139"/>
                  <a:gd name="T120" fmla="*/ 37 w 77"/>
                  <a:gd name="T121" fmla="*/ 39 h 139"/>
                  <a:gd name="T122" fmla="*/ 33 w 77"/>
                  <a:gd name="T123" fmla="*/ 28 h 139"/>
                  <a:gd name="T124" fmla="*/ 12 w 77"/>
                  <a:gd name="T125" fmla="*/ 2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39">
                    <a:moveTo>
                      <a:pt x="12" y="25"/>
                    </a:moveTo>
                    <a:cubicBezTo>
                      <a:pt x="10" y="25"/>
                      <a:pt x="9" y="24"/>
                      <a:pt x="9" y="21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24" y="17"/>
                      <a:pt x="33" y="18"/>
                      <a:pt x="39" y="21"/>
                    </a:cubicBezTo>
                    <a:cubicBezTo>
                      <a:pt x="45" y="24"/>
                      <a:pt x="47" y="28"/>
                      <a:pt x="46" y="36"/>
                    </a:cubicBezTo>
                    <a:cubicBezTo>
                      <a:pt x="46" y="37"/>
                      <a:pt x="46" y="38"/>
                      <a:pt x="46" y="39"/>
                    </a:cubicBezTo>
                    <a:cubicBezTo>
                      <a:pt x="53" y="38"/>
                      <a:pt x="58" y="35"/>
                      <a:pt x="61" y="33"/>
                    </a:cubicBezTo>
                    <a:cubicBezTo>
                      <a:pt x="65" y="27"/>
                      <a:pt x="64" y="22"/>
                      <a:pt x="57" y="16"/>
                    </a:cubicBezTo>
                    <a:cubicBezTo>
                      <a:pt x="52" y="12"/>
                      <a:pt x="44" y="9"/>
                      <a:pt x="35" y="9"/>
                    </a:cubicBezTo>
                    <a:cubicBezTo>
                      <a:pt x="30" y="8"/>
                      <a:pt x="28" y="6"/>
                      <a:pt x="27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44" y="0"/>
                      <a:pt x="53" y="3"/>
                      <a:pt x="61" y="9"/>
                    </a:cubicBezTo>
                    <a:cubicBezTo>
                      <a:pt x="69" y="16"/>
                      <a:pt x="73" y="23"/>
                      <a:pt x="72" y="30"/>
                    </a:cubicBezTo>
                    <a:cubicBezTo>
                      <a:pt x="68" y="37"/>
                      <a:pt x="60" y="43"/>
                      <a:pt x="48" y="45"/>
                    </a:cubicBezTo>
                    <a:cubicBezTo>
                      <a:pt x="47" y="46"/>
                      <a:pt x="46" y="46"/>
                      <a:pt x="45" y="46"/>
                    </a:cubicBezTo>
                    <a:cubicBezTo>
                      <a:pt x="45" y="48"/>
                      <a:pt x="45" y="51"/>
                      <a:pt x="45" y="54"/>
                    </a:cubicBezTo>
                    <a:cubicBezTo>
                      <a:pt x="49" y="54"/>
                      <a:pt x="54" y="57"/>
                      <a:pt x="59" y="61"/>
                    </a:cubicBezTo>
                    <a:cubicBezTo>
                      <a:pt x="66" y="66"/>
                      <a:pt x="72" y="72"/>
                      <a:pt x="77" y="80"/>
                    </a:cubicBezTo>
                    <a:cubicBezTo>
                      <a:pt x="77" y="82"/>
                      <a:pt x="77" y="83"/>
                      <a:pt x="75" y="84"/>
                    </a:cubicBezTo>
                    <a:cubicBezTo>
                      <a:pt x="74" y="85"/>
                      <a:pt x="72" y="85"/>
                      <a:pt x="71" y="83"/>
                    </a:cubicBezTo>
                    <a:cubicBezTo>
                      <a:pt x="69" y="80"/>
                      <a:pt x="65" y="76"/>
                      <a:pt x="59" y="70"/>
                    </a:cubicBezTo>
                    <a:cubicBezTo>
                      <a:pt x="54" y="66"/>
                      <a:pt x="49" y="64"/>
                      <a:pt x="45" y="6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8" y="78"/>
                      <a:pt x="51" y="80"/>
                      <a:pt x="53" y="83"/>
                    </a:cubicBezTo>
                    <a:cubicBezTo>
                      <a:pt x="59" y="88"/>
                      <a:pt x="63" y="94"/>
                      <a:pt x="66" y="102"/>
                    </a:cubicBezTo>
                    <a:cubicBezTo>
                      <a:pt x="71" y="109"/>
                      <a:pt x="73" y="116"/>
                      <a:pt x="72" y="121"/>
                    </a:cubicBezTo>
                    <a:cubicBezTo>
                      <a:pt x="72" y="122"/>
                      <a:pt x="72" y="123"/>
                      <a:pt x="70" y="124"/>
                    </a:cubicBezTo>
                    <a:cubicBezTo>
                      <a:pt x="69" y="124"/>
                      <a:pt x="68" y="124"/>
                      <a:pt x="67" y="122"/>
                    </a:cubicBezTo>
                    <a:cubicBezTo>
                      <a:pt x="67" y="121"/>
                      <a:pt x="66" y="118"/>
                      <a:pt x="64" y="115"/>
                    </a:cubicBezTo>
                    <a:cubicBezTo>
                      <a:pt x="60" y="107"/>
                      <a:pt x="57" y="102"/>
                      <a:pt x="55" y="97"/>
                    </a:cubicBezTo>
                    <a:cubicBezTo>
                      <a:pt x="51" y="91"/>
                      <a:pt x="48" y="88"/>
                      <a:pt x="45" y="8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17"/>
                      <a:pt x="45" y="128"/>
                      <a:pt x="44" y="136"/>
                    </a:cubicBezTo>
                    <a:cubicBezTo>
                      <a:pt x="43" y="137"/>
                      <a:pt x="42" y="138"/>
                      <a:pt x="41" y="139"/>
                    </a:cubicBezTo>
                    <a:cubicBezTo>
                      <a:pt x="40" y="139"/>
                      <a:pt x="39" y="139"/>
                      <a:pt x="38" y="137"/>
                    </a:cubicBezTo>
                    <a:cubicBezTo>
                      <a:pt x="37" y="135"/>
                      <a:pt x="37" y="123"/>
                      <a:pt x="37" y="103"/>
                    </a:cubicBezTo>
                    <a:cubicBezTo>
                      <a:pt x="37" y="97"/>
                      <a:pt x="37" y="92"/>
                      <a:pt x="37" y="86"/>
                    </a:cubicBezTo>
                    <a:cubicBezTo>
                      <a:pt x="34" y="87"/>
                      <a:pt x="31" y="89"/>
                      <a:pt x="28" y="92"/>
                    </a:cubicBezTo>
                    <a:cubicBezTo>
                      <a:pt x="24" y="98"/>
                      <a:pt x="21" y="103"/>
                      <a:pt x="19" y="109"/>
                    </a:cubicBezTo>
                    <a:cubicBezTo>
                      <a:pt x="17" y="113"/>
                      <a:pt x="15" y="117"/>
                      <a:pt x="12" y="121"/>
                    </a:cubicBezTo>
                    <a:cubicBezTo>
                      <a:pt x="11" y="122"/>
                      <a:pt x="9" y="122"/>
                      <a:pt x="8" y="122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19"/>
                      <a:pt x="7" y="118"/>
                      <a:pt x="8" y="117"/>
                    </a:cubicBezTo>
                    <a:cubicBezTo>
                      <a:pt x="9" y="112"/>
                      <a:pt x="10" y="108"/>
                      <a:pt x="11" y="106"/>
                    </a:cubicBezTo>
                    <a:cubicBezTo>
                      <a:pt x="13" y="101"/>
                      <a:pt x="17" y="94"/>
                      <a:pt x="22" y="86"/>
                    </a:cubicBezTo>
                    <a:cubicBezTo>
                      <a:pt x="27" y="80"/>
                      <a:pt x="32" y="77"/>
                      <a:pt x="37" y="76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3" y="64"/>
                      <a:pt x="29" y="66"/>
                      <a:pt x="24" y="69"/>
                    </a:cubicBezTo>
                    <a:cubicBezTo>
                      <a:pt x="23" y="70"/>
                      <a:pt x="20" y="72"/>
                      <a:pt x="16" y="77"/>
                    </a:cubicBezTo>
                    <a:cubicBezTo>
                      <a:pt x="13" y="81"/>
                      <a:pt x="11" y="83"/>
                      <a:pt x="9" y="85"/>
                    </a:cubicBezTo>
                    <a:cubicBezTo>
                      <a:pt x="8" y="86"/>
                      <a:pt x="7" y="87"/>
                      <a:pt x="6" y="86"/>
                    </a:cubicBezTo>
                    <a:cubicBezTo>
                      <a:pt x="5" y="86"/>
                      <a:pt x="5" y="84"/>
                      <a:pt x="5" y="82"/>
                    </a:cubicBezTo>
                    <a:cubicBezTo>
                      <a:pt x="10" y="73"/>
                      <a:pt x="15" y="65"/>
                      <a:pt x="22" y="60"/>
                    </a:cubicBezTo>
                    <a:cubicBezTo>
                      <a:pt x="27" y="56"/>
                      <a:pt x="32" y="54"/>
                      <a:pt x="37" y="5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22" y="49"/>
                      <a:pt x="10" y="48"/>
                      <a:pt x="3" y="45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1" y="38"/>
                      <a:pt x="3" y="38"/>
                      <a:pt x="5" y="38"/>
                    </a:cubicBezTo>
                    <a:cubicBezTo>
                      <a:pt x="12" y="40"/>
                      <a:pt x="22" y="40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8" y="32"/>
                      <a:pt x="36" y="29"/>
                      <a:pt x="33" y="28"/>
                    </a:cubicBezTo>
                    <a:cubicBezTo>
                      <a:pt x="26" y="25"/>
                      <a:pt x="19" y="24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7" name="íṣlíḑe"/>
              <p:cNvSpPr/>
              <p:nvPr/>
            </p:nvSpPr>
            <p:spPr bwMode="auto">
              <a:xfrm>
                <a:off x="2273197" y="5255215"/>
                <a:ext cx="163513" cy="263525"/>
              </a:xfrm>
              <a:custGeom>
                <a:avLst/>
                <a:gdLst>
                  <a:gd name="T0" fmla="*/ 47 w 88"/>
                  <a:gd name="T1" fmla="*/ 8 h 143"/>
                  <a:gd name="T2" fmla="*/ 74 w 88"/>
                  <a:gd name="T3" fmla="*/ 14 h 143"/>
                  <a:gd name="T4" fmla="*/ 82 w 88"/>
                  <a:gd name="T5" fmla="*/ 26 h 143"/>
                  <a:gd name="T6" fmla="*/ 79 w 88"/>
                  <a:gd name="T7" fmla="*/ 75 h 143"/>
                  <a:gd name="T8" fmla="*/ 86 w 88"/>
                  <a:gd name="T9" fmla="*/ 136 h 143"/>
                  <a:gd name="T10" fmla="*/ 73 w 88"/>
                  <a:gd name="T11" fmla="*/ 45 h 143"/>
                  <a:gd name="T12" fmla="*/ 67 w 88"/>
                  <a:gd name="T13" fmla="*/ 44 h 143"/>
                  <a:gd name="T14" fmla="*/ 54 w 88"/>
                  <a:gd name="T15" fmla="*/ 58 h 143"/>
                  <a:gd name="T16" fmla="*/ 22 w 88"/>
                  <a:gd name="T17" fmla="*/ 54 h 143"/>
                  <a:gd name="T18" fmla="*/ 15 w 88"/>
                  <a:gd name="T19" fmla="*/ 45 h 143"/>
                  <a:gd name="T20" fmla="*/ 11 w 88"/>
                  <a:gd name="T21" fmla="*/ 91 h 143"/>
                  <a:gd name="T22" fmla="*/ 9 w 88"/>
                  <a:gd name="T23" fmla="*/ 118 h 143"/>
                  <a:gd name="T24" fmla="*/ 2 w 88"/>
                  <a:gd name="T25" fmla="*/ 139 h 143"/>
                  <a:gd name="T26" fmla="*/ 6 w 88"/>
                  <a:gd name="T27" fmla="*/ 80 h 143"/>
                  <a:gd name="T28" fmla="*/ 2 w 88"/>
                  <a:gd name="T29" fmla="*/ 26 h 143"/>
                  <a:gd name="T30" fmla="*/ 32 w 88"/>
                  <a:gd name="T31" fmla="*/ 10 h 143"/>
                  <a:gd name="T32" fmla="*/ 39 w 88"/>
                  <a:gd name="T33" fmla="*/ 0 h 143"/>
                  <a:gd name="T34" fmla="*/ 24 w 88"/>
                  <a:gd name="T35" fmla="*/ 23 h 143"/>
                  <a:gd name="T36" fmla="*/ 66 w 88"/>
                  <a:gd name="T37" fmla="*/ 29 h 143"/>
                  <a:gd name="T38" fmla="*/ 67 w 88"/>
                  <a:gd name="T39" fmla="*/ 37 h 143"/>
                  <a:gd name="T40" fmla="*/ 73 w 88"/>
                  <a:gd name="T41" fmla="*/ 34 h 143"/>
                  <a:gd name="T42" fmla="*/ 66 w 88"/>
                  <a:gd name="T43" fmla="*/ 20 h 143"/>
                  <a:gd name="T44" fmla="*/ 13 w 88"/>
                  <a:gd name="T45" fmla="*/ 21 h 143"/>
                  <a:gd name="T46" fmla="*/ 12 w 88"/>
                  <a:gd name="T47" fmla="*/ 32 h 143"/>
                  <a:gd name="T48" fmla="*/ 17 w 88"/>
                  <a:gd name="T49" fmla="*/ 38 h 143"/>
                  <a:gd name="T50" fmla="*/ 24 w 88"/>
                  <a:gd name="T51" fmla="*/ 23 h 143"/>
                  <a:gd name="T52" fmla="*/ 61 w 88"/>
                  <a:gd name="T53" fmla="*/ 64 h 143"/>
                  <a:gd name="T54" fmla="*/ 66 w 88"/>
                  <a:gd name="T55" fmla="*/ 96 h 143"/>
                  <a:gd name="T56" fmla="*/ 61 w 88"/>
                  <a:gd name="T57" fmla="*/ 136 h 143"/>
                  <a:gd name="T58" fmla="*/ 59 w 88"/>
                  <a:gd name="T59" fmla="*/ 143 h 143"/>
                  <a:gd name="T60" fmla="*/ 46 w 88"/>
                  <a:gd name="T61" fmla="*/ 105 h 143"/>
                  <a:gd name="T62" fmla="*/ 30 w 88"/>
                  <a:gd name="T63" fmla="*/ 140 h 143"/>
                  <a:gd name="T64" fmla="*/ 26 w 88"/>
                  <a:gd name="T65" fmla="*/ 137 h 143"/>
                  <a:gd name="T66" fmla="*/ 32 w 88"/>
                  <a:gd name="T67" fmla="*/ 121 h 143"/>
                  <a:gd name="T68" fmla="*/ 35 w 88"/>
                  <a:gd name="T69" fmla="*/ 105 h 143"/>
                  <a:gd name="T70" fmla="*/ 18 w 88"/>
                  <a:gd name="T71" fmla="*/ 75 h 143"/>
                  <a:gd name="T72" fmla="*/ 24 w 88"/>
                  <a:gd name="T73" fmla="*/ 35 h 143"/>
                  <a:gd name="T74" fmla="*/ 39 w 88"/>
                  <a:gd name="T75" fmla="*/ 37 h 143"/>
                  <a:gd name="T76" fmla="*/ 34 w 88"/>
                  <a:gd name="T77" fmla="*/ 29 h 143"/>
                  <a:gd name="T78" fmla="*/ 24 w 88"/>
                  <a:gd name="T79" fmla="*/ 35 h 143"/>
                  <a:gd name="T80" fmla="*/ 62 w 88"/>
                  <a:gd name="T81" fmla="*/ 84 h 143"/>
                  <a:gd name="T82" fmla="*/ 43 w 88"/>
                  <a:gd name="T83" fmla="*/ 81 h 143"/>
                  <a:gd name="T84" fmla="*/ 25 w 88"/>
                  <a:gd name="T85" fmla="*/ 87 h 143"/>
                  <a:gd name="T86" fmla="*/ 26 w 88"/>
                  <a:gd name="T87" fmla="*/ 48 h 143"/>
                  <a:gd name="T88" fmla="*/ 38 w 88"/>
                  <a:gd name="T89" fmla="*/ 52 h 143"/>
                  <a:gd name="T90" fmla="*/ 25 w 88"/>
                  <a:gd name="T91" fmla="*/ 44 h 143"/>
                  <a:gd name="T92" fmla="*/ 32 w 88"/>
                  <a:gd name="T93" fmla="*/ 69 h 143"/>
                  <a:gd name="T94" fmla="*/ 41 w 88"/>
                  <a:gd name="T95" fmla="*/ 75 h 143"/>
                  <a:gd name="T96" fmla="*/ 57 w 88"/>
                  <a:gd name="T97" fmla="*/ 70 h 143"/>
                  <a:gd name="T98" fmla="*/ 56 w 88"/>
                  <a:gd name="T99" fmla="*/ 98 h 143"/>
                  <a:gd name="T100" fmla="*/ 54 w 88"/>
                  <a:gd name="T101" fmla="*/ 93 h 143"/>
                  <a:gd name="T102" fmla="*/ 36 w 88"/>
                  <a:gd name="T103" fmla="*/ 93 h 143"/>
                  <a:gd name="T104" fmla="*/ 32 w 88"/>
                  <a:gd name="T105" fmla="*/ 98 h 143"/>
                  <a:gd name="T106" fmla="*/ 56 w 88"/>
                  <a:gd name="T107" fmla="*/ 29 h 143"/>
                  <a:gd name="T108" fmla="*/ 46 w 88"/>
                  <a:gd name="T109" fmla="*/ 29 h 143"/>
                  <a:gd name="T110" fmla="*/ 60 w 88"/>
                  <a:gd name="T111" fmla="*/ 37 h 143"/>
                  <a:gd name="T112" fmla="*/ 56 w 88"/>
                  <a:gd name="T113" fmla="*/ 29 h 143"/>
                  <a:gd name="T114" fmla="*/ 60 w 88"/>
                  <a:gd name="T115" fmla="*/ 43 h 143"/>
                  <a:gd name="T116" fmla="*/ 46 w 88"/>
                  <a:gd name="T117" fmla="*/ 52 h 143"/>
                  <a:gd name="T118" fmla="*/ 59 w 88"/>
                  <a:gd name="T11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143">
                    <a:moveTo>
                      <a:pt x="43" y="2"/>
                    </a:moveTo>
                    <a:cubicBezTo>
                      <a:pt x="45" y="3"/>
                      <a:pt x="47" y="6"/>
                      <a:pt x="47" y="8"/>
                    </a:cubicBezTo>
                    <a:cubicBezTo>
                      <a:pt x="47" y="9"/>
                      <a:pt x="48" y="10"/>
                      <a:pt x="49" y="10"/>
                    </a:cubicBezTo>
                    <a:cubicBezTo>
                      <a:pt x="57" y="10"/>
                      <a:pt x="66" y="12"/>
                      <a:pt x="74" y="14"/>
                    </a:cubicBezTo>
                    <a:cubicBezTo>
                      <a:pt x="78" y="16"/>
                      <a:pt x="81" y="18"/>
                      <a:pt x="81" y="19"/>
                    </a:cubicBezTo>
                    <a:cubicBezTo>
                      <a:pt x="82" y="21"/>
                      <a:pt x="82" y="24"/>
                      <a:pt x="82" y="26"/>
                    </a:cubicBezTo>
                    <a:cubicBezTo>
                      <a:pt x="82" y="27"/>
                      <a:pt x="82" y="27"/>
                      <a:pt x="82" y="28"/>
                    </a:cubicBezTo>
                    <a:cubicBezTo>
                      <a:pt x="79" y="39"/>
                      <a:pt x="78" y="55"/>
                      <a:pt x="79" y="75"/>
                    </a:cubicBezTo>
                    <a:cubicBezTo>
                      <a:pt x="80" y="87"/>
                      <a:pt x="83" y="106"/>
                      <a:pt x="87" y="131"/>
                    </a:cubicBezTo>
                    <a:cubicBezTo>
                      <a:pt x="88" y="134"/>
                      <a:pt x="87" y="135"/>
                      <a:pt x="86" y="136"/>
                    </a:cubicBezTo>
                    <a:cubicBezTo>
                      <a:pt x="84" y="137"/>
                      <a:pt x="82" y="136"/>
                      <a:pt x="82" y="133"/>
                    </a:cubicBezTo>
                    <a:cubicBezTo>
                      <a:pt x="74" y="106"/>
                      <a:pt x="71" y="76"/>
                      <a:pt x="73" y="45"/>
                    </a:cubicBezTo>
                    <a:cubicBezTo>
                      <a:pt x="72" y="45"/>
                      <a:pt x="71" y="44"/>
                      <a:pt x="70" y="44"/>
                    </a:cubicBezTo>
                    <a:cubicBezTo>
                      <a:pt x="69" y="44"/>
                      <a:pt x="68" y="44"/>
                      <a:pt x="67" y="44"/>
                    </a:cubicBezTo>
                    <a:cubicBezTo>
                      <a:pt x="67" y="48"/>
                      <a:pt x="66" y="51"/>
                      <a:pt x="64" y="54"/>
                    </a:cubicBezTo>
                    <a:cubicBezTo>
                      <a:pt x="62" y="57"/>
                      <a:pt x="59" y="59"/>
                      <a:pt x="54" y="58"/>
                    </a:cubicBezTo>
                    <a:cubicBezTo>
                      <a:pt x="47" y="58"/>
                      <a:pt x="39" y="58"/>
                      <a:pt x="32" y="58"/>
                    </a:cubicBezTo>
                    <a:cubicBezTo>
                      <a:pt x="28" y="59"/>
                      <a:pt x="25" y="58"/>
                      <a:pt x="22" y="54"/>
                    </a:cubicBezTo>
                    <a:cubicBezTo>
                      <a:pt x="20" y="51"/>
                      <a:pt x="19" y="48"/>
                      <a:pt x="18" y="45"/>
                    </a:cubicBezTo>
                    <a:cubicBezTo>
                      <a:pt x="17" y="45"/>
                      <a:pt x="16" y="45"/>
                      <a:pt x="15" y="45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3" y="60"/>
                      <a:pt x="13" y="75"/>
                      <a:pt x="11" y="91"/>
                    </a:cubicBezTo>
                    <a:cubicBezTo>
                      <a:pt x="11" y="95"/>
                      <a:pt x="11" y="102"/>
                      <a:pt x="10" y="111"/>
                    </a:cubicBezTo>
                    <a:cubicBezTo>
                      <a:pt x="10" y="108"/>
                      <a:pt x="10" y="111"/>
                      <a:pt x="9" y="118"/>
                    </a:cubicBezTo>
                    <a:cubicBezTo>
                      <a:pt x="9" y="124"/>
                      <a:pt x="8" y="130"/>
                      <a:pt x="6" y="134"/>
                    </a:cubicBezTo>
                    <a:cubicBezTo>
                      <a:pt x="5" y="138"/>
                      <a:pt x="3" y="139"/>
                      <a:pt x="2" y="139"/>
                    </a:cubicBezTo>
                    <a:cubicBezTo>
                      <a:pt x="0" y="139"/>
                      <a:pt x="0" y="137"/>
                      <a:pt x="0" y="133"/>
                    </a:cubicBezTo>
                    <a:cubicBezTo>
                      <a:pt x="3" y="112"/>
                      <a:pt x="5" y="94"/>
                      <a:pt x="6" y="80"/>
                    </a:cubicBezTo>
                    <a:cubicBezTo>
                      <a:pt x="8" y="64"/>
                      <a:pt x="7" y="51"/>
                      <a:pt x="6" y="38"/>
                    </a:cubicBezTo>
                    <a:cubicBezTo>
                      <a:pt x="5" y="34"/>
                      <a:pt x="4" y="30"/>
                      <a:pt x="2" y="26"/>
                    </a:cubicBezTo>
                    <a:cubicBezTo>
                      <a:pt x="0" y="21"/>
                      <a:pt x="1" y="17"/>
                      <a:pt x="6" y="16"/>
                    </a:cubicBezTo>
                    <a:cubicBezTo>
                      <a:pt x="14" y="12"/>
                      <a:pt x="23" y="11"/>
                      <a:pt x="32" y="10"/>
                    </a:cubicBezTo>
                    <a:cubicBezTo>
                      <a:pt x="36" y="9"/>
                      <a:pt x="38" y="7"/>
                      <a:pt x="38" y="4"/>
                    </a:cubicBezTo>
                    <a:cubicBezTo>
                      <a:pt x="38" y="2"/>
                      <a:pt x="38" y="1"/>
                      <a:pt x="39" y="0"/>
                    </a:cubicBezTo>
                    <a:cubicBezTo>
                      <a:pt x="41" y="0"/>
                      <a:pt x="42" y="0"/>
                      <a:pt x="43" y="2"/>
                    </a:cubicBezTo>
                    <a:close/>
                    <a:moveTo>
                      <a:pt x="24" y="23"/>
                    </a:moveTo>
                    <a:cubicBezTo>
                      <a:pt x="33" y="22"/>
                      <a:pt x="44" y="22"/>
                      <a:pt x="58" y="23"/>
                    </a:cubicBezTo>
                    <a:cubicBezTo>
                      <a:pt x="63" y="24"/>
                      <a:pt x="66" y="26"/>
                      <a:pt x="66" y="29"/>
                    </a:cubicBezTo>
                    <a:cubicBezTo>
                      <a:pt x="66" y="30"/>
                      <a:pt x="66" y="30"/>
                      <a:pt x="67" y="31"/>
                    </a:cubicBezTo>
                    <a:cubicBezTo>
                      <a:pt x="67" y="33"/>
                      <a:pt x="67" y="35"/>
                      <a:pt x="67" y="37"/>
                    </a:cubicBezTo>
                    <a:cubicBezTo>
                      <a:pt x="69" y="38"/>
                      <a:pt x="71" y="38"/>
                      <a:pt x="73" y="38"/>
                    </a:cubicBezTo>
                    <a:cubicBezTo>
                      <a:pt x="73" y="37"/>
                      <a:pt x="73" y="36"/>
                      <a:pt x="73" y="34"/>
                    </a:cubicBezTo>
                    <a:cubicBezTo>
                      <a:pt x="73" y="32"/>
                      <a:pt x="73" y="30"/>
                      <a:pt x="74" y="29"/>
                    </a:cubicBezTo>
                    <a:cubicBezTo>
                      <a:pt x="75" y="25"/>
                      <a:pt x="72" y="21"/>
                      <a:pt x="66" y="20"/>
                    </a:cubicBezTo>
                    <a:cubicBezTo>
                      <a:pt x="58" y="17"/>
                      <a:pt x="50" y="16"/>
                      <a:pt x="40" y="16"/>
                    </a:cubicBezTo>
                    <a:cubicBezTo>
                      <a:pt x="29" y="16"/>
                      <a:pt x="20" y="18"/>
                      <a:pt x="13" y="21"/>
                    </a:cubicBezTo>
                    <a:cubicBezTo>
                      <a:pt x="11" y="22"/>
                      <a:pt x="11" y="24"/>
                      <a:pt x="11" y="26"/>
                    </a:cubicBezTo>
                    <a:cubicBezTo>
                      <a:pt x="11" y="28"/>
                      <a:pt x="12" y="30"/>
                      <a:pt x="12" y="32"/>
                    </a:cubicBezTo>
                    <a:cubicBezTo>
                      <a:pt x="12" y="35"/>
                      <a:pt x="12" y="37"/>
                      <a:pt x="12" y="38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5"/>
                      <a:pt x="17" y="32"/>
                      <a:pt x="17" y="30"/>
                    </a:cubicBezTo>
                    <a:cubicBezTo>
                      <a:pt x="18" y="26"/>
                      <a:pt x="20" y="24"/>
                      <a:pt x="24" y="23"/>
                    </a:cubicBezTo>
                    <a:close/>
                    <a:moveTo>
                      <a:pt x="28" y="64"/>
                    </a:moveTo>
                    <a:cubicBezTo>
                      <a:pt x="39" y="62"/>
                      <a:pt x="50" y="62"/>
                      <a:pt x="61" y="64"/>
                    </a:cubicBezTo>
                    <a:cubicBezTo>
                      <a:pt x="65" y="65"/>
                      <a:pt x="67" y="67"/>
                      <a:pt x="67" y="71"/>
                    </a:cubicBezTo>
                    <a:cubicBezTo>
                      <a:pt x="69" y="79"/>
                      <a:pt x="68" y="88"/>
                      <a:pt x="66" y="96"/>
                    </a:cubicBezTo>
                    <a:cubicBezTo>
                      <a:pt x="65" y="102"/>
                      <a:pt x="61" y="105"/>
                      <a:pt x="54" y="105"/>
                    </a:cubicBezTo>
                    <a:cubicBezTo>
                      <a:pt x="55" y="115"/>
                      <a:pt x="57" y="125"/>
                      <a:pt x="61" y="136"/>
                    </a:cubicBezTo>
                    <a:cubicBezTo>
                      <a:pt x="63" y="138"/>
                      <a:pt x="63" y="140"/>
                      <a:pt x="61" y="142"/>
                    </a:cubicBezTo>
                    <a:cubicBezTo>
                      <a:pt x="60" y="142"/>
                      <a:pt x="59" y="143"/>
                      <a:pt x="59" y="143"/>
                    </a:cubicBezTo>
                    <a:cubicBezTo>
                      <a:pt x="58" y="143"/>
                      <a:pt x="57" y="142"/>
                      <a:pt x="57" y="141"/>
                    </a:cubicBezTo>
                    <a:cubicBezTo>
                      <a:pt x="52" y="131"/>
                      <a:pt x="48" y="120"/>
                      <a:pt x="46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20"/>
                      <a:pt x="37" y="131"/>
                      <a:pt x="30" y="140"/>
                    </a:cubicBezTo>
                    <a:cubicBezTo>
                      <a:pt x="29" y="141"/>
                      <a:pt x="27" y="142"/>
                      <a:pt x="26" y="142"/>
                    </a:cubicBezTo>
                    <a:cubicBezTo>
                      <a:pt x="25" y="141"/>
                      <a:pt x="25" y="139"/>
                      <a:pt x="26" y="137"/>
                    </a:cubicBezTo>
                    <a:cubicBezTo>
                      <a:pt x="26" y="137"/>
                      <a:pt x="26" y="135"/>
                      <a:pt x="28" y="132"/>
                    </a:cubicBezTo>
                    <a:cubicBezTo>
                      <a:pt x="30" y="127"/>
                      <a:pt x="32" y="123"/>
                      <a:pt x="32" y="121"/>
                    </a:cubicBezTo>
                    <a:cubicBezTo>
                      <a:pt x="33" y="118"/>
                      <a:pt x="34" y="113"/>
                      <a:pt x="35" y="107"/>
                    </a:cubicBezTo>
                    <a:cubicBezTo>
                      <a:pt x="35" y="106"/>
                      <a:pt x="35" y="106"/>
                      <a:pt x="35" y="105"/>
                    </a:cubicBezTo>
                    <a:cubicBezTo>
                      <a:pt x="29" y="105"/>
                      <a:pt x="25" y="103"/>
                      <a:pt x="22" y="98"/>
                    </a:cubicBezTo>
                    <a:cubicBezTo>
                      <a:pt x="19" y="93"/>
                      <a:pt x="17" y="85"/>
                      <a:pt x="18" y="75"/>
                    </a:cubicBezTo>
                    <a:cubicBezTo>
                      <a:pt x="19" y="68"/>
                      <a:pt x="22" y="65"/>
                      <a:pt x="28" y="64"/>
                    </a:cubicBezTo>
                    <a:close/>
                    <a:moveTo>
                      <a:pt x="24" y="35"/>
                    </a:moveTo>
                    <a:cubicBezTo>
                      <a:pt x="24" y="36"/>
                      <a:pt x="24" y="36"/>
                      <a:pt x="24" y="37"/>
                    </a:cubicBezTo>
                    <a:cubicBezTo>
                      <a:pt x="29" y="37"/>
                      <a:pt x="34" y="37"/>
                      <a:pt x="39" y="37"/>
                    </a:cubicBezTo>
                    <a:cubicBezTo>
                      <a:pt x="39" y="34"/>
                      <a:pt x="38" y="31"/>
                      <a:pt x="38" y="29"/>
                    </a:cubicBezTo>
                    <a:cubicBezTo>
                      <a:pt x="37" y="29"/>
                      <a:pt x="36" y="29"/>
                      <a:pt x="34" y="29"/>
                    </a:cubicBezTo>
                    <a:cubicBezTo>
                      <a:pt x="31" y="29"/>
                      <a:pt x="30" y="29"/>
                      <a:pt x="28" y="29"/>
                    </a:cubicBezTo>
                    <a:cubicBezTo>
                      <a:pt x="25" y="31"/>
                      <a:pt x="24" y="32"/>
                      <a:pt x="24" y="35"/>
                    </a:cubicBezTo>
                    <a:close/>
                    <a:moveTo>
                      <a:pt x="61" y="87"/>
                    </a:moveTo>
                    <a:cubicBezTo>
                      <a:pt x="61" y="86"/>
                      <a:pt x="62" y="85"/>
                      <a:pt x="62" y="84"/>
                    </a:cubicBezTo>
                    <a:cubicBezTo>
                      <a:pt x="62" y="83"/>
                      <a:pt x="62" y="82"/>
                      <a:pt x="62" y="82"/>
                    </a:cubicBezTo>
                    <a:cubicBezTo>
                      <a:pt x="56" y="81"/>
                      <a:pt x="50" y="80"/>
                      <a:pt x="43" y="81"/>
                    </a:cubicBezTo>
                    <a:cubicBezTo>
                      <a:pt x="37" y="81"/>
                      <a:pt x="31" y="82"/>
                      <a:pt x="24" y="83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35" y="86"/>
                      <a:pt x="48" y="86"/>
                      <a:pt x="61" y="87"/>
                    </a:cubicBezTo>
                    <a:close/>
                    <a:moveTo>
                      <a:pt x="26" y="48"/>
                    </a:moveTo>
                    <a:cubicBezTo>
                      <a:pt x="28" y="51"/>
                      <a:pt x="30" y="52"/>
                      <a:pt x="35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49"/>
                      <a:pt x="39" y="46"/>
                      <a:pt x="39" y="44"/>
                    </a:cubicBezTo>
                    <a:cubicBezTo>
                      <a:pt x="34" y="44"/>
                      <a:pt x="30" y="44"/>
                      <a:pt x="25" y="44"/>
                    </a:cubicBezTo>
                    <a:cubicBezTo>
                      <a:pt x="25" y="46"/>
                      <a:pt x="25" y="47"/>
                      <a:pt x="26" y="48"/>
                    </a:cubicBezTo>
                    <a:close/>
                    <a:moveTo>
                      <a:pt x="32" y="69"/>
                    </a:moveTo>
                    <a:cubicBezTo>
                      <a:pt x="28" y="70"/>
                      <a:pt x="25" y="72"/>
                      <a:pt x="25" y="76"/>
                    </a:cubicBezTo>
                    <a:cubicBezTo>
                      <a:pt x="30" y="75"/>
                      <a:pt x="35" y="75"/>
                      <a:pt x="41" y="75"/>
                    </a:cubicBezTo>
                    <a:cubicBezTo>
                      <a:pt x="46" y="74"/>
                      <a:pt x="53" y="74"/>
                      <a:pt x="61" y="75"/>
                    </a:cubicBezTo>
                    <a:cubicBezTo>
                      <a:pt x="61" y="72"/>
                      <a:pt x="59" y="71"/>
                      <a:pt x="57" y="70"/>
                    </a:cubicBezTo>
                    <a:cubicBezTo>
                      <a:pt x="49" y="68"/>
                      <a:pt x="40" y="68"/>
                      <a:pt x="32" y="69"/>
                    </a:cubicBezTo>
                    <a:close/>
                    <a:moveTo>
                      <a:pt x="56" y="98"/>
                    </a:moveTo>
                    <a:cubicBezTo>
                      <a:pt x="59" y="97"/>
                      <a:pt x="60" y="96"/>
                      <a:pt x="61" y="93"/>
                    </a:cubicBezTo>
                    <a:cubicBezTo>
                      <a:pt x="60" y="93"/>
                      <a:pt x="57" y="93"/>
                      <a:pt x="54" y="93"/>
                    </a:cubicBezTo>
                    <a:cubicBezTo>
                      <a:pt x="48" y="92"/>
                      <a:pt x="44" y="92"/>
                      <a:pt x="41" y="92"/>
                    </a:cubicBezTo>
                    <a:cubicBezTo>
                      <a:pt x="40" y="92"/>
                      <a:pt x="38" y="92"/>
                      <a:pt x="36" y="93"/>
                    </a:cubicBezTo>
                    <a:cubicBezTo>
                      <a:pt x="31" y="93"/>
                      <a:pt x="28" y="94"/>
                      <a:pt x="26" y="94"/>
                    </a:cubicBezTo>
                    <a:cubicBezTo>
                      <a:pt x="27" y="96"/>
                      <a:pt x="29" y="98"/>
                      <a:pt x="32" y="98"/>
                    </a:cubicBezTo>
                    <a:cubicBezTo>
                      <a:pt x="39" y="99"/>
                      <a:pt x="47" y="99"/>
                      <a:pt x="56" y="98"/>
                    </a:cubicBezTo>
                    <a:close/>
                    <a:moveTo>
                      <a:pt x="56" y="29"/>
                    </a:moveTo>
                    <a:cubicBezTo>
                      <a:pt x="55" y="29"/>
                      <a:pt x="53" y="29"/>
                      <a:pt x="51" y="29"/>
                    </a:cubicBezTo>
                    <a:cubicBezTo>
                      <a:pt x="49" y="29"/>
                      <a:pt x="47" y="29"/>
                      <a:pt x="46" y="29"/>
                    </a:cubicBezTo>
                    <a:cubicBezTo>
                      <a:pt x="46" y="31"/>
                      <a:pt x="46" y="34"/>
                      <a:pt x="46" y="37"/>
                    </a:cubicBezTo>
                    <a:cubicBezTo>
                      <a:pt x="50" y="37"/>
                      <a:pt x="55" y="37"/>
                      <a:pt x="60" y="3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2"/>
                      <a:pt x="58" y="30"/>
                      <a:pt x="56" y="29"/>
                    </a:cubicBezTo>
                    <a:close/>
                    <a:moveTo>
                      <a:pt x="59" y="48"/>
                    </a:moveTo>
                    <a:cubicBezTo>
                      <a:pt x="59" y="47"/>
                      <a:pt x="59" y="45"/>
                      <a:pt x="60" y="43"/>
                    </a:cubicBezTo>
                    <a:cubicBezTo>
                      <a:pt x="55" y="43"/>
                      <a:pt x="51" y="43"/>
                      <a:pt x="46" y="4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8" y="52"/>
                      <a:pt x="51" y="52"/>
                      <a:pt x="54" y="52"/>
                    </a:cubicBezTo>
                    <a:cubicBezTo>
                      <a:pt x="57" y="51"/>
                      <a:pt x="59" y="49"/>
                      <a:pt x="5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8" name="îSḻide"/>
              <p:cNvSpPr/>
              <p:nvPr/>
            </p:nvSpPr>
            <p:spPr bwMode="auto">
              <a:xfrm>
                <a:off x="2449409" y="5256803"/>
                <a:ext cx="139700" cy="265113"/>
              </a:xfrm>
              <a:custGeom>
                <a:avLst/>
                <a:gdLst>
                  <a:gd name="T0" fmla="*/ 56 w 76"/>
                  <a:gd name="T1" fmla="*/ 3 h 144"/>
                  <a:gd name="T2" fmla="*/ 61 w 76"/>
                  <a:gd name="T3" fmla="*/ 45 h 144"/>
                  <a:gd name="T4" fmla="*/ 50 w 76"/>
                  <a:gd name="T5" fmla="*/ 74 h 144"/>
                  <a:gd name="T6" fmla="*/ 68 w 76"/>
                  <a:gd name="T7" fmla="*/ 65 h 144"/>
                  <a:gd name="T8" fmla="*/ 70 w 76"/>
                  <a:gd name="T9" fmla="*/ 31 h 144"/>
                  <a:gd name="T10" fmla="*/ 74 w 76"/>
                  <a:gd name="T11" fmla="*/ 31 h 144"/>
                  <a:gd name="T12" fmla="*/ 74 w 76"/>
                  <a:gd name="T13" fmla="*/ 64 h 144"/>
                  <a:gd name="T14" fmla="*/ 50 w 76"/>
                  <a:gd name="T15" fmla="*/ 81 h 144"/>
                  <a:gd name="T16" fmla="*/ 69 w 76"/>
                  <a:gd name="T17" fmla="*/ 103 h 144"/>
                  <a:gd name="T18" fmla="*/ 74 w 76"/>
                  <a:gd name="T19" fmla="*/ 140 h 144"/>
                  <a:gd name="T20" fmla="*/ 63 w 76"/>
                  <a:gd name="T21" fmla="*/ 105 h 144"/>
                  <a:gd name="T22" fmla="*/ 52 w 76"/>
                  <a:gd name="T23" fmla="*/ 138 h 144"/>
                  <a:gd name="T24" fmla="*/ 46 w 76"/>
                  <a:gd name="T25" fmla="*/ 139 h 144"/>
                  <a:gd name="T26" fmla="*/ 42 w 76"/>
                  <a:gd name="T27" fmla="*/ 57 h 144"/>
                  <a:gd name="T28" fmla="*/ 35 w 76"/>
                  <a:gd name="T29" fmla="*/ 132 h 144"/>
                  <a:gd name="T30" fmla="*/ 27 w 76"/>
                  <a:gd name="T31" fmla="*/ 136 h 144"/>
                  <a:gd name="T32" fmla="*/ 29 w 76"/>
                  <a:gd name="T33" fmla="*/ 95 h 144"/>
                  <a:gd name="T34" fmla="*/ 5 w 76"/>
                  <a:gd name="T35" fmla="*/ 135 h 144"/>
                  <a:gd name="T36" fmla="*/ 0 w 76"/>
                  <a:gd name="T37" fmla="*/ 135 h 144"/>
                  <a:gd name="T38" fmla="*/ 30 w 76"/>
                  <a:gd name="T39" fmla="*/ 86 h 144"/>
                  <a:gd name="T40" fmla="*/ 26 w 76"/>
                  <a:gd name="T41" fmla="*/ 80 h 144"/>
                  <a:gd name="T42" fmla="*/ 5 w 76"/>
                  <a:gd name="T43" fmla="*/ 66 h 144"/>
                  <a:gd name="T44" fmla="*/ 3 w 76"/>
                  <a:gd name="T45" fmla="*/ 29 h 144"/>
                  <a:gd name="T46" fmla="*/ 9 w 76"/>
                  <a:gd name="T47" fmla="*/ 59 h 144"/>
                  <a:gd name="T48" fmla="*/ 31 w 76"/>
                  <a:gd name="T49" fmla="*/ 74 h 144"/>
                  <a:gd name="T50" fmla="*/ 32 w 76"/>
                  <a:gd name="T51" fmla="*/ 57 h 144"/>
                  <a:gd name="T52" fmla="*/ 16 w 76"/>
                  <a:gd name="T53" fmla="*/ 14 h 144"/>
                  <a:gd name="T54" fmla="*/ 22 w 76"/>
                  <a:gd name="T55" fmla="*/ 19 h 144"/>
                  <a:gd name="T56" fmla="*/ 57 w 76"/>
                  <a:gd name="T57" fmla="*/ 19 h 144"/>
                  <a:gd name="T58" fmla="*/ 50 w 76"/>
                  <a:gd name="T59" fmla="*/ 9 h 144"/>
                  <a:gd name="T60" fmla="*/ 22 w 76"/>
                  <a:gd name="T61" fmla="*/ 19 h 144"/>
                  <a:gd name="T62" fmla="*/ 23 w 76"/>
                  <a:gd name="T63" fmla="*/ 31 h 144"/>
                  <a:gd name="T64" fmla="*/ 57 w 76"/>
                  <a:gd name="T65" fmla="*/ 34 h 144"/>
                  <a:gd name="T66" fmla="*/ 22 w 76"/>
                  <a:gd name="T67" fmla="*/ 27 h 144"/>
                  <a:gd name="T68" fmla="*/ 48 w 76"/>
                  <a:gd name="T69" fmla="*/ 50 h 144"/>
                  <a:gd name="T70" fmla="*/ 57 w 76"/>
                  <a:gd name="T71" fmla="*/ 41 h 144"/>
                  <a:gd name="T72" fmla="*/ 25 w 76"/>
                  <a:gd name="T73" fmla="*/ 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144">
                    <a:moveTo>
                      <a:pt x="27" y="2"/>
                    </a:moveTo>
                    <a:cubicBezTo>
                      <a:pt x="37" y="0"/>
                      <a:pt x="47" y="0"/>
                      <a:pt x="56" y="3"/>
                    </a:cubicBezTo>
                    <a:cubicBezTo>
                      <a:pt x="60" y="3"/>
                      <a:pt x="62" y="7"/>
                      <a:pt x="63" y="15"/>
                    </a:cubicBezTo>
                    <a:cubicBezTo>
                      <a:pt x="65" y="25"/>
                      <a:pt x="64" y="35"/>
                      <a:pt x="61" y="45"/>
                    </a:cubicBezTo>
                    <a:cubicBezTo>
                      <a:pt x="60" y="53"/>
                      <a:pt x="55" y="56"/>
                      <a:pt x="49" y="57"/>
                    </a:cubicBezTo>
                    <a:cubicBezTo>
                      <a:pt x="49" y="62"/>
                      <a:pt x="50" y="68"/>
                      <a:pt x="50" y="74"/>
                    </a:cubicBezTo>
                    <a:cubicBezTo>
                      <a:pt x="53" y="74"/>
                      <a:pt x="56" y="74"/>
                      <a:pt x="58" y="74"/>
                    </a:cubicBezTo>
                    <a:cubicBezTo>
                      <a:pt x="62" y="75"/>
                      <a:pt x="66" y="72"/>
                      <a:pt x="68" y="65"/>
                    </a:cubicBezTo>
                    <a:cubicBezTo>
                      <a:pt x="69" y="62"/>
                      <a:pt x="70" y="53"/>
                      <a:pt x="70" y="39"/>
                    </a:cubicBezTo>
                    <a:cubicBezTo>
                      <a:pt x="70" y="35"/>
                      <a:pt x="70" y="32"/>
                      <a:pt x="70" y="31"/>
                    </a:cubicBezTo>
                    <a:cubicBezTo>
                      <a:pt x="71" y="31"/>
                      <a:pt x="71" y="30"/>
                      <a:pt x="72" y="30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5" y="33"/>
                      <a:pt x="76" y="36"/>
                      <a:pt x="76" y="41"/>
                    </a:cubicBezTo>
                    <a:cubicBezTo>
                      <a:pt x="76" y="49"/>
                      <a:pt x="75" y="56"/>
                      <a:pt x="74" y="64"/>
                    </a:cubicBezTo>
                    <a:cubicBezTo>
                      <a:pt x="72" y="75"/>
                      <a:pt x="67" y="81"/>
                      <a:pt x="58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60" y="87"/>
                      <a:pt x="66" y="92"/>
                      <a:pt x="69" y="103"/>
                    </a:cubicBezTo>
                    <a:cubicBezTo>
                      <a:pt x="72" y="112"/>
                      <a:pt x="74" y="122"/>
                      <a:pt x="76" y="134"/>
                    </a:cubicBezTo>
                    <a:cubicBezTo>
                      <a:pt x="76" y="138"/>
                      <a:pt x="75" y="140"/>
                      <a:pt x="74" y="140"/>
                    </a:cubicBezTo>
                    <a:cubicBezTo>
                      <a:pt x="72" y="141"/>
                      <a:pt x="71" y="139"/>
                      <a:pt x="70" y="136"/>
                    </a:cubicBezTo>
                    <a:cubicBezTo>
                      <a:pt x="68" y="126"/>
                      <a:pt x="66" y="116"/>
                      <a:pt x="63" y="105"/>
                    </a:cubicBezTo>
                    <a:cubicBezTo>
                      <a:pt x="61" y="98"/>
                      <a:pt x="57" y="95"/>
                      <a:pt x="50" y="95"/>
                    </a:cubicBezTo>
                    <a:cubicBezTo>
                      <a:pt x="50" y="109"/>
                      <a:pt x="51" y="123"/>
                      <a:pt x="52" y="138"/>
                    </a:cubicBezTo>
                    <a:cubicBezTo>
                      <a:pt x="52" y="141"/>
                      <a:pt x="51" y="143"/>
                      <a:pt x="49" y="144"/>
                    </a:cubicBezTo>
                    <a:cubicBezTo>
                      <a:pt x="47" y="144"/>
                      <a:pt x="46" y="142"/>
                      <a:pt x="46" y="139"/>
                    </a:cubicBezTo>
                    <a:cubicBezTo>
                      <a:pt x="44" y="134"/>
                      <a:pt x="43" y="118"/>
                      <a:pt x="43" y="92"/>
                    </a:cubicBezTo>
                    <a:cubicBezTo>
                      <a:pt x="43" y="76"/>
                      <a:pt x="43" y="64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88"/>
                      <a:pt x="35" y="113"/>
                      <a:pt x="35" y="132"/>
                    </a:cubicBezTo>
                    <a:cubicBezTo>
                      <a:pt x="35" y="138"/>
                      <a:pt x="33" y="142"/>
                      <a:pt x="31" y="142"/>
                    </a:cubicBezTo>
                    <a:cubicBezTo>
                      <a:pt x="29" y="142"/>
                      <a:pt x="27" y="140"/>
                      <a:pt x="27" y="136"/>
                    </a:cubicBezTo>
                    <a:cubicBezTo>
                      <a:pt x="27" y="136"/>
                      <a:pt x="27" y="134"/>
                      <a:pt x="27" y="132"/>
                    </a:cubicBezTo>
                    <a:cubicBezTo>
                      <a:pt x="28" y="118"/>
                      <a:pt x="29" y="105"/>
                      <a:pt x="29" y="95"/>
                    </a:cubicBezTo>
                    <a:cubicBezTo>
                      <a:pt x="19" y="95"/>
                      <a:pt x="14" y="98"/>
                      <a:pt x="13" y="105"/>
                    </a:cubicBezTo>
                    <a:cubicBezTo>
                      <a:pt x="10" y="114"/>
                      <a:pt x="7" y="124"/>
                      <a:pt x="5" y="135"/>
                    </a:cubicBezTo>
                    <a:cubicBezTo>
                      <a:pt x="4" y="137"/>
                      <a:pt x="3" y="139"/>
                      <a:pt x="2" y="139"/>
                    </a:cubicBezTo>
                    <a:cubicBezTo>
                      <a:pt x="1" y="140"/>
                      <a:pt x="0" y="138"/>
                      <a:pt x="0" y="135"/>
                    </a:cubicBezTo>
                    <a:cubicBezTo>
                      <a:pt x="0" y="125"/>
                      <a:pt x="2" y="115"/>
                      <a:pt x="7" y="104"/>
                    </a:cubicBezTo>
                    <a:cubicBezTo>
                      <a:pt x="11" y="92"/>
                      <a:pt x="18" y="86"/>
                      <a:pt x="30" y="86"/>
                    </a:cubicBezTo>
                    <a:cubicBezTo>
                      <a:pt x="30" y="85"/>
                      <a:pt x="30" y="83"/>
                      <a:pt x="31" y="80"/>
                    </a:cubicBezTo>
                    <a:cubicBezTo>
                      <a:pt x="29" y="81"/>
                      <a:pt x="28" y="81"/>
                      <a:pt x="26" y="80"/>
                    </a:cubicBezTo>
                    <a:cubicBezTo>
                      <a:pt x="24" y="80"/>
                      <a:pt x="23" y="80"/>
                      <a:pt x="22" y="80"/>
                    </a:cubicBezTo>
                    <a:cubicBezTo>
                      <a:pt x="14" y="81"/>
                      <a:pt x="8" y="76"/>
                      <a:pt x="5" y="66"/>
                    </a:cubicBezTo>
                    <a:cubicBezTo>
                      <a:pt x="2" y="59"/>
                      <a:pt x="0" y="49"/>
                      <a:pt x="0" y="37"/>
                    </a:cubicBezTo>
                    <a:cubicBezTo>
                      <a:pt x="0" y="32"/>
                      <a:pt x="1" y="29"/>
                      <a:pt x="3" y="29"/>
                    </a:cubicBezTo>
                    <a:cubicBezTo>
                      <a:pt x="6" y="31"/>
                      <a:pt x="8" y="35"/>
                      <a:pt x="8" y="39"/>
                    </a:cubicBezTo>
                    <a:cubicBezTo>
                      <a:pt x="7" y="45"/>
                      <a:pt x="7" y="52"/>
                      <a:pt x="9" y="59"/>
                    </a:cubicBezTo>
                    <a:cubicBezTo>
                      <a:pt x="10" y="68"/>
                      <a:pt x="16" y="73"/>
                      <a:pt x="24" y="74"/>
                    </a:cubicBezTo>
                    <a:cubicBezTo>
                      <a:pt x="26" y="74"/>
                      <a:pt x="29" y="74"/>
                      <a:pt x="31" y="74"/>
                    </a:cubicBezTo>
                    <a:cubicBezTo>
                      <a:pt x="31" y="72"/>
                      <a:pt x="31" y="69"/>
                      <a:pt x="31" y="65"/>
                    </a:cubicBezTo>
                    <a:cubicBezTo>
                      <a:pt x="31" y="61"/>
                      <a:pt x="32" y="58"/>
                      <a:pt x="32" y="57"/>
                    </a:cubicBezTo>
                    <a:cubicBezTo>
                      <a:pt x="25" y="56"/>
                      <a:pt x="20" y="53"/>
                      <a:pt x="19" y="48"/>
                    </a:cubicBezTo>
                    <a:cubicBezTo>
                      <a:pt x="15" y="36"/>
                      <a:pt x="14" y="25"/>
                      <a:pt x="16" y="14"/>
                    </a:cubicBezTo>
                    <a:cubicBezTo>
                      <a:pt x="17" y="6"/>
                      <a:pt x="21" y="2"/>
                      <a:pt x="27" y="2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0" y="20"/>
                      <a:pt x="42" y="19"/>
                      <a:pt x="57" y="19"/>
                    </a:cubicBezTo>
                    <a:cubicBezTo>
                      <a:pt x="57" y="18"/>
                      <a:pt x="57" y="17"/>
                      <a:pt x="57" y="16"/>
                    </a:cubicBezTo>
                    <a:cubicBezTo>
                      <a:pt x="56" y="13"/>
                      <a:pt x="54" y="10"/>
                      <a:pt x="50" y="9"/>
                    </a:cubicBezTo>
                    <a:cubicBezTo>
                      <a:pt x="44" y="8"/>
                      <a:pt x="37" y="7"/>
                      <a:pt x="31" y="9"/>
                    </a:cubicBezTo>
                    <a:cubicBezTo>
                      <a:pt x="25" y="11"/>
                      <a:pt x="22" y="14"/>
                      <a:pt x="22" y="19"/>
                    </a:cubicBezTo>
                    <a:close/>
                    <a:moveTo>
                      <a:pt x="22" y="27"/>
                    </a:moveTo>
                    <a:cubicBezTo>
                      <a:pt x="22" y="28"/>
                      <a:pt x="22" y="29"/>
                      <a:pt x="23" y="31"/>
                    </a:cubicBezTo>
                    <a:cubicBezTo>
                      <a:pt x="23" y="32"/>
                      <a:pt x="23" y="33"/>
                      <a:pt x="23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45" y="26"/>
                      <a:pt x="33" y="26"/>
                      <a:pt x="22" y="27"/>
                    </a:cubicBezTo>
                    <a:close/>
                    <a:moveTo>
                      <a:pt x="35" y="50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53" y="50"/>
                      <a:pt x="55" y="47"/>
                      <a:pt x="57" y="42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43" y="41"/>
                      <a:pt x="32" y="41"/>
                      <a:pt x="24" y="42"/>
                    </a:cubicBezTo>
                    <a:cubicBezTo>
                      <a:pt x="24" y="43"/>
                      <a:pt x="24" y="43"/>
                      <a:pt x="25" y="44"/>
                    </a:cubicBezTo>
                    <a:cubicBezTo>
                      <a:pt x="27" y="48"/>
                      <a:pt x="30" y="50"/>
                      <a:pt x="35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89" name="iṣlîḋè"/>
              <p:cNvSpPr/>
              <p:nvPr/>
            </p:nvSpPr>
            <p:spPr bwMode="auto">
              <a:xfrm>
                <a:off x="2604984" y="5259978"/>
                <a:ext cx="177800" cy="255588"/>
              </a:xfrm>
              <a:custGeom>
                <a:avLst/>
                <a:gdLst>
                  <a:gd name="T0" fmla="*/ 5 w 96"/>
                  <a:gd name="T1" fmla="*/ 37 h 138"/>
                  <a:gd name="T2" fmla="*/ 24 w 96"/>
                  <a:gd name="T3" fmla="*/ 49 h 138"/>
                  <a:gd name="T4" fmla="*/ 7 w 96"/>
                  <a:gd name="T5" fmla="*/ 26 h 138"/>
                  <a:gd name="T6" fmla="*/ 0 w 96"/>
                  <a:gd name="T7" fmla="*/ 22 h 138"/>
                  <a:gd name="T8" fmla="*/ 44 w 96"/>
                  <a:gd name="T9" fmla="*/ 19 h 138"/>
                  <a:gd name="T10" fmla="*/ 40 w 96"/>
                  <a:gd name="T11" fmla="*/ 26 h 138"/>
                  <a:gd name="T12" fmla="*/ 29 w 96"/>
                  <a:gd name="T13" fmla="*/ 49 h 138"/>
                  <a:gd name="T14" fmla="*/ 42 w 96"/>
                  <a:gd name="T15" fmla="*/ 39 h 138"/>
                  <a:gd name="T16" fmla="*/ 36 w 96"/>
                  <a:gd name="T17" fmla="*/ 64 h 138"/>
                  <a:gd name="T18" fmla="*/ 44 w 96"/>
                  <a:gd name="T19" fmla="*/ 70 h 138"/>
                  <a:gd name="T20" fmla="*/ 30 w 96"/>
                  <a:gd name="T21" fmla="*/ 78 h 138"/>
                  <a:gd name="T22" fmla="*/ 48 w 96"/>
                  <a:gd name="T23" fmla="*/ 111 h 138"/>
                  <a:gd name="T24" fmla="*/ 42 w 96"/>
                  <a:gd name="T25" fmla="*/ 124 h 138"/>
                  <a:gd name="T26" fmla="*/ 33 w 96"/>
                  <a:gd name="T27" fmla="*/ 93 h 138"/>
                  <a:gd name="T28" fmla="*/ 30 w 96"/>
                  <a:gd name="T29" fmla="*/ 116 h 138"/>
                  <a:gd name="T30" fmla="*/ 24 w 96"/>
                  <a:gd name="T31" fmla="*/ 133 h 138"/>
                  <a:gd name="T32" fmla="*/ 20 w 96"/>
                  <a:gd name="T33" fmla="*/ 93 h 138"/>
                  <a:gd name="T34" fmla="*/ 11 w 96"/>
                  <a:gd name="T35" fmla="*/ 122 h 138"/>
                  <a:gd name="T36" fmla="*/ 8 w 96"/>
                  <a:gd name="T37" fmla="*/ 102 h 138"/>
                  <a:gd name="T38" fmla="*/ 24 w 96"/>
                  <a:gd name="T39" fmla="*/ 81 h 138"/>
                  <a:gd name="T40" fmla="*/ 3 w 96"/>
                  <a:gd name="T41" fmla="*/ 77 h 138"/>
                  <a:gd name="T42" fmla="*/ 14 w 96"/>
                  <a:gd name="T43" fmla="*/ 70 h 138"/>
                  <a:gd name="T44" fmla="*/ 20 w 96"/>
                  <a:gd name="T45" fmla="*/ 65 h 138"/>
                  <a:gd name="T46" fmla="*/ 2 w 96"/>
                  <a:gd name="T47" fmla="*/ 37 h 138"/>
                  <a:gd name="T48" fmla="*/ 40 w 96"/>
                  <a:gd name="T49" fmla="*/ 3 h 138"/>
                  <a:gd name="T50" fmla="*/ 14 w 96"/>
                  <a:gd name="T51" fmla="*/ 11 h 138"/>
                  <a:gd name="T52" fmla="*/ 5 w 96"/>
                  <a:gd name="T53" fmla="*/ 6 h 138"/>
                  <a:gd name="T54" fmla="*/ 33 w 96"/>
                  <a:gd name="T55" fmla="*/ 26 h 138"/>
                  <a:gd name="T56" fmla="*/ 27 w 96"/>
                  <a:gd name="T57" fmla="*/ 45 h 138"/>
                  <a:gd name="T58" fmla="*/ 54 w 96"/>
                  <a:gd name="T59" fmla="*/ 2 h 138"/>
                  <a:gd name="T60" fmla="*/ 58 w 96"/>
                  <a:gd name="T61" fmla="*/ 10 h 138"/>
                  <a:gd name="T62" fmla="*/ 88 w 96"/>
                  <a:gd name="T63" fmla="*/ 22 h 138"/>
                  <a:gd name="T64" fmla="*/ 74 w 96"/>
                  <a:gd name="T65" fmla="*/ 37 h 138"/>
                  <a:gd name="T66" fmla="*/ 62 w 96"/>
                  <a:gd name="T67" fmla="*/ 66 h 138"/>
                  <a:gd name="T68" fmla="*/ 53 w 96"/>
                  <a:gd name="T69" fmla="*/ 136 h 138"/>
                  <a:gd name="T70" fmla="*/ 48 w 96"/>
                  <a:gd name="T71" fmla="*/ 130 h 138"/>
                  <a:gd name="T72" fmla="*/ 55 w 96"/>
                  <a:gd name="T73" fmla="*/ 48 h 138"/>
                  <a:gd name="T74" fmla="*/ 76 w 96"/>
                  <a:gd name="T75" fmla="*/ 31 h 138"/>
                  <a:gd name="T76" fmla="*/ 65 w 96"/>
                  <a:gd name="T77" fmla="*/ 18 h 138"/>
                  <a:gd name="T78" fmla="*/ 52 w 96"/>
                  <a:gd name="T79" fmla="*/ 13 h 138"/>
                  <a:gd name="T80" fmla="*/ 94 w 96"/>
                  <a:gd name="T81" fmla="*/ 74 h 138"/>
                  <a:gd name="T82" fmla="*/ 76 w 96"/>
                  <a:gd name="T83" fmla="*/ 54 h 138"/>
                  <a:gd name="T84" fmla="*/ 83 w 96"/>
                  <a:gd name="T85" fmla="*/ 119 h 138"/>
                  <a:gd name="T86" fmla="*/ 88 w 96"/>
                  <a:gd name="T87" fmla="*/ 133 h 138"/>
                  <a:gd name="T88" fmla="*/ 70 w 96"/>
                  <a:gd name="T89" fmla="*/ 93 h 138"/>
                  <a:gd name="T90" fmla="*/ 70 w 96"/>
                  <a:gd name="T91" fmla="*/ 42 h 138"/>
                  <a:gd name="T92" fmla="*/ 95 w 96"/>
                  <a:gd name="T93" fmla="*/ 7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138">
                    <a:moveTo>
                      <a:pt x="2" y="37"/>
                    </a:moveTo>
                    <a:cubicBezTo>
                      <a:pt x="2" y="36"/>
                      <a:pt x="2" y="35"/>
                      <a:pt x="3" y="35"/>
                    </a:cubicBezTo>
                    <a:cubicBezTo>
                      <a:pt x="4" y="35"/>
                      <a:pt x="5" y="36"/>
                      <a:pt x="5" y="37"/>
                    </a:cubicBezTo>
                    <a:cubicBezTo>
                      <a:pt x="9" y="49"/>
                      <a:pt x="14" y="56"/>
                      <a:pt x="21" y="59"/>
                    </a:cubicBezTo>
                    <a:cubicBezTo>
                      <a:pt x="21" y="59"/>
                      <a:pt x="22" y="60"/>
                      <a:pt x="24" y="60"/>
                    </a:cubicBezTo>
                    <a:cubicBezTo>
                      <a:pt x="24" y="56"/>
                      <a:pt x="24" y="53"/>
                      <a:pt x="24" y="49"/>
                    </a:cubicBezTo>
                    <a:cubicBezTo>
                      <a:pt x="21" y="48"/>
                      <a:pt x="18" y="46"/>
                      <a:pt x="16" y="42"/>
                    </a:cubicBezTo>
                    <a:cubicBezTo>
                      <a:pt x="13" y="38"/>
                      <a:pt x="12" y="33"/>
                      <a:pt x="12" y="26"/>
                    </a:cubicBezTo>
                    <a:cubicBezTo>
                      <a:pt x="9" y="26"/>
                      <a:pt x="8" y="26"/>
                      <a:pt x="7" y="26"/>
                    </a:cubicBezTo>
                    <a:cubicBezTo>
                      <a:pt x="4" y="27"/>
                      <a:pt x="2" y="27"/>
                      <a:pt x="1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9"/>
                      <a:pt x="2" y="18"/>
                      <a:pt x="4" y="19"/>
                    </a:cubicBezTo>
                    <a:cubicBezTo>
                      <a:pt x="6" y="19"/>
                      <a:pt x="8" y="19"/>
                      <a:pt x="1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19"/>
                      <a:pt x="48" y="20"/>
                      <a:pt x="48" y="23"/>
                    </a:cubicBezTo>
                    <a:cubicBezTo>
                      <a:pt x="47" y="25"/>
                      <a:pt x="45" y="26"/>
                      <a:pt x="42" y="26"/>
                    </a:cubicBezTo>
                    <a:cubicBezTo>
                      <a:pt x="42" y="26"/>
                      <a:pt x="41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34"/>
                      <a:pt x="38" y="39"/>
                      <a:pt x="37" y="42"/>
                    </a:cubicBezTo>
                    <a:cubicBezTo>
                      <a:pt x="34" y="46"/>
                      <a:pt x="32" y="49"/>
                      <a:pt x="29" y="49"/>
                    </a:cubicBezTo>
                    <a:cubicBezTo>
                      <a:pt x="30" y="53"/>
                      <a:pt x="30" y="56"/>
                      <a:pt x="30" y="60"/>
                    </a:cubicBezTo>
                    <a:cubicBezTo>
                      <a:pt x="31" y="60"/>
                      <a:pt x="32" y="59"/>
                      <a:pt x="33" y="58"/>
                    </a:cubicBezTo>
                    <a:cubicBezTo>
                      <a:pt x="39" y="56"/>
                      <a:pt x="42" y="49"/>
                      <a:pt x="42" y="39"/>
                    </a:cubicBezTo>
                    <a:cubicBezTo>
                      <a:pt x="43" y="37"/>
                      <a:pt x="44" y="36"/>
                      <a:pt x="46" y="36"/>
                    </a:cubicBezTo>
                    <a:cubicBezTo>
                      <a:pt x="47" y="36"/>
                      <a:pt x="48" y="37"/>
                      <a:pt x="48" y="39"/>
                    </a:cubicBezTo>
                    <a:cubicBezTo>
                      <a:pt x="49" y="49"/>
                      <a:pt x="45" y="57"/>
                      <a:pt x="36" y="64"/>
                    </a:cubicBezTo>
                    <a:cubicBezTo>
                      <a:pt x="34" y="65"/>
                      <a:pt x="32" y="66"/>
                      <a:pt x="30" y="6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7" y="70"/>
                      <a:pt x="49" y="71"/>
                      <a:pt x="49" y="73"/>
                    </a:cubicBezTo>
                    <a:cubicBezTo>
                      <a:pt x="49" y="76"/>
                      <a:pt x="47" y="77"/>
                      <a:pt x="43" y="77"/>
                    </a:cubicBezTo>
                    <a:cubicBezTo>
                      <a:pt x="37" y="77"/>
                      <a:pt x="33" y="77"/>
                      <a:pt x="30" y="78"/>
                    </a:cubicBezTo>
                    <a:cubicBezTo>
                      <a:pt x="30" y="80"/>
                      <a:pt x="30" y="82"/>
                      <a:pt x="30" y="84"/>
                    </a:cubicBezTo>
                    <a:cubicBezTo>
                      <a:pt x="34" y="84"/>
                      <a:pt x="37" y="87"/>
                      <a:pt x="40" y="91"/>
                    </a:cubicBezTo>
                    <a:cubicBezTo>
                      <a:pt x="44" y="96"/>
                      <a:pt x="46" y="103"/>
                      <a:pt x="48" y="111"/>
                    </a:cubicBezTo>
                    <a:cubicBezTo>
                      <a:pt x="49" y="116"/>
                      <a:pt x="49" y="120"/>
                      <a:pt x="48" y="124"/>
                    </a:cubicBezTo>
                    <a:cubicBezTo>
                      <a:pt x="47" y="125"/>
                      <a:pt x="46" y="125"/>
                      <a:pt x="45" y="125"/>
                    </a:cubicBezTo>
                    <a:cubicBezTo>
                      <a:pt x="44" y="125"/>
                      <a:pt x="43" y="125"/>
                      <a:pt x="42" y="124"/>
                    </a:cubicBezTo>
                    <a:cubicBezTo>
                      <a:pt x="42" y="123"/>
                      <a:pt x="42" y="121"/>
                      <a:pt x="42" y="118"/>
                    </a:cubicBezTo>
                    <a:cubicBezTo>
                      <a:pt x="41" y="116"/>
                      <a:pt x="41" y="114"/>
                      <a:pt x="41" y="113"/>
                    </a:cubicBezTo>
                    <a:cubicBezTo>
                      <a:pt x="40" y="104"/>
                      <a:pt x="37" y="97"/>
                      <a:pt x="33" y="93"/>
                    </a:cubicBezTo>
                    <a:cubicBezTo>
                      <a:pt x="33" y="92"/>
                      <a:pt x="32" y="91"/>
                      <a:pt x="30" y="91"/>
                    </a:cubicBezTo>
                    <a:cubicBezTo>
                      <a:pt x="31" y="97"/>
                      <a:pt x="31" y="101"/>
                      <a:pt x="31" y="105"/>
                    </a:cubicBezTo>
                    <a:cubicBezTo>
                      <a:pt x="31" y="107"/>
                      <a:pt x="31" y="111"/>
                      <a:pt x="30" y="116"/>
                    </a:cubicBezTo>
                    <a:cubicBezTo>
                      <a:pt x="30" y="124"/>
                      <a:pt x="30" y="129"/>
                      <a:pt x="29" y="133"/>
                    </a:cubicBezTo>
                    <a:cubicBezTo>
                      <a:pt x="29" y="136"/>
                      <a:pt x="28" y="137"/>
                      <a:pt x="27" y="137"/>
                    </a:cubicBezTo>
                    <a:cubicBezTo>
                      <a:pt x="26" y="137"/>
                      <a:pt x="25" y="136"/>
                      <a:pt x="24" y="133"/>
                    </a:cubicBezTo>
                    <a:cubicBezTo>
                      <a:pt x="24" y="120"/>
                      <a:pt x="24" y="111"/>
                      <a:pt x="24" y="105"/>
                    </a:cubicBezTo>
                    <a:cubicBezTo>
                      <a:pt x="24" y="100"/>
                      <a:pt x="24" y="95"/>
                      <a:pt x="24" y="90"/>
                    </a:cubicBezTo>
                    <a:cubicBezTo>
                      <a:pt x="22" y="91"/>
                      <a:pt x="21" y="92"/>
                      <a:pt x="20" y="93"/>
                    </a:cubicBezTo>
                    <a:cubicBezTo>
                      <a:pt x="18" y="94"/>
                      <a:pt x="16" y="98"/>
                      <a:pt x="14" y="102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8"/>
                      <a:pt x="11" y="114"/>
                      <a:pt x="11" y="122"/>
                    </a:cubicBezTo>
                    <a:cubicBezTo>
                      <a:pt x="10" y="124"/>
                      <a:pt x="9" y="125"/>
                      <a:pt x="7" y="125"/>
                    </a:cubicBezTo>
                    <a:cubicBezTo>
                      <a:pt x="6" y="125"/>
                      <a:pt x="5" y="124"/>
                      <a:pt x="5" y="122"/>
                    </a:cubicBezTo>
                    <a:cubicBezTo>
                      <a:pt x="6" y="115"/>
                      <a:pt x="7" y="108"/>
                      <a:pt x="8" y="102"/>
                    </a:cubicBezTo>
                    <a:cubicBezTo>
                      <a:pt x="9" y="97"/>
                      <a:pt x="11" y="92"/>
                      <a:pt x="14" y="89"/>
                    </a:cubicBezTo>
                    <a:cubicBezTo>
                      <a:pt x="17" y="86"/>
                      <a:pt x="20" y="84"/>
                      <a:pt x="24" y="8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0"/>
                      <a:pt x="24" y="79"/>
                      <a:pt x="24" y="78"/>
                    </a:cubicBezTo>
                    <a:cubicBezTo>
                      <a:pt x="14" y="78"/>
                      <a:pt x="9" y="78"/>
                      <a:pt x="9" y="78"/>
                    </a:cubicBezTo>
                    <a:cubicBezTo>
                      <a:pt x="6" y="79"/>
                      <a:pt x="4" y="79"/>
                      <a:pt x="3" y="77"/>
                    </a:cubicBezTo>
                    <a:cubicBezTo>
                      <a:pt x="2" y="76"/>
                      <a:pt x="2" y="74"/>
                      <a:pt x="3" y="72"/>
                    </a:cubicBezTo>
                    <a:cubicBezTo>
                      <a:pt x="3" y="70"/>
                      <a:pt x="4" y="70"/>
                      <a:pt x="7" y="70"/>
                    </a:cubicBezTo>
                    <a:cubicBezTo>
                      <a:pt x="8" y="70"/>
                      <a:pt x="10" y="70"/>
                      <a:pt x="1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12" y="62"/>
                      <a:pt x="6" y="56"/>
                      <a:pt x="2" y="46"/>
                    </a:cubicBezTo>
                    <a:cubicBezTo>
                      <a:pt x="2" y="46"/>
                      <a:pt x="2" y="43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lose/>
                    <a:moveTo>
                      <a:pt x="9" y="3"/>
                    </a:moveTo>
                    <a:cubicBezTo>
                      <a:pt x="11" y="3"/>
                      <a:pt x="15" y="3"/>
                      <a:pt x="1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3"/>
                      <a:pt x="44" y="5"/>
                      <a:pt x="44" y="7"/>
                    </a:cubicBezTo>
                    <a:cubicBezTo>
                      <a:pt x="44" y="9"/>
                      <a:pt x="42" y="10"/>
                      <a:pt x="39" y="10"/>
                    </a:cubicBezTo>
                    <a:cubicBezTo>
                      <a:pt x="34" y="10"/>
                      <a:pt x="25" y="10"/>
                      <a:pt x="14" y="11"/>
                    </a:cubicBezTo>
                    <a:cubicBezTo>
                      <a:pt x="13" y="11"/>
                      <a:pt x="12" y="11"/>
                      <a:pt x="11" y="11"/>
                    </a:cubicBezTo>
                    <a:cubicBezTo>
                      <a:pt x="7" y="11"/>
                      <a:pt x="5" y="11"/>
                      <a:pt x="5" y="9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6" y="3"/>
                      <a:pt x="9" y="3"/>
                    </a:cubicBezTo>
                    <a:close/>
                    <a:moveTo>
                      <a:pt x="33" y="26"/>
                    </a:moveTo>
                    <a:cubicBezTo>
                      <a:pt x="28" y="26"/>
                      <a:pt x="23" y="26"/>
                      <a:pt x="17" y="26"/>
                    </a:cubicBezTo>
                    <a:cubicBezTo>
                      <a:pt x="18" y="32"/>
                      <a:pt x="20" y="38"/>
                      <a:pt x="24" y="42"/>
                    </a:cubicBezTo>
                    <a:cubicBezTo>
                      <a:pt x="25" y="44"/>
                      <a:pt x="26" y="45"/>
                      <a:pt x="27" y="45"/>
                    </a:cubicBezTo>
                    <a:cubicBezTo>
                      <a:pt x="28" y="45"/>
                      <a:pt x="29" y="44"/>
                      <a:pt x="29" y="42"/>
                    </a:cubicBezTo>
                    <a:cubicBezTo>
                      <a:pt x="32" y="38"/>
                      <a:pt x="33" y="33"/>
                      <a:pt x="33" y="26"/>
                    </a:cubicBezTo>
                    <a:close/>
                    <a:moveTo>
                      <a:pt x="54" y="2"/>
                    </a:moveTo>
                    <a:cubicBezTo>
                      <a:pt x="55" y="0"/>
                      <a:pt x="57" y="0"/>
                      <a:pt x="58" y="1"/>
                    </a:cubicBezTo>
                    <a:cubicBezTo>
                      <a:pt x="59" y="2"/>
                      <a:pt x="60" y="4"/>
                      <a:pt x="59" y="6"/>
                    </a:cubicBezTo>
                    <a:cubicBezTo>
                      <a:pt x="57" y="8"/>
                      <a:pt x="57" y="9"/>
                      <a:pt x="58" y="10"/>
                    </a:cubicBezTo>
                    <a:cubicBezTo>
                      <a:pt x="59" y="11"/>
                      <a:pt x="61" y="12"/>
                      <a:pt x="63" y="11"/>
                    </a:cubicBezTo>
                    <a:cubicBezTo>
                      <a:pt x="67" y="9"/>
                      <a:pt x="73" y="9"/>
                      <a:pt x="80" y="11"/>
                    </a:cubicBezTo>
                    <a:cubicBezTo>
                      <a:pt x="84" y="13"/>
                      <a:pt x="87" y="16"/>
                      <a:pt x="88" y="22"/>
                    </a:cubicBezTo>
                    <a:cubicBezTo>
                      <a:pt x="89" y="27"/>
                      <a:pt x="88" y="32"/>
                      <a:pt x="85" y="35"/>
                    </a:cubicBezTo>
                    <a:cubicBezTo>
                      <a:pt x="84" y="38"/>
                      <a:pt x="81" y="39"/>
                      <a:pt x="75" y="37"/>
                    </a:cubicBezTo>
                    <a:cubicBezTo>
                      <a:pt x="75" y="37"/>
                      <a:pt x="74" y="37"/>
                      <a:pt x="74" y="37"/>
                    </a:cubicBezTo>
                    <a:cubicBezTo>
                      <a:pt x="69" y="37"/>
                      <a:pt x="66" y="37"/>
                      <a:pt x="63" y="38"/>
                    </a:cubicBezTo>
                    <a:cubicBezTo>
                      <a:pt x="62" y="38"/>
                      <a:pt x="61" y="40"/>
                      <a:pt x="61" y="43"/>
                    </a:cubicBezTo>
                    <a:cubicBezTo>
                      <a:pt x="62" y="48"/>
                      <a:pt x="62" y="56"/>
                      <a:pt x="62" y="66"/>
                    </a:cubicBezTo>
                    <a:cubicBezTo>
                      <a:pt x="62" y="70"/>
                      <a:pt x="61" y="76"/>
                      <a:pt x="61" y="84"/>
                    </a:cubicBezTo>
                    <a:cubicBezTo>
                      <a:pt x="59" y="99"/>
                      <a:pt x="58" y="110"/>
                      <a:pt x="57" y="116"/>
                    </a:cubicBezTo>
                    <a:cubicBezTo>
                      <a:pt x="57" y="122"/>
                      <a:pt x="55" y="128"/>
                      <a:pt x="53" y="136"/>
                    </a:cubicBezTo>
                    <a:cubicBezTo>
                      <a:pt x="52" y="137"/>
                      <a:pt x="51" y="138"/>
                      <a:pt x="50" y="138"/>
                    </a:cubicBezTo>
                    <a:cubicBezTo>
                      <a:pt x="48" y="138"/>
                      <a:pt x="48" y="137"/>
                      <a:pt x="48" y="136"/>
                    </a:cubicBezTo>
                    <a:cubicBezTo>
                      <a:pt x="48" y="135"/>
                      <a:pt x="48" y="133"/>
                      <a:pt x="48" y="130"/>
                    </a:cubicBezTo>
                    <a:cubicBezTo>
                      <a:pt x="49" y="127"/>
                      <a:pt x="49" y="126"/>
                      <a:pt x="49" y="125"/>
                    </a:cubicBezTo>
                    <a:cubicBezTo>
                      <a:pt x="53" y="104"/>
                      <a:pt x="55" y="85"/>
                      <a:pt x="55" y="68"/>
                    </a:cubicBezTo>
                    <a:cubicBezTo>
                      <a:pt x="56" y="60"/>
                      <a:pt x="56" y="54"/>
                      <a:pt x="55" y="48"/>
                    </a:cubicBezTo>
                    <a:cubicBezTo>
                      <a:pt x="54" y="45"/>
                      <a:pt x="53" y="42"/>
                      <a:pt x="52" y="40"/>
                    </a:cubicBezTo>
                    <a:cubicBezTo>
                      <a:pt x="50" y="38"/>
                      <a:pt x="51" y="36"/>
                      <a:pt x="54" y="34"/>
                    </a:cubicBezTo>
                    <a:cubicBezTo>
                      <a:pt x="58" y="30"/>
                      <a:pt x="66" y="29"/>
                      <a:pt x="76" y="31"/>
                    </a:cubicBezTo>
                    <a:cubicBezTo>
                      <a:pt x="81" y="32"/>
                      <a:pt x="83" y="30"/>
                      <a:pt x="83" y="25"/>
                    </a:cubicBezTo>
                    <a:cubicBezTo>
                      <a:pt x="83" y="21"/>
                      <a:pt x="81" y="18"/>
                      <a:pt x="77" y="18"/>
                    </a:cubicBezTo>
                    <a:cubicBezTo>
                      <a:pt x="70" y="17"/>
                      <a:pt x="66" y="17"/>
                      <a:pt x="65" y="18"/>
                    </a:cubicBezTo>
                    <a:cubicBezTo>
                      <a:pt x="63" y="19"/>
                      <a:pt x="60" y="19"/>
                      <a:pt x="57" y="19"/>
                    </a:cubicBezTo>
                    <a:cubicBezTo>
                      <a:pt x="57" y="18"/>
                      <a:pt x="55" y="17"/>
                      <a:pt x="53" y="15"/>
                    </a:cubicBezTo>
                    <a:cubicBezTo>
                      <a:pt x="53" y="14"/>
                      <a:pt x="52" y="14"/>
                      <a:pt x="52" y="13"/>
                    </a:cubicBezTo>
                    <a:cubicBezTo>
                      <a:pt x="50" y="10"/>
                      <a:pt x="51" y="6"/>
                      <a:pt x="54" y="2"/>
                    </a:cubicBezTo>
                    <a:close/>
                    <a:moveTo>
                      <a:pt x="95" y="70"/>
                    </a:moveTo>
                    <a:cubicBezTo>
                      <a:pt x="96" y="72"/>
                      <a:pt x="95" y="73"/>
                      <a:pt x="94" y="74"/>
                    </a:cubicBezTo>
                    <a:cubicBezTo>
                      <a:pt x="92" y="74"/>
                      <a:pt x="91" y="74"/>
                      <a:pt x="90" y="72"/>
                    </a:cubicBezTo>
                    <a:cubicBezTo>
                      <a:pt x="88" y="67"/>
                      <a:pt x="84" y="62"/>
                      <a:pt x="78" y="56"/>
                    </a:cubicBezTo>
                    <a:cubicBezTo>
                      <a:pt x="77" y="55"/>
                      <a:pt x="76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5" y="61"/>
                      <a:pt x="75" y="73"/>
                      <a:pt x="77" y="93"/>
                    </a:cubicBezTo>
                    <a:cubicBezTo>
                      <a:pt x="78" y="99"/>
                      <a:pt x="80" y="107"/>
                      <a:pt x="83" y="119"/>
                    </a:cubicBezTo>
                    <a:cubicBezTo>
                      <a:pt x="84" y="122"/>
                      <a:pt x="85" y="124"/>
                      <a:pt x="85" y="124"/>
                    </a:cubicBezTo>
                    <a:cubicBezTo>
                      <a:pt x="86" y="126"/>
                      <a:pt x="86" y="128"/>
                      <a:pt x="87" y="131"/>
                    </a:cubicBezTo>
                    <a:cubicBezTo>
                      <a:pt x="88" y="132"/>
                      <a:pt x="88" y="133"/>
                      <a:pt x="88" y="133"/>
                    </a:cubicBezTo>
                    <a:cubicBezTo>
                      <a:pt x="88" y="135"/>
                      <a:pt x="88" y="136"/>
                      <a:pt x="86" y="136"/>
                    </a:cubicBezTo>
                    <a:cubicBezTo>
                      <a:pt x="84" y="136"/>
                      <a:pt x="83" y="135"/>
                      <a:pt x="82" y="133"/>
                    </a:cubicBezTo>
                    <a:cubicBezTo>
                      <a:pt x="77" y="123"/>
                      <a:pt x="73" y="110"/>
                      <a:pt x="70" y="93"/>
                    </a:cubicBezTo>
                    <a:cubicBezTo>
                      <a:pt x="69" y="79"/>
                      <a:pt x="68" y="68"/>
                      <a:pt x="68" y="58"/>
                    </a:cubicBezTo>
                    <a:cubicBezTo>
                      <a:pt x="68" y="51"/>
                      <a:pt x="68" y="46"/>
                      <a:pt x="68" y="44"/>
                    </a:cubicBezTo>
                    <a:cubicBezTo>
                      <a:pt x="68" y="43"/>
                      <a:pt x="69" y="42"/>
                      <a:pt x="70" y="42"/>
                    </a:cubicBezTo>
                    <a:cubicBezTo>
                      <a:pt x="71" y="41"/>
                      <a:pt x="71" y="41"/>
                      <a:pt x="72" y="42"/>
                    </a:cubicBezTo>
                    <a:cubicBezTo>
                      <a:pt x="76" y="45"/>
                      <a:pt x="78" y="48"/>
                      <a:pt x="80" y="49"/>
                    </a:cubicBezTo>
                    <a:cubicBezTo>
                      <a:pt x="86" y="54"/>
                      <a:pt x="91" y="61"/>
                      <a:pt x="9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0" name="íṣ1ïḑe"/>
              <p:cNvSpPr/>
              <p:nvPr/>
            </p:nvSpPr>
            <p:spPr bwMode="auto">
              <a:xfrm>
                <a:off x="1750909" y="4905965"/>
                <a:ext cx="93663" cy="87313"/>
              </a:xfrm>
              <a:custGeom>
                <a:avLst/>
                <a:gdLst>
                  <a:gd name="T0" fmla="*/ 51 w 51"/>
                  <a:gd name="T1" fmla="*/ 17 h 47"/>
                  <a:gd name="T2" fmla="*/ 46 w 51"/>
                  <a:gd name="T3" fmla="*/ 25 h 47"/>
                  <a:gd name="T4" fmla="*/ 26 w 51"/>
                  <a:gd name="T5" fmla="*/ 13 h 47"/>
                  <a:gd name="T6" fmla="*/ 20 w 51"/>
                  <a:gd name="T7" fmla="*/ 9 h 47"/>
                  <a:gd name="T8" fmla="*/ 14 w 51"/>
                  <a:gd name="T9" fmla="*/ 9 h 47"/>
                  <a:gd name="T10" fmla="*/ 10 w 51"/>
                  <a:gd name="T11" fmla="*/ 13 h 47"/>
                  <a:gd name="T12" fmla="*/ 8 w 51"/>
                  <a:gd name="T13" fmla="*/ 19 h 47"/>
                  <a:gd name="T14" fmla="*/ 10 w 51"/>
                  <a:gd name="T15" fmla="*/ 23 h 47"/>
                  <a:gd name="T16" fmla="*/ 17 w 51"/>
                  <a:gd name="T17" fmla="*/ 27 h 47"/>
                  <a:gd name="T18" fmla="*/ 37 w 51"/>
                  <a:gd name="T19" fmla="*/ 40 h 47"/>
                  <a:gd name="T20" fmla="*/ 33 w 51"/>
                  <a:gd name="T21" fmla="*/ 47 h 47"/>
                  <a:gd name="T22" fmla="*/ 13 w 51"/>
                  <a:gd name="T23" fmla="*/ 35 h 47"/>
                  <a:gd name="T24" fmla="*/ 4 w 51"/>
                  <a:gd name="T25" fmla="*/ 29 h 47"/>
                  <a:gd name="T26" fmla="*/ 1 w 51"/>
                  <a:gd name="T27" fmla="*/ 24 h 47"/>
                  <a:gd name="T28" fmla="*/ 0 w 51"/>
                  <a:gd name="T29" fmla="*/ 18 h 47"/>
                  <a:gd name="T30" fmla="*/ 3 w 51"/>
                  <a:gd name="T31" fmla="*/ 10 h 47"/>
                  <a:gd name="T32" fmla="*/ 10 w 51"/>
                  <a:gd name="T33" fmla="*/ 2 h 47"/>
                  <a:gd name="T34" fmla="*/ 15 w 51"/>
                  <a:gd name="T35" fmla="*/ 0 h 47"/>
                  <a:gd name="T36" fmla="*/ 21 w 51"/>
                  <a:gd name="T37" fmla="*/ 0 h 47"/>
                  <a:gd name="T38" fmla="*/ 31 w 51"/>
                  <a:gd name="T39" fmla="*/ 5 h 47"/>
                  <a:gd name="T40" fmla="*/ 51 w 51"/>
                  <a:gd name="T41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47">
                    <a:moveTo>
                      <a:pt x="51" y="17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3" y="11"/>
                      <a:pt x="21" y="10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3" y="10"/>
                      <a:pt x="11" y="11"/>
                      <a:pt x="10" y="13"/>
                    </a:cubicBezTo>
                    <a:cubicBezTo>
                      <a:pt x="9" y="16"/>
                      <a:pt x="8" y="17"/>
                      <a:pt x="8" y="19"/>
                    </a:cubicBezTo>
                    <a:cubicBezTo>
                      <a:pt x="9" y="21"/>
                      <a:pt x="9" y="22"/>
                      <a:pt x="10" y="23"/>
                    </a:cubicBezTo>
                    <a:cubicBezTo>
                      <a:pt x="12" y="24"/>
                      <a:pt x="14" y="25"/>
                      <a:pt x="17" y="2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3"/>
                      <a:pt x="6" y="31"/>
                      <a:pt x="4" y="29"/>
                    </a:cubicBezTo>
                    <a:cubicBezTo>
                      <a:pt x="2" y="28"/>
                      <a:pt x="1" y="26"/>
                      <a:pt x="1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0" y="15"/>
                      <a:pt x="2" y="13"/>
                      <a:pt x="3" y="10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1"/>
                      <a:pt x="27" y="3"/>
                      <a:pt x="31" y="5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1" name="íṧḷîde"/>
              <p:cNvSpPr/>
              <p:nvPr/>
            </p:nvSpPr>
            <p:spPr bwMode="auto">
              <a:xfrm>
                <a:off x="1704872" y="4971053"/>
                <a:ext cx="100013" cy="92075"/>
              </a:xfrm>
              <a:custGeom>
                <a:avLst/>
                <a:gdLst>
                  <a:gd name="T0" fmla="*/ 17 w 63"/>
                  <a:gd name="T1" fmla="*/ 0 h 58"/>
                  <a:gd name="T2" fmla="*/ 63 w 63"/>
                  <a:gd name="T3" fmla="*/ 21 h 58"/>
                  <a:gd name="T4" fmla="*/ 59 w 63"/>
                  <a:gd name="T5" fmla="*/ 30 h 58"/>
                  <a:gd name="T6" fmla="*/ 19 w 63"/>
                  <a:gd name="T7" fmla="*/ 35 h 58"/>
                  <a:gd name="T8" fmla="*/ 50 w 63"/>
                  <a:gd name="T9" fmla="*/ 50 h 58"/>
                  <a:gd name="T10" fmla="*/ 46 w 63"/>
                  <a:gd name="T11" fmla="*/ 58 h 58"/>
                  <a:gd name="T12" fmla="*/ 0 w 63"/>
                  <a:gd name="T13" fmla="*/ 37 h 58"/>
                  <a:gd name="T14" fmla="*/ 4 w 63"/>
                  <a:gd name="T15" fmla="*/ 26 h 58"/>
                  <a:gd name="T16" fmla="*/ 43 w 63"/>
                  <a:gd name="T17" fmla="*/ 22 h 58"/>
                  <a:gd name="T18" fmla="*/ 12 w 63"/>
                  <a:gd name="T19" fmla="*/ 8 h 58"/>
                  <a:gd name="T20" fmla="*/ 17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17" y="0"/>
                    </a:moveTo>
                    <a:lnTo>
                      <a:pt x="63" y="21"/>
                    </a:lnTo>
                    <a:lnTo>
                      <a:pt x="59" y="30"/>
                    </a:lnTo>
                    <a:lnTo>
                      <a:pt x="19" y="35"/>
                    </a:lnTo>
                    <a:lnTo>
                      <a:pt x="50" y="50"/>
                    </a:lnTo>
                    <a:lnTo>
                      <a:pt x="46" y="58"/>
                    </a:lnTo>
                    <a:lnTo>
                      <a:pt x="0" y="37"/>
                    </a:lnTo>
                    <a:lnTo>
                      <a:pt x="4" y="26"/>
                    </a:lnTo>
                    <a:lnTo>
                      <a:pt x="43" y="22"/>
                    </a:lnTo>
                    <a:lnTo>
                      <a:pt x="12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2" name="íS1îḍé"/>
              <p:cNvSpPr/>
              <p:nvPr/>
            </p:nvSpPr>
            <p:spPr bwMode="auto">
              <a:xfrm>
                <a:off x="1690584" y="5045665"/>
                <a:ext cx="84138" cy="44450"/>
              </a:xfrm>
              <a:custGeom>
                <a:avLst/>
                <a:gdLst>
                  <a:gd name="T0" fmla="*/ 5 w 53"/>
                  <a:gd name="T1" fmla="*/ 0 h 28"/>
                  <a:gd name="T2" fmla="*/ 53 w 53"/>
                  <a:gd name="T3" fmla="*/ 19 h 28"/>
                  <a:gd name="T4" fmla="*/ 49 w 53"/>
                  <a:gd name="T5" fmla="*/ 28 h 28"/>
                  <a:gd name="T6" fmla="*/ 0 w 53"/>
                  <a:gd name="T7" fmla="*/ 10 h 28"/>
                  <a:gd name="T8" fmla="*/ 5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5" y="0"/>
                    </a:moveTo>
                    <a:lnTo>
                      <a:pt x="53" y="19"/>
                    </a:lnTo>
                    <a:lnTo>
                      <a:pt x="49" y="28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3" name="íṧļïḋè"/>
              <p:cNvSpPr/>
              <p:nvPr/>
            </p:nvSpPr>
            <p:spPr bwMode="auto">
              <a:xfrm>
                <a:off x="1674709" y="5091703"/>
                <a:ext cx="92075" cy="73025"/>
              </a:xfrm>
              <a:custGeom>
                <a:avLst/>
                <a:gdLst>
                  <a:gd name="T0" fmla="*/ 4 w 58"/>
                  <a:gd name="T1" fmla="*/ 3 h 46"/>
                  <a:gd name="T2" fmla="*/ 58 w 58"/>
                  <a:gd name="T3" fmla="*/ 0 h 46"/>
                  <a:gd name="T4" fmla="*/ 55 w 58"/>
                  <a:gd name="T5" fmla="*/ 11 h 46"/>
                  <a:gd name="T6" fmla="*/ 14 w 58"/>
                  <a:gd name="T7" fmla="*/ 13 h 46"/>
                  <a:gd name="T8" fmla="*/ 46 w 58"/>
                  <a:gd name="T9" fmla="*/ 35 h 46"/>
                  <a:gd name="T10" fmla="*/ 44 w 58"/>
                  <a:gd name="T11" fmla="*/ 46 h 46"/>
                  <a:gd name="T12" fmla="*/ 0 w 58"/>
                  <a:gd name="T13" fmla="*/ 14 h 46"/>
                  <a:gd name="T14" fmla="*/ 4 w 58"/>
                  <a:gd name="T15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46">
                    <a:moveTo>
                      <a:pt x="4" y="3"/>
                    </a:moveTo>
                    <a:lnTo>
                      <a:pt x="58" y="0"/>
                    </a:lnTo>
                    <a:lnTo>
                      <a:pt x="55" y="11"/>
                    </a:lnTo>
                    <a:lnTo>
                      <a:pt x="14" y="13"/>
                    </a:lnTo>
                    <a:lnTo>
                      <a:pt x="46" y="35"/>
                    </a:lnTo>
                    <a:lnTo>
                      <a:pt x="44" y="46"/>
                    </a:lnTo>
                    <a:lnTo>
                      <a:pt x="0" y="1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4" name="ïṡḷiḋé"/>
              <p:cNvSpPr/>
              <p:nvPr/>
            </p:nvSpPr>
            <p:spPr bwMode="auto">
              <a:xfrm>
                <a:off x="1652484" y="5153615"/>
                <a:ext cx="90488" cy="73025"/>
              </a:xfrm>
              <a:custGeom>
                <a:avLst/>
                <a:gdLst>
                  <a:gd name="T0" fmla="*/ 7 w 57"/>
                  <a:gd name="T1" fmla="*/ 0 h 46"/>
                  <a:gd name="T2" fmla="*/ 57 w 57"/>
                  <a:gd name="T3" fmla="*/ 10 h 46"/>
                  <a:gd name="T4" fmla="*/ 50 w 57"/>
                  <a:gd name="T5" fmla="*/ 46 h 46"/>
                  <a:gd name="T6" fmla="*/ 42 w 57"/>
                  <a:gd name="T7" fmla="*/ 45 h 46"/>
                  <a:gd name="T8" fmla="*/ 47 w 57"/>
                  <a:gd name="T9" fmla="*/ 18 h 46"/>
                  <a:gd name="T10" fmla="*/ 36 w 57"/>
                  <a:gd name="T11" fmla="*/ 16 h 46"/>
                  <a:gd name="T12" fmla="*/ 30 w 57"/>
                  <a:gd name="T13" fmla="*/ 40 h 46"/>
                  <a:gd name="T14" fmla="*/ 22 w 57"/>
                  <a:gd name="T15" fmla="*/ 39 h 46"/>
                  <a:gd name="T16" fmla="*/ 27 w 57"/>
                  <a:gd name="T17" fmla="*/ 14 h 46"/>
                  <a:gd name="T18" fmla="*/ 14 w 57"/>
                  <a:gd name="T19" fmla="*/ 11 h 46"/>
                  <a:gd name="T20" fmla="*/ 8 w 57"/>
                  <a:gd name="T21" fmla="*/ 39 h 46"/>
                  <a:gd name="T22" fmla="*/ 0 w 57"/>
                  <a:gd name="T23" fmla="*/ 38 h 46"/>
                  <a:gd name="T24" fmla="*/ 7 w 57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46">
                    <a:moveTo>
                      <a:pt x="7" y="0"/>
                    </a:moveTo>
                    <a:lnTo>
                      <a:pt x="57" y="10"/>
                    </a:lnTo>
                    <a:lnTo>
                      <a:pt x="50" y="46"/>
                    </a:lnTo>
                    <a:lnTo>
                      <a:pt x="42" y="45"/>
                    </a:lnTo>
                    <a:lnTo>
                      <a:pt x="47" y="18"/>
                    </a:lnTo>
                    <a:lnTo>
                      <a:pt x="36" y="16"/>
                    </a:lnTo>
                    <a:lnTo>
                      <a:pt x="30" y="40"/>
                    </a:lnTo>
                    <a:lnTo>
                      <a:pt x="22" y="39"/>
                    </a:lnTo>
                    <a:lnTo>
                      <a:pt x="27" y="14"/>
                    </a:lnTo>
                    <a:lnTo>
                      <a:pt x="14" y="11"/>
                    </a:lnTo>
                    <a:lnTo>
                      <a:pt x="8" y="39"/>
                    </a:lnTo>
                    <a:lnTo>
                      <a:pt x="0" y="3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5" name="ïşļiḋe"/>
              <p:cNvSpPr/>
              <p:nvPr/>
            </p:nvSpPr>
            <p:spPr bwMode="auto">
              <a:xfrm>
                <a:off x="1641372" y="5231403"/>
                <a:ext cx="88900" cy="71438"/>
              </a:xfrm>
              <a:custGeom>
                <a:avLst/>
                <a:gdLst>
                  <a:gd name="T0" fmla="*/ 4 w 48"/>
                  <a:gd name="T1" fmla="*/ 0 h 39"/>
                  <a:gd name="T2" fmla="*/ 48 w 48"/>
                  <a:gd name="T3" fmla="*/ 4 h 39"/>
                  <a:gd name="T4" fmla="*/ 46 w 48"/>
                  <a:gd name="T5" fmla="*/ 23 h 39"/>
                  <a:gd name="T6" fmla="*/ 44 w 48"/>
                  <a:gd name="T7" fmla="*/ 33 h 39"/>
                  <a:gd name="T8" fmla="*/ 39 w 48"/>
                  <a:gd name="T9" fmla="*/ 38 h 39"/>
                  <a:gd name="T10" fmla="*/ 32 w 48"/>
                  <a:gd name="T11" fmla="*/ 39 h 39"/>
                  <a:gd name="T12" fmla="*/ 24 w 48"/>
                  <a:gd name="T13" fmla="*/ 35 h 39"/>
                  <a:gd name="T14" fmla="*/ 21 w 48"/>
                  <a:gd name="T15" fmla="*/ 26 h 39"/>
                  <a:gd name="T16" fmla="*/ 17 w 48"/>
                  <a:gd name="T17" fmla="*/ 30 h 39"/>
                  <a:gd name="T18" fmla="*/ 9 w 48"/>
                  <a:gd name="T19" fmla="*/ 35 h 39"/>
                  <a:gd name="T20" fmla="*/ 0 w 48"/>
                  <a:gd name="T21" fmla="*/ 39 h 39"/>
                  <a:gd name="T22" fmla="*/ 1 w 48"/>
                  <a:gd name="T23" fmla="*/ 29 h 39"/>
                  <a:gd name="T24" fmla="*/ 12 w 48"/>
                  <a:gd name="T25" fmla="*/ 23 h 39"/>
                  <a:gd name="T26" fmla="*/ 18 w 48"/>
                  <a:gd name="T27" fmla="*/ 19 h 39"/>
                  <a:gd name="T28" fmla="*/ 20 w 48"/>
                  <a:gd name="T29" fmla="*/ 17 h 39"/>
                  <a:gd name="T30" fmla="*/ 21 w 48"/>
                  <a:gd name="T31" fmla="*/ 12 h 39"/>
                  <a:gd name="T32" fmla="*/ 22 w 48"/>
                  <a:gd name="T33" fmla="*/ 11 h 39"/>
                  <a:gd name="T34" fmla="*/ 3 w 48"/>
                  <a:gd name="T35" fmla="*/ 9 h 39"/>
                  <a:gd name="T36" fmla="*/ 4 w 48"/>
                  <a:gd name="T37" fmla="*/ 0 h 39"/>
                  <a:gd name="T38" fmla="*/ 29 w 48"/>
                  <a:gd name="T39" fmla="*/ 11 h 39"/>
                  <a:gd name="T40" fmla="*/ 28 w 48"/>
                  <a:gd name="T41" fmla="*/ 18 h 39"/>
                  <a:gd name="T42" fmla="*/ 28 w 48"/>
                  <a:gd name="T43" fmla="*/ 26 h 39"/>
                  <a:gd name="T44" fmla="*/ 29 w 48"/>
                  <a:gd name="T45" fmla="*/ 28 h 39"/>
                  <a:gd name="T46" fmla="*/ 32 w 48"/>
                  <a:gd name="T47" fmla="*/ 30 h 39"/>
                  <a:gd name="T48" fmla="*/ 36 w 48"/>
                  <a:gd name="T49" fmla="*/ 29 h 39"/>
                  <a:gd name="T50" fmla="*/ 38 w 48"/>
                  <a:gd name="T51" fmla="*/ 26 h 39"/>
                  <a:gd name="T52" fmla="*/ 39 w 48"/>
                  <a:gd name="T53" fmla="*/ 19 h 39"/>
                  <a:gd name="T54" fmla="*/ 40 w 48"/>
                  <a:gd name="T55" fmla="*/ 12 h 39"/>
                  <a:gd name="T56" fmla="*/ 29 w 48"/>
                  <a:gd name="T5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39">
                    <a:moveTo>
                      <a:pt x="4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7"/>
                      <a:pt x="45" y="31"/>
                      <a:pt x="44" y="33"/>
                    </a:cubicBezTo>
                    <a:cubicBezTo>
                      <a:pt x="43" y="35"/>
                      <a:pt x="41" y="36"/>
                      <a:pt x="39" y="38"/>
                    </a:cubicBezTo>
                    <a:cubicBezTo>
                      <a:pt x="37" y="39"/>
                      <a:pt x="35" y="39"/>
                      <a:pt x="32" y="39"/>
                    </a:cubicBezTo>
                    <a:cubicBezTo>
                      <a:pt x="29" y="38"/>
                      <a:pt x="26" y="37"/>
                      <a:pt x="24" y="35"/>
                    </a:cubicBezTo>
                    <a:cubicBezTo>
                      <a:pt x="22" y="33"/>
                      <a:pt x="21" y="30"/>
                      <a:pt x="21" y="26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2"/>
                      <a:pt x="13" y="33"/>
                      <a:pt x="9" y="3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1"/>
                      <a:pt x="17" y="20"/>
                      <a:pt x="18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0"/>
                    </a:lnTo>
                    <a:close/>
                    <a:moveTo>
                      <a:pt x="29" y="11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7" y="25"/>
                      <a:pt x="28" y="26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4" y="30"/>
                      <a:pt x="35" y="30"/>
                      <a:pt x="36" y="29"/>
                    </a:cubicBezTo>
                    <a:cubicBezTo>
                      <a:pt x="37" y="28"/>
                      <a:pt x="38" y="27"/>
                      <a:pt x="38" y="26"/>
                    </a:cubicBezTo>
                    <a:cubicBezTo>
                      <a:pt x="38" y="25"/>
                      <a:pt x="39" y="23"/>
                      <a:pt x="39" y="19"/>
                    </a:cubicBezTo>
                    <a:cubicBezTo>
                      <a:pt x="40" y="12"/>
                      <a:pt x="40" y="12"/>
                      <a:pt x="40" y="12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6" name="îś1iḓê"/>
              <p:cNvSpPr/>
              <p:nvPr/>
            </p:nvSpPr>
            <p:spPr bwMode="auto">
              <a:xfrm>
                <a:off x="1641372" y="5312365"/>
                <a:ext cx="82550" cy="66675"/>
              </a:xfrm>
              <a:custGeom>
                <a:avLst/>
                <a:gdLst>
                  <a:gd name="T0" fmla="*/ 15 w 45"/>
                  <a:gd name="T1" fmla="*/ 0 h 36"/>
                  <a:gd name="T2" fmla="*/ 16 w 45"/>
                  <a:gd name="T3" fmla="*/ 8 h 36"/>
                  <a:gd name="T4" fmla="*/ 9 w 45"/>
                  <a:gd name="T5" fmla="*/ 12 h 36"/>
                  <a:gd name="T6" fmla="*/ 7 w 45"/>
                  <a:gd name="T7" fmla="*/ 18 h 36"/>
                  <a:gd name="T8" fmla="*/ 9 w 45"/>
                  <a:gd name="T9" fmla="*/ 25 h 36"/>
                  <a:gd name="T10" fmla="*/ 13 w 45"/>
                  <a:gd name="T11" fmla="*/ 27 h 36"/>
                  <a:gd name="T12" fmla="*/ 16 w 45"/>
                  <a:gd name="T13" fmla="*/ 26 h 36"/>
                  <a:gd name="T14" fmla="*/ 18 w 45"/>
                  <a:gd name="T15" fmla="*/ 23 h 36"/>
                  <a:gd name="T16" fmla="*/ 20 w 45"/>
                  <a:gd name="T17" fmla="*/ 15 h 36"/>
                  <a:gd name="T18" fmla="*/ 24 w 45"/>
                  <a:gd name="T19" fmla="*/ 5 h 36"/>
                  <a:gd name="T20" fmla="*/ 33 w 45"/>
                  <a:gd name="T21" fmla="*/ 1 h 36"/>
                  <a:gd name="T22" fmla="*/ 39 w 45"/>
                  <a:gd name="T23" fmla="*/ 3 h 36"/>
                  <a:gd name="T24" fmla="*/ 44 w 45"/>
                  <a:gd name="T25" fmla="*/ 9 h 36"/>
                  <a:gd name="T26" fmla="*/ 45 w 45"/>
                  <a:gd name="T27" fmla="*/ 17 h 36"/>
                  <a:gd name="T28" fmla="*/ 42 w 45"/>
                  <a:gd name="T29" fmla="*/ 30 h 36"/>
                  <a:gd name="T30" fmla="*/ 32 w 45"/>
                  <a:gd name="T31" fmla="*/ 34 h 36"/>
                  <a:gd name="T32" fmla="*/ 31 w 45"/>
                  <a:gd name="T33" fmla="*/ 25 h 36"/>
                  <a:gd name="T34" fmla="*/ 36 w 45"/>
                  <a:gd name="T35" fmla="*/ 23 h 36"/>
                  <a:gd name="T36" fmla="*/ 38 w 45"/>
                  <a:gd name="T37" fmla="*/ 17 h 36"/>
                  <a:gd name="T38" fmla="*/ 36 w 45"/>
                  <a:gd name="T39" fmla="*/ 11 h 36"/>
                  <a:gd name="T40" fmla="*/ 33 w 45"/>
                  <a:gd name="T41" fmla="*/ 10 h 36"/>
                  <a:gd name="T42" fmla="*/ 31 w 45"/>
                  <a:gd name="T43" fmla="*/ 11 h 36"/>
                  <a:gd name="T44" fmla="*/ 28 w 45"/>
                  <a:gd name="T45" fmla="*/ 19 h 36"/>
                  <a:gd name="T46" fmla="*/ 25 w 45"/>
                  <a:gd name="T47" fmla="*/ 29 h 36"/>
                  <a:gd name="T48" fmla="*/ 20 w 45"/>
                  <a:gd name="T49" fmla="*/ 34 h 36"/>
                  <a:gd name="T50" fmla="*/ 13 w 45"/>
                  <a:gd name="T51" fmla="*/ 36 h 36"/>
                  <a:gd name="T52" fmla="*/ 6 w 45"/>
                  <a:gd name="T53" fmla="*/ 33 h 36"/>
                  <a:gd name="T54" fmla="*/ 1 w 45"/>
                  <a:gd name="T55" fmla="*/ 28 h 36"/>
                  <a:gd name="T56" fmla="*/ 0 w 45"/>
                  <a:gd name="T57" fmla="*/ 18 h 36"/>
                  <a:gd name="T58" fmla="*/ 3 w 45"/>
                  <a:gd name="T59" fmla="*/ 5 h 36"/>
                  <a:gd name="T60" fmla="*/ 15 w 45"/>
                  <a:gd name="T6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36">
                    <a:moveTo>
                      <a:pt x="15" y="0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3" y="9"/>
                      <a:pt x="10" y="10"/>
                      <a:pt x="9" y="12"/>
                    </a:cubicBezTo>
                    <a:cubicBezTo>
                      <a:pt x="8" y="13"/>
                      <a:pt x="7" y="15"/>
                      <a:pt x="7" y="18"/>
                    </a:cubicBezTo>
                    <a:cubicBezTo>
                      <a:pt x="7" y="21"/>
                      <a:pt x="8" y="23"/>
                      <a:pt x="9" y="25"/>
                    </a:cubicBezTo>
                    <a:cubicBezTo>
                      <a:pt x="10" y="26"/>
                      <a:pt x="12" y="27"/>
                      <a:pt x="13" y="27"/>
                    </a:cubicBezTo>
                    <a:cubicBezTo>
                      <a:pt x="14" y="27"/>
                      <a:pt x="15" y="26"/>
                      <a:pt x="16" y="26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18" y="22"/>
                      <a:pt x="19" y="19"/>
                      <a:pt x="20" y="15"/>
                    </a:cubicBezTo>
                    <a:cubicBezTo>
                      <a:pt x="21" y="11"/>
                      <a:pt x="22" y="7"/>
                      <a:pt x="24" y="5"/>
                    </a:cubicBezTo>
                    <a:cubicBezTo>
                      <a:pt x="26" y="3"/>
                      <a:pt x="29" y="1"/>
                      <a:pt x="33" y="1"/>
                    </a:cubicBezTo>
                    <a:cubicBezTo>
                      <a:pt x="35" y="1"/>
                      <a:pt x="37" y="2"/>
                      <a:pt x="39" y="3"/>
                    </a:cubicBezTo>
                    <a:cubicBezTo>
                      <a:pt x="41" y="4"/>
                      <a:pt x="43" y="6"/>
                      <a:pt x="44" y="9"/>
                    </a:cubicBezTo>
                    <a:cubicBezTo>
                      <a:pt x="45" y="11"/>
                      <a:pt x="45" y="14"/>
                      <a:pt x="45" y="17"/>
                    </a:cubicBezTo>
                    <a:cubicBezTo>
                      <a:pt x="45" y="23"/>
                      <a:pt x="44" y="27"/>
                      <a:pt x="42" y="30"/>
                    </a:cubicBezTo>
                    <a:cubicBezTo>
                      <a:pt x="39" y="33"/>
                      <a:pt x="36" y="34"/>
                      <a:pt x="32" y="3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4" y="25"/>
                      <a:pt x="35" y="24"/>
                      <a:pt x="36" y="23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5"/>
                      <a:pt x="37" y="13"/>
                      <a:pt x="36" y="11"/>
                    </a:cubicBezTo>
                    <a:cubicBezTo>
                      <a:pt x="35" y="10"/>
                      <a:pt x="35" y="10"/>
                      <a:pt x="33" y="10"/>
                    </a:cubicBezTo>
                    <a:cubicBezTo>
                      <a:pt x="32" y="10"/>
                      <a:pt x="31" y="10"/>
                      <a:pt x="31" y="11"/>
                    </a:cubicBezTo>
                    <a:cubicBezTo>
                      <a:pt x="30" y="12"/>
                      <a:pt x="29" y="15"/>
                      <a:pt x="28" y="19"/>
                    </a:cubicBezTo>
                    <a:cubicBezTo>
                      <a:pt x="27" y="24"/>
                      <a:pt x="26" y="27"/>
                      <a:pt x="25" y="29"/>
                    </a:cubicBezTo>
                    <a:cubicBezTo>
                      <a:pt x="24" y="31"/>
                      <a:pt x="22" y="33"/>
                      <a:pt x="20" y="34"/>
                    </a:cubicBezTo>
                    <a:cubicBezTo>
                      <a:pt x="18" y="35"/>
                      <a:pt x="16" y="36"/>
                      <a:pt x="13" y="36"/>
                    </a:cubicBezTo>
                    <a:cubicBezTo>
                      <a:pt x="11" y="36"/>
                      <a:pt x="8" y="35"/>
                      <a:pt x="6" y="33"/>
                    </a:cubicBezTo>
                    <a:cubicBezTo>
                      <a:pt x="4" y="32"/>
                      <a:pt x="2" y="30"/>
                      <a:pt x="1" y="28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7" name="íş1ïḓe"/>
              <p:cNvSpPr/>
              <p:nvPr/>
            </p:nvSpPr>
            <p:spPr bwMode="auto">
              <a:xfrm>
                <a:off x="1642959" y="5385390"/>
                <a:ext cx="84138" cy="22225"/>
              </a:xfrm>
              <a:custGeom>
                <a:avLst/>
                <a:gdLst>
                  <a:gd name="T0" fmla="*/ 0 w 53"/>
                  <a:gd name="T1" fmla="*/ 5 h 14"/>
                  <a:gd name="T2" fmla="*/ 51 w 53"/>
                  <a:gd name="T3" fmla="*/ 0 h 14"/>
                  <a:gd name="T4" fmla="*/ 53 w 53"/>
                  <a:gd name="T5" fmla="*/ 11 h 14"/>
                  <a:gd name="T6" fmla="*/ 1 w 53"/>
                  <a:gd name="T7" fmla="*/ 14 h 14"/>
                  <a:gd name="T8" fmla="*/ 0 w 53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4">
                    <a:moveTo>
                      <a:pt x="0" y="5"/>
                    </a:moveTo>
                    <a:lnTo>
                      <a:pt x="51" y="0"/>
                    </a:lnTo>
                    <a:lnTo>
                      <a:pt x="53" y="11"/>
                    </a:lnTo>
                    <a:lnTo>
                      <a:pt x="1" y="1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8" name="ïṩlîḋè"/>
              <p:cNvSpPr/>
              <p:nvPr/>
            </p:nvSpPr>
            <p:spPr bwMode="auto">
              <a:xfrm>
                <a:off x="1649309" y="5407615"/>
                <a:ext cx="84138" cy="66675"/>
              </a:xfrm>
              <a:custGeom>
                <a:avLst/>
                <a:gdLst>
                  <a:gd name="T0" fmla="*/ 0 w 53"/>
                  <a:gd name="T1" fmla="*/ 22 h 42"/>
                  <a:gd name="T2" fmla="*/ 42 w 53"/>
                  <a:gd name="T3" fmla="*/ 17 h 42"/>
                  <a:gd name="T4" fmla="*/ 39 w 53"/>
                  <a:gd name="T5" fmla="*/ 1 h 42"/>
                  <a:gd name="T6" fmla="*/ 49 w 53"/>
                  <a:gd name="T7" fmla="*/ 0 h 42"/>
                  <a:gd name="T8" fmla="*/ 53 w 53"/>
                  <a:gd name="T9" fmla="*/ 41 h 42"/>
                  <a:gd name="T10" fmla="*/ 45 w 53"/>
                  <a:gd name="T11" fmla="*/ 42 h 42"/>
                  <a:gd name="T12" fmla="*/ 43 w 53"/>
                  <a:gd name="T13" fmla="*/ 27 h 42"/>
                  <a:gd name="T14" fmla="*/ 1 w 53"/>
                  <a:gd name="T15" fmla="*/ 33 h 42"/>
                  <a:gd name="T16" fmla="*/ 0 w 53"/>
                  <a:gd name="T17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2">
                    <a:moveTo>
                      <a:pt x="0" y="22"/>
                    </a:moveTo>
                    <a:lnTo>
                      <a:pt x="42" y="17"/>
                    </a:lnTo>
                    <a:lnTo>
                      <a:pt x="39" y="1"/>
                    </a:lnTo>
                    <a:lnTo>
                      <a:pt x="49" y="0"/>
                    </a:lnTo>
                    <a:lnTo>
                      <a:pt x="53" y="41"/>
                    </a:lnTo>
                    <a:lnTo>
                      <a:pt x="45" y="42"/>
                    </a:lnTo>
                    <a:lnTo>
                      <a:pt x="43" y="27"/>
                    </a:lnTo>
                    <a:lnTo>
                      <a:pt x="1" y="33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99" name="ïṣľîďe"/>
              <p:cNvSpPr/>
              <p:nvPr/>
            </p:nvSpPr>
            <p:spPr bwMode="auto">
              <a:xfrm>
                <a:off x="1662009" y="5471115"/>
                <a:ext cx="90488" cy="73025"/>
              </a:xfrm>
              <a:custGeom>
                <a:avLst/>
                <a:gdLst>
                  <a:gd name="T0" fmla="*/ 0 w 57"/>
                  <a:gd name="T1" fmla="*/ 29 h 46"/>
                  <a:gd name="T2" fmla="*/ 21 w 57"/>
                  <a:gd name="T3" fmla="*/ 24 h 46"/>
                  <a:gd name="T4" fmla="*/ 45 w 57"/>
                  <a:gd name="T5" fmla="*/ 0 h 46"/>
                  <a:gd name="T6" fmla="*/ 49 w 57"/>
                  <a:gd name="T7" fmla="*/ 11 h 46"/>
                  <a:gd name="T8" fmla="*/ 31 w 57"/>
                  <a:gd name="T9" fmla="*/ 28 h 46"/>
                  <a:gd name="T10" fmla="*/ 53 w 57"/>
                  <a:gd name="T11" fmla="*/ 35 h 46"/>
                  <a:gd name="T12" fmla="*/ 57 w 57"/>
                  <a:gd name="T13" fmla="*/ 46 h 46"/>
                  <a:gd name="T14" fmla="*/ 23 w 57"/>
                  <a:gd name="T15" fmla="*/ 35 h 46"/>
                  <a:gd name="T16" fmla="*/ 2 w 57"/>
                  <a:gd name="T17" fmla="*/ 39 h 46"/>
                  <a:gd name="T18" fmla="*/ 0 w 57"/>
                  <a:gd name="T19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6">
                    <a:moveTo>
                      <a:pt x="0" y="29"/>
                    </a:moveTo>
                    <a:lnTo>
                      <a:pt x="21" y="24"/>
                    </a:lnTo>
                    <a:lnTo>
                      <a:pt x="45" y="0"/>
                    </a:lnTo>
                    <a:lnTo>
                      <a:pt x="49" y="11"/>
                    </a:lnTo>
                    <a:lnTo>
                      <a:pt x="31" y="28"/>
                    </a:lnTo>
                    <a:lnTo>
                      <a:pt x="53" y="35"/>
                    </a:lnTo>
                    <a:lnTo>
                      <a:pt x="57" y="46"/>
                    </a:lnTo>
                    <a:lnTo>
                      <a:pt x="23" y="35"/>
                    </a:lnTo>
                    <a:lnTo>
                      <a:pt x="2" y="3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0" name="íśļiḓe"/>
              <p:cNvSpPr/>
              <p:nvPr/>
            </p:nvSpPr>
            <p:spPr bwMode="auto">
              <a:xfrm>
                <a:off x="1704872" y="5609228"/>
                <a:ext cx="85725" cy="80963"/>
              </a:xfrm>
              <a:custGeom>
                <a:avLst/>
                <a:gdLst>
                  <a:gd name="T0" fmla="*/ 15 w 47"/>
                  <a:gd name="T1" fmla="*/ 2 h 44"/>
                  <a:gd name="T2" fmla="*/ 26 w 47"/>
                  <a:gd name="T3" fmla="*/ 0 h 44"/>
                  <a:gd name="T4" fmla="*/ 33 w 47"/>
                  <a:gd name="T5" fmla="*/ 1 h 44"/>
                  <a:gd name="T6" fmla="*/ 39 w 47"/>
                  <a:gd name="T7" fmla="*/ 4 h 44"/>
                  <a:gd name="T8" fmla="*/ 44 w 47"/>
                  <a:gd name="T9" fmla="*/ 12 h 44"/>
                  <a:gd name="T10" fmla="*/ 45 w 47"/>
                  <a:gd name="T11" fmla="*/ 29 h 44"/>
                  <a:gd name="T12" fmla="*/ 32 w 47"/>
                  <a:gd name="T13" fmla="*/ 41 h 44"/>
                  <a:gd name="T14" fmla="*/ 15 w 47"/>
                  <a:gd name="T15" fmla="*/ 43 h 44"/>
                  <a:gd name="T16" fmla="*/ 3 w 47"/>
                  <a:gd name="T17" fmla="*/ 31 h 44"/>
                  <a:gd name="T18" fmla="*/ 2 w 47"/>
                  <a:gd name="T19" fmla="*/ 14 h 44"/>
                  <a:gd name="T20" fmla="*/ 15 w 47"/>
                  <a:gd name="T21" fmla="*/ 2 h 44"/>
                  <a:gd name="T22" fmla="*/ 19 w 47"/>
                  <a:gd name="T23" fmla="*/ 10 h 44"/>
                  <a:gd name="T24" fmla="*/ 10 w 47"/>
                  <a:gd name="T25" fmla="*/ 18 h 44"/>
                  <a:gd name="T26" fmla="*/ 10 w 47"/>
                  <a:gd name="T27" fmla="*/ 28 h 44"/>
                  <a:gd name="T28" fmla="*/ 17 w 47"/>
                  <a:gd name="T29" fmla="*/ 34 h 44"/>
                  <a:gd name="T30" fmla="*/ 29 w 47"/>
                  <a:gd name="T31" fmla="*/ 33 h 44"/>
                  <a:gd name="T32" fmla="*/ 38 w 47"/>
                  <a:gd name="T33" fmla="*/ 25 h 44"/>
                  <a:gd name="T34" fmla="*/ 37 w 47"/>
                  <a:gd name="T35" fmla="*/ 16 h 44"/>
                  <a:gd name="T36" fmla="*/ 30 w 47"/>
                  <a:gd name="T37" fmla="*/ 9 h 44"/>
                  <a:gd name="T38" fmla="*/ 19 w 47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4">
                    <a:moveTo>
                      <a:pt x="15" y="2"/>
                    </a:moveTo>
                    <a:cubicBezTo>
                      <a:pt x="19" y="0"/>
                      <a:pt x="23" y="0"/>
                      <a:pt x="26" y="0"/>
                    </a:cubicBezTo>
                    <a:cubicBezTo>
                      <a:pt x="28" y="0"/>
                      <a:pt x="31" y="0"/>
                      <a:pt x="33" y="1"/>
                    </a:cubicBezTo>
                    <a:cubicBezTo>
                      <a:pt x="35" y="2"/>
                      <a:pt x="37" y="3"/>
                      <a:pt x="39" y="4"/>
                    </a:cubicBezTo>
                    <a:cubicBezTo>
                      <a:pt x="41" y="6"/>
                      <a:pt x="43" y="9"/>
                      <a:pt x="44" y="12"/>
                    </a:cubicBezTo>
                    <a:cubicBezTo>
                      <a:pt x="47" y="18"/>
                      <a:pt x="47" y="24"/>
                      <a:pt x="45" y="29"/>
                    </a:cubicBezTo>
                    <a:cubicBezTo>
                      <a:pt x="43" y="34"/>
                      <a:pt x="39" y="38"/>
                      <a:pt x="32" y="41"/>
                    </a:cubicBezTo>
                    <a:cubicBezTo>
                      <a:pt x="26" y="44"/>
                      <a:pt x="20" y="44"/>
                      <a:pt x="15" y="43"/>
                    </a:cubicBezTo>
                    <a:cubicBezTo>
                      <a:pt x="9" y="41"/>
                      <a:pt x="5" y="37"/>
                      <a:pt x="3" y="31"/>
                    </a:cubicBezTo>
                    <a:cubicBezTo>
                      <a:pt x="0" y="25"/>
                      <a:pt x="0" y="19"/>
                      <a:pt x="2" y="14"/>
                    </a:cubicBezTo>
                    <a:cubicBezTo>
                      <a:pt x="4" y="9"/>
                      <a:pt x="8" y="5"/>
                      <a:pt x="15" y="2"/>
                    </a:cubicBezTo>
                    <a:close/>
                    <a:moveTo>
                      <a:pt x="19" y="10"/>
                    </a:moveTo>
                    <a:cubicBezTo>
                      <a:pt x="14" y="12"/>
                      <a:pt x="11" y="15"/>
                      <a:pt x="10" y="18"/>
                    </a:cubicBezTo>
                    <a:cubicBezTo>
                      <a:pt x="8" y="21"/>
                      <a:pt x="8" y="24"/>
                      <a:pt x="10" y="28"/>
                    </a:cubicBezTo>
                    <a:cubicBezTo>
                      <a:pt x="11" y="31"/>
                      <a:pt x="13" y="33"/>
                      <a:pt x="17" y="34"/>
                    </a:cubicBezTo>
                    <a:cubicBezTo>
                      <a:pt x="20" y="35"/>
                      <a:pt x="24" y="35"/>
                      <a:pt x="29" y="33"/>
                    </a:cubicBezTo>
                    <a:cubicBezTo>
                      <a:pt x="33" y="31"/>
                      <a:pt x="36" y="28"/>
                      <a:pt x="38" y="25"/>
                    </a:cubicBezTo>
                    <a:cubicBezTo>
                      <a:pt x="39" y="22"/>
                      <a:pt x="39" y="19"/>
                      <a:pt x="37" y="16"/>
                    </a:cubicBezTo>
                    <a:cubicBezTo>
                      <a:pt x="36" y="12"/>
                      <a:pt x="34" y="10"/>
                      <a:pt x="30" y="9"/>
                    </a:cubicBezTo>
                    <a:cubicBezTo>
                      <a:pt x="27" y="8"/>
                      <a:pt x="23" y="8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1" name="î$ḷïďe"/>
              <p:cNvSpPr/>
              <p:nvPr/>
            </p:nvSpPr>
            <p:spPr bwMode="auto">
              <a:xfrm>
                <a:off x="1733447" y="5675903"/>
                <a:ext cx="98425" cy="66675"/>
              </a:xfrm>
              <a:custGeom>
                <a:avLst/>
                <a:gdLst>
                  <a:gd name="T0" fmla="*/ 0 w 62"/>
                  <a:gd name="T1" fmla="*/ 26 h 42"/>
                  <a:gd name="T2" fmla="*/ 45 w 62"/>
                  <a:gd name="T3" fmla="*/ 0 h 42"/>
                  <a:gd name="T4" fmla="*/ 62 w 62"/>
                  <a:gd name="T5" fmla="*/ 30 h 42"/>
                  <a:gd name="T6" fmla="*/ 55 w 62"/>
                  <a:gd name="T7" fmla="*/ 35 h 42"/>
                  <a:gd name="T8" fmla="*/ 43 w 62"/>
                  <a:gd name="T9" fmla="*/ 14 h 42"/>
                  <a:gd name="T10" fmla="*/ 32 w 62"/>
                  <a:gd name="T11" fmla="*/ 20 h 42"/>
                  <a:gd name="T12" fmla="*/ 43 w 62"/>
                  <a:gd name="T13" fmla="*/ 38 h 42"/>
                  <a:gd name="T14" fmla="*/ 35 w 62"/>
                  <a:gd name="T15" fmla="*/ 42 h 42"/>
                  <a:gd name="T16" fmla="*/ 25 w 62"/>
                  <a:gd name="T17" fmla="*/ 23 h 42"/>
                  <a:gd name="T18" fmla="*/ 6 w 62"/>
                  <a:gd name="T19" fmla="*/ 35 h 42"/>
                  <a:gd name="T20" fmla="*/ 0 w 62"/>
                  <a:gd name="T2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42">
                    <a:moveTo>
                      <a:pt x="0" y="26"/>
                    </a:moveTo>
                    <a:lnTo>
                      <a:pt x="45" y="0"/>
                    </a:lnTo>
                    <a:lnTo>
                      <a:pt x="62" y="30"/>
                    </a:lnTo>
                    <a:lnTo>
                      <a:pt x="55" y="35"/>
                    </a:lnTo>
                    <a:lnTo>
                      <a:pt x="43" y="14"/>
                    </a:lnTo>
                    <a:lnTo>
                      <a:pt x="32" y="20"/>
                    </a:lnTo>
                    <a:lnTo>
                      <a:pt x="43" y="38"/>
                    </a:lnTo>
                    <a:lnTo>
                      <a:pt x="35" y="42"/>
                    </a:lnTo>
                    <a:lnTo>
                      <a:pt x="25" y="23"/>
                    </a:lnTo>
                    <a:lnTo>
                      <a:pt x="6" y="35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2" name="îśḻîḍe"/>
              <p:cNvSpPr/>
              <p:nvPr/>
            </p:nvSpPr>
            <p:spPr bwMode="auto">
              <a:xfrm>
                <a:off x="1812822" y="5785440"/>
                <a:ext cx="85725" cy="82550"/>
              </a:xfrm>
              <a:custGeom>
                <a:avLst/>
                <a:gdLst>
                  <a:gd name="T0" fmla="*/ 6 w 46"/>
                  <a:gd name="T1" fmla="*/ 13 h 45"/>
                  <a:gd name="T2" fmla="*/ 12 w 46"/>
                  <a:gd name="T3" fmla="*/ 19 h 45"/>
                  <a:gd name="T4" fmla="*/ 9 w 46"/>
                  <a:gd name="T5" fmla="*/ 26 h 45"/>
                  <a:gd name="T6" fmla="*/ 11 w 46"/>
                  <a:gd name="T7" fmla="*/ 32 h 45"/>
                  <a:gd name="T8" fmla="*/ 17 w 46"/>
                  <a:gd name="T9" fmla="*/ 36 h 45"/>
                  <a:gd name="T10" fmla="*/ 22 w 46"/>
                  <a:gd name="T11" fmla="*/ 35 h 45"/>
                  <a:gd name="T12" fmla="*/ 23 w 46"/>
                  <a:gd name="T13" fmla="*/ 32 h 45"/>
                  <a:gd name="T14" fmla="*/ 22 w 46"/>
                  <a:gd name="T15" fmla="*/ 29 h 45"/>
                  <a:gd name="T16" fmla="*/ 19 w 46"/>
                  <a:gd name="T17" fmla="*/ 22 h 45"/>
                  <a:gd name="T18" fmla="*/ 16 w 46"/>
                  <a:gd name="T19" fmla="*/ 12 h 45"/>
                  <a:gd name="T20" fmla="*/ 21 w 46"/>
                  <a:gd name="T21" fmla="*/ 3 h 45"/>
                  <a:gd name="T22" fmla="*/ 27 w 46"/>
                  <a:gd name="T23" fmla="*/ 0 h 45"/>
                  <a:gd name="T24" fmla="*/ 34 w 46"/>
                  <a:gd name="T25" fmla="*/ 2 h 45"/>
                  <a:gd name="T26" fmla="*/ 40 w 46"/>
                  <a:gd name="T27" fmla="*/ 8 h 45"/>
                  <a:gd name="T28" fmla="*/ 45 w 46"/>
                  <a:gd name="T29" fmla="*/ 19 h 45"/>
                  <a:gd name="T30" fmla="*/ 41 w 46"/>
                  <a:gd name="T31" fmla="*/ 29 h 45"/>
                  <a:gd name="T32" fmla="*/ 35 w 46"/>
                  <a:gd name="T33" fmla="*/ 22 h 45"/>
                  <a:gd name="T34" fmla="*/ 37 w 46"/>
                  <a:gd name="T35" fmla="*/ 17 h 45"/>
                  <a:gd name="T36" fmla="*/ 35 w 46"/>
                  <a:gd name="T37" fmla="*/ 12 h 45"/>
                  <a:gd name="T38" fmla="*/ 30 w 46"/>
                  <a:gd name="T39" fmla="*/ 8 h 45"/>
                  <a:gd name="T40" fmla="*/ 27 w 46"/>
                  <a:gd name="T41" fmla="*/ 9 h 45"/>
                  <a:gd name="T42" fmla="*/ 25 w 46"/>
                  <a:gd name="T43" fmla="*/ 12 h 45"/>
                  <a:gd name="T44" fmla="*/ 28 w 46"/>
                  <a:gd name="T45" fmla="*/ 20 h 45"/>
                  <a:gd name="T46" fmla="*/ 32 w 46"/>
                  <a:gd name="T47" fmla="*/ 29 h 45"/>
                  <a:gd name="T48" fmla="*/ 31 w 46"/>
                  <a:gd name="T49" fmla="*/ 36 h 45"/>
                  <a:gd name="T50" fmla="*/ 27 w 46"/>
                  <a:gd name="T51" fmla="*/ 42 h 45"/>
                  <a:gd name="T52" fmla="*/ 20 w 46"/>
                  <a:gd name="T53" fmla="*/ 45 h 45"/>
                  <a:gd name="T54" fmla="*/ 13 w 46"/>
                  <a:gd name="T55" fmla="*/ 43 h 45"/>
                  <a:gd name="T56" fmla="*/ 6 w 46"/>
                  <a:gd name="T57" fmla="*/ 37 h 45"/>
                  <a:gd name="T58" fmla="*/ 0 w 46"/>
                  <a:gd name="T59" fmla="*/ 24 h 45"/>
                  <a:gd name="T60" fmla="*/ 6 w 46"/>
                  <a:gd name="T61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5">
                    <a:moveTo>
                      <a:pt x="6" y="1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21"/>
                      <a:pt x="9" y="24"/>
                      <a:pt x="9" y="26"/>
                    </a:cubicBezTo>
                    <a:cubicBezTo>
                      <a:pt x="9" y="28"/>
                      <a:pt x="10" y="30"/>
                      <a:pt x="11" y="32"/>
                    </a:cubicBezTo>
                    <a:cubicBezTo>
                      <a:pt x="13" y="34"/>
                      <a:pt x="15" y="35"/>
                      <a:pt x="17" y="36"/>
                    </a:cubicBezTo>
                    <a:cubicBezTo>
                      <a:pt x="19" y="36"/>
                      <a:pt x="20" y="36"/>
                      <a:pt x="22" y="35"/>
                    </a:cubicBezTo>
                    <a:cubicBezTo>
                      <a:pt x="22" y="34"/>
                      <a:pt x="23" y="33"/>
                      <a:pt x="23" y="32"/>
                    </a:cubicBezTo>
                    <a:cubicBezTo>
                      <a:pt x="23" y="32"/>
                      <a:pt x="23" y="30"/>
                      <a:pt x="22" y="29"/>
                    </a:cubicBezTo>
                    <a:cubicBezTo>
                      <a:pt x="22" y="28"/>
                      <a:pt x="21" y="26"/>
                      <a:pt x="19" y="22"/>
                    </a:cubicBezTo>
                    <a:cubicBezTo>
                      <a:pt x="17" y="18"/>
                      <a:pt x="16" y="14"/>
                      <a:pt x="16" y="12"/>
                    </a:cubicBezTo>
                    <a:cubicBezTo>
                      <a:pt x="17" y="8"/>
                      <a:pt x="18" y="5"/>
                      <a:pt x="21" y="3"/>
                    </a:cubicBezTo>
                    <a:cubicBezTo>
                      <a:pt x="23" y="1"/>
                      <a:pt x="25" y="1"/>
                      <a:pt x="27" y="0"/>
                    </a:cubicBezTo>
                    <a:cubicBezTo>
                      <a:pt x="29" y="0"/>
                      <a:pt x="31" y="1"/>
                      <a:pt x="34" y="2"/>
                    </a:cubicBezTo>
                    <a:cubicBezTo>
                      <a:pt x="36" y="3"/>
                      <a:pt x="38" y="5"/>
                      <a:pt x="40" y="8"/>
                    </a:cubicBezTo>
                    <a:cubicBezTo>
                      <a:pt x="44" y="12"/>
                      <a:pt x="46" y="16"/>
                      <a:pt x="45" y="19"/>
                    </a:cubicBezTo>
                    <a:cubicBezTo>
                      <a:pt x="45" y="23"/>
                      <a:pt x="44" y="26"/>
                      <a:pt x="41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1"/>
                      <a:pt x="37" y="19"/>
                      <a:pt x="37" y="17"/>
                    </a:cubicBezTo>
                    <a:cubicBezTo>
                      <a:pt x="37" y="16"/>
                      <a:pt x="36" y="14"/>
                      <a:pt x="35" y="12"/>
                    </a:cubicBezTo>
                    <a:cubicBezTo>
                      <a:pt x="33" y="10"/>
                      <a:pt x="31" y="9"/>
                      <a:pt x="30" y="8"/>
                    </a:cubicBezTo>
                    <a:cubicBezTo>
                      <a:pt x="28" y="8"/>
                      <a:pt x="27" y="8"/>
                      <a:pt x="27" y="9"/>
                    </a:cubicBezTo>
                    <a:cubicBezTo>
                      <a:pt x="26" y="10"/>
                      <a:pt x="25" y="11"/>
                      <a:pt x="25" y="12"/>
                    </a:cubicBezTo>
                    <a:cubicBezTo>
                      <a:pt x="25" y="13"/>
                      <a:pt x="26" y="16"/>
                      <a:pt x="28" y="20"/>
                    </a:cubicBezTo>
                    <a:cubicBezTo>
                      <a:pt x="30" y="24"/>
                      <a:pt x="31" y="27"/>
                      <a:pt x="32" y="29"/>
                    </a:cubicBezTo>
                    <a:cubicBezTo>
                      <a:pt x="32" y="32"/>
                      <a:pt x="32" y="34"/>
                      <a:pt x="31" y="36"/>
                    </a:cubicBezTo>
                    <a:cubicBezTo>
                      <a:pt x="31" y="38"/>
                      <a:pt x="29" y="40"/>
                      <a:pt x="27" y="42"/>
                    </a:cubicBezTo>
                    <a:cubicBezTo>
                      <a:pt x="25" y="43"/>
                      <a:pt x="23" y="44"/>
                      <a:pt x="20" y="45"/>
                    </a:cubicBezTo>
                    <a:cubicBezTo>
                      <a:pt x="18" y="45"/>
                      <a:pt x="15" y="44"/>
                      <a:pt x="13" y="43"/>
                    </a:cubicBezTo>
                    <a:cubicBezTo>
                      <a:pt x="10" y="42"/>
                      <a:pt x="8" y="40"/>
                      <a:pt x="6" y="37"/>
                    </a:cubicBezTo>
                    <a:cubicBezTo>
                      <a:pt x="2" y="32"/>
                      <a:pt x="0" y="28"/>
                      <a:pt x="0" y="24"/>
                    </a:cubicBezTo>
                    <a:cubicBezTo>
                      <a:pt x="1" y="20"/>
                      <a:pt x="2" y="17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3" name="í$ļîḋê"/>
              <p:cNvSpPr/>
              <p:nvPr/>
            </p:nvSpPr>
            <p:spPr bwMode="auto">
              <a:xfrm>
                <a:off x="1868384" y="5844178"/>
                <a:ext cx="82550" cy="82550"/>
              </a:xfrm>
              <a:custGeom>
                <a:avLst/>
                <a:gdLst>
                  <a:gd name="T0" fmla="*/ 25 w 45"/>
                  <a:gd name="T1" fmla="*/ 33 h 45"/>
                  <a:gd name="T2" fmla="*/ 29 w 45"/>
                  <a:gd name="T3" fmla="*/ 41 h 45"/>
                  <a:gd name="T4" fmla="*/ 17 w 45"/>
                  <a:gd name="T5" fmla="*/ 44 h 45"/>
                  <a:gd name="T6" fmla="*/ 6 w 45"/>
                  <a:gd name="T7" fmla="*/ 38 h 45"/>
                  <a:gd name="T8" fmla="*/ 0 w 45"/>
                  <a:gd name="T9" fmla="*/ 24 h 45"/>
                  <a:gd name="T10" fmla="*/ 8 w 45"/>
                  <a:gd name="T11" fmla="*/ 8 h 45"/>
                  <a:gd name="T12" fmla="*/ 24 w 45"/>
                  <a:gd name="T13" fmla="*/ 0 h 45"/>
                  <a:gd name="T14" fmla="*/ 39 w 45"/>
                  <a:gd name="T15" fmla="*/ 7 h 45"/>
                  <a:gd name="T16" fmla="*/ 45 w 45"/>
                  <a:gd name="T17" fmla="*/ 19 h 45"/>
                  <a:gd name="T18" fmla="*/ 42 w 45"/>
                  <a:gd name="T19" fmla="*/ 28 h 45"/>
                  <a:gd name="T20" fmla="*/ 34 w 45"/>
                  <a:gd name="T21" fmla="*/ 23 h 45"/>
                  <a:gd name="T22" fmla="*/ 36 w 45"/>
                  <a:gd name="T23" fmla="*/ 17 h 45"/>
                  <a:gd name="T24" fmla="*/ 33 w 45"/>
                  <a:gd name="T25" fmla="*/ 12 h 45"/>
                  <a:gd name="T26" fmla="*/ 25 w 45"/>
                  <a:gd name="T27" fmla="*/ 9 h 45"/>
                  <a:gd name="T28" fmla="*/ 15 w 45"/>
                  <a:gd name="T29" fmla="*/ 14 h 45"/>
                  <a:gd name="T30" fmla="*/ 8 w 45"/>
                  <a:gd name="T31" fmla="*/ 25 h 45"/>
                  <a:gd name="T32" fmla="*/ 11 w 45"/>
                  <a:gd name="T33" fmla="*/ 33 h 45"/>
                  <a:gd name="T34" fmla="*/ 17 w 45"/>
                  <a:gd name="T35" fmla="*/ 36 h 45"/>
                  <a:gd name="T36" fmla="*/ 25 w 45"/>
                  <a:gd name="T3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5">
                    <a:moveTo>
                      <a:pt x="25" y="33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5"/>
                      <a:pt x="17" y="44"/>
                    </a:cubicBezTo>
                    <a:cubicBezTo>
                      <a:pt x="13" y="44"/>
                      <a:pt x="9" y="42"/>
                      <a:pt x="6" y="38"/>
                    </a:cubicBezTo>
                    <a:cubicBezTo>
                      <a:pt x="2" y="34"/>
                      <a:pt x="0" y="29"/>
                      <a:pt x="0" y="24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8" y="1"/>
                      <a:pt x="24" y="0"/>
                    </a:cubicBezTo>
                    <a:cubicBezTo>
                      <a:pt x="29" y="0"/>
                      <a:pt x="34" y="2"/>
                      <a:pt x="39" y="7"/>
                    </a:cubicBezTo>
                    <a:cubicBezTo>
                      <a:pt x="42" y="10"/>
                      <a:pt x="44" y="15"/>
                      <a:pt x="45" y="19"/>
                    </a:cubicBezTo>
                    <a:cubicBezTo>
                      <a:pt x="45" y="22"/>
                      <a:pt x="44" y="25"/>
                      <a:pt x="42" y="2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6" y="19"/>
                      <a:pt x="36" y="17"/>
                    </a:cubicBezTo>
                    <a:cubicBezTo>
                      <a:pt x="36" y="15"/>
                      <a:pt x="35" y="13"/>
                      <a:pt x="33" y="12"/>
                    </a:cubicBezTo>
                    <a:cubicBezTo>
                      <a:pt x="31" y="9"/>
                      <a:pt x="28" y="8"/>
                      <a:pt x="25" y="9"/>
                    </a:cubicBezTo>
                    <a:cubicBezTo>
                      <a:pt x="22" y="9"/>
                      <a:pt x="18" y="11"/>
                      <a:pt x="15" y="14"/>
                    </a:cubicBezTo>
                    <a:cubicBezTo>
                      <a:pt x="11" y="18"/>
                      <a:pt x="9" y="22"/>
                      <a:pt x="8" y="25"/>
                    </a:cubicBezTo>
                    <a:cubicBezTo>
                      <a:pt x="8" y="28"/>
                      <a:pt x="9" y="31"/>
                      <a:pt x="11" y="33"/>
                    </a:cubicBezTo>
                    <a:cubicBezTo>
                      <a:pt x="13" y="35"/>
                      <a:pt x="15" y="36"/>
                      <a:pt x="17" y="36"/>
                    </a:cubicBezTo>
                    <a:cubicBezTo>
                      <a:pt x="20" y="36"/>
                      <a:pt x="22" y="35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4" name="íṩḷiḋé"/>
              <p:cNvSpPr/>
              <p:nvPr/>
            </p:nvSpPr>
            <p:spPr bwMode="auto">
              <a:xfrm>
                <a:off x="1916009" y="5887040"/>
                <a:ext cx="65088" cy="71438"/>
              </a:xfrm>
              <a:custGeom>
                <a:avLst/>
                <a:gdLst>
                  <a:gd name="T0" fmla="*/ 0 w 41"/>
                  <a:gd name="T1" fmla="*/ 38 h 45"/>
                  <a:gd name="T2" fmla="*/ 34 w 41"/>
                  <a:gd name="T3" fmla="*/ 0 h 45"/>
                  <a:gd name="T4" fmla="*/ 41 w 41"/>
                  <a:gd name="T5" fmla="*/ 6 h 45"/>
                  <a:gd name="T6" fmla="*/ 8 w 41"/>
                  <a:gd name="T7" fmla="*/ 45 h 45"/>
                  <a:gd name="T8" fmla="*/ 0 w 41"/>
                  <a:gd name="T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0" y="38"/>
                    </a:moveTo>
                    <a:lnTo>
                      <a:pt x="34" y="0"/>
                    </a:lnTo>
                    <a:lnTo>
                      <a:pt x="41" y="6"/>
                    </a:lnTo>
                    <a:lnTo>
                      <a:pt x="8" y="45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5" name="îsľïďé"/>
              <p:cNvSpPr/>
              <p:nvPr/>
            </p:nvSpPr>
            <p:spPr bwMode="auto">
              <a:xfrm>
                <a:off x="1941409" y="5904503"/>
                <a:ext cx="96838" cy="101600"/>
              </a:xfrm>
              <a:custGeom>
                <a:avLst/>
                <a:gdLst>
                  <a:gd name="T0" fmla="*/ 0 w 61"/>
                  <a:gd name="T1" fmla="*/ 41 h 64"/>
                  <a:gd name="T2" fmla="*/ 31 w 61"/>
                  <a:gd name="T3" fmla="*/ 0 h 64"/>
                  <a:gd name="T4" fmla="*/ 61 w 61"/>
                  <a:gd name="T5" fmla="*/ 22 h 64"/>
                  <a:gd name="T6" fmla="*/ 56 w 61"/>
                  <a:gd name="T7" fmla="*/ 29 h 64"/>
                  <a:gd name="T8" fmla="*/ 34 w 61"/>
                  <a:gd name="T9" fmla="*/ 13 h 64"/>
                  <a:gd name="T10" fmla="*/ 27 w 61"/>
                  <a:gd name="T11" fmla="*/ 22 h 64"/>
                  <a:gd name="T12" fmla="*/ 47 w 61"/>
                  <a:gd name="T13" fmla="*/ 37 h 64"/>
                  <a:gd name="T14" fmla="*/ 42 w 61"/>
                  <a:gd name="T15" fmla="*/ 44 h 64"/>
                  <a:gd name="T16" fmla="*/ 21 w 61"/>
                  <a:gd name="T17" fmla="*/ 29 h 64"/>
                  <a:gd name="T18" fmla="*/ 13 w 61"/>
                  <a:gd name="T19" fmla="*/ 40 h 64"/>
                  <a:gd name="T20" fmla="*/ 36 w 61"/>
                  <a:gd name="T21" fmla="*/ 57 h 64"/>
                  <a:gd name="T22" fmla="*/ 31 w 61"/>
                  <a:gd name="T23" fmla="*/ 64 h 64"/>
                  <a:gd name="T24" fmla="*/ 0 w 61"/>
                  <a:gd name="T25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0" y="41"/>
                    </a:moveTo>
                    <a:lnTo>
                      <a:pt x="31" y="0"/>
                    </a:lnTo>
                    <a:lnTo>
                      <a:pt x="61" y="22"/>
                    </a:lnTo>
                    <a:lnTo>
                      <a:pt x="56" y="29"/>
                    </a:lnTo>
                    <a:lnTo>
                      <a:pt x="34" y="13"/>
                    </a:lnTo>
                    <a:lnTo>
                      <a:pt x="27" y="22"/>
                    </a:lnTo>
                    <a:lnTo>
                      <a:pt x="47" y="37"/>
                    </a:lnTo>
                    <a:lnTo>
                      <a:pt x="42" y="44"/>
                    </a:lnTo>
                    <a:lnTo>
                      <a:pt x="21" y="29"/>
                    </a:lnTo>
                    <a:lnTo>
                      <a:pt x="13" y="40"/>
                    </a:lnTo>
                    <a:lnTo>
                      <a:pt x="36" y="57"/>
                    </a:lnTo>
                    <a:lnTo>
                      <a:pt x="31" y="6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6" name="íśliḋé"/>
              <p:cNvSpPr/>
              <p:nvPr/>
            </p:nvSpPr>
            <p:spPr bwMode="auto">
              <a:xfrm>
                <a:off x="2004909" y="5947365"/>
                <a:ext cx="96838" cy="101600"/>
              </a:xfrm>
              <a:custGeom>
                <a:avLst/>
                <a:gdLst>
                  <a:gd name="T0" fmla="*/ 0 w 61"/>
                  <a:gd name="T1" fmla="*/ 43 h 64"/>
                  <a:gd name="T2" fmla="*/ 27 w 61"/>
                  <a:gd name="T3" fmla="*/ 0 h 64"/>
                  <a:gd name="T4" fmla="*/ 35 w 61"/>
                  <a:gd name="T5" fmla="*/ 5 h 64"/>
                  <a:gd name="T6" fmla="*/ 36 w 61"/>
                  <a:gd name="T7" fmla="*/ 45 h 64"/>
                  <a:gd name="T8" fmla="*/ 53 w 61"/>
                  <a:gd name="T9" fmla="*/ 15 h 64"/>
                  <a:gd name="T10" fmla="*/ 61 w 61"/>
                  <a:gd name="T11" fmla="*/ 21 h 64"/>
                  <a:gd name="T12" fmla="*/ 35 w 61"/>
                  <a:gd name="T13" fmla="*/ 64 h 64"/>
                  <a:gd name="T14" fmla="*/ 27 w 61"/>
                  <a:gd name="T15" fmla="*/ 59 h 64"/>
                  <a:gd name="T16" fmla="*/ 25 w 61"/>
                  <a:gd name="T17" fmla="*/ 20 h 64"/>
                  <a:gd name="T18" fmla="*/ 8 w 61"/>
                  <a:gd name="T19" fmla="*/ 49 h 64"/>
                  <a:gd name="T20" fmla="*/ 0 w 61"/>
                  <a:gd name="T21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0" y="43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6" y="45"/>
                    </a:lnTo>
                    <a:lnTo>
                      <a:pt x="53" y="15"/>
                    </a:lnTo>
                    <a:lnTo>
                      <a:pt x="61" y="21"/>
                    </a:lnTo>
                    <a:lnTo>
                      <a:pt x="35" y="64"/>
                    </a:lnTo>
                    <a:lnTo>
                      <a:pt x="27" y="59"/>
                    </a:lnTo>
                    <a:lnTo>
                      <a:pt x="25" y="20"/>
                    </a:lnTo>
                    <a:lnTo>
                      <a:pt x="8" y="4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7" name="iSļiďê"/>
              <p:cNvSpPr/>
              <p:nvPr/>
            </p:nvSpPr>
            <p:spPr bwMode="auto">
              <a:xfrm>
                <a:off x="2087459" y="5993403"/>
                <a:ext cx="79375" cy="87313"/>
              </a:xfrm>
              <a:custGeom>
                <a:avLst/>
                <a:gdLst>
                  <a:gd name="T0" fmla="*/ 28 w 43"/>
                  <a:gd name="T1" fmla="*/ 33 h 47"/>
                  <a:gd name="T2" fmla="*/ 34 w 43"/>
                  <a:gd name="T3" fmla="*/ 39 h 47"/>
                  <a:gd name="T4" fmla="*/ 24 w 43"/>
                  <a:gd name="T5" fmla="*/ 46 h 47"/>
                  <a:gd name="T6" fmla="*/ 12 w 43"/>
                  <a:gd name="T7" fmla="*/ 44 h 47"/>
                  <a:gd name="T8" fmla="*/ 1 w 43"/>
                  <a:gd name="T9" fmla="*/ 33 h 47"/>
                  <a:gd name="T10" fmla="*/ 3 w 43"/>
                  <a:gd name="T11" fmla="*/ 15 h 47"/>
                  <a:gd name="T12" fmla="*/ 15 w 43"/>
                  <a:gd name="T13" fmla="*/ 2 h 47"/>
                  <a:gd name="T14" fmla="*/ 32 w 43"/>
                  <a:gd name="T15" fmla="*/ 3 h 47"/>
                  <a:gd name="T16" fmla="*/ 41 w 43"/>
                  <a:gd name="T17" fmla="*/ 13 h 47"/>
                  <a:gd name="T18" fmla="*/ 42 w 43"/>
                  <a:gd name="T19" fmla="*/ 22 h 47"/>
                  <a:gd name="T20" fmla="*/ 33 w 43"/>
                  <a:gd name="T21" fmla="*/ 20 h 47"/>
                  <a:gd name="T22" fmla="*/ 33 w 43"/>
                  <a:gd name="T23" fmla="*/ 14 h 47"/>
                  <a:gd name="T24" fmla="*/ 28 w 43"/>
                  <a:gd name="T25" fmla="*/ 10 h 47"/>
                  <a:gd name="T26" fmla="*/ 19 w 43"/>
                  <a:gd name="T27" fmla="*/ 10 h 47"/>
                  <a:gd name="T28" fmla="*/ 12 w 43"/>
                  <a:gd name="T29" fmla="*/ 19 h 47"/>
                  <a:gd name="T30" fmla="*/ 9 w 43"/>
                  <a:gd name="T31" fmla="*/ 31 h 47"/>
                  <a:gd name="T32" fmla="*/ 15 w 43"/>
                  <a:gd name="T33" fmla="*/ 37 h 47"/>
                  <a:gd name="T34" fmla="*/ 22 w 43"/>
                  <a:gd name="T35" fmla="*/ 38 h 47"/>
                  <a:gd name="T36" fmla="*/ 28 w 43"/>
                  <a:gd name="T37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7">
                    <a:moveTo>
                      <a:pt x="28" y="33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1" y="43"/>
                      <a:pt x="28" y="45"/>
                      <a:pt x="24" y="46"/>
                    </a:cubicBezTo>
                    <a:cubicBezTo>
                      <a:pt x="20" y="47"/>
                      <a:pt x="16" y="46"/>
                      <a:pt x="12" y="44"/>
                    </a:cubicBezTo>
                    <a:cubicBezTo>
                      <a:pt x="7" y="42"/>
                      <a:pt x="3" y="38"/>
                      <a:pt x="1" y="33"/>
                    </a:cubicBezTo>
                    <a:cubicBezTo>
                      <a:pt x="0" y="27"/>
                      <a:pt x="0" y="22"/>
                      <a:pt x="3" y="15"/>
                    </a:cubicBezTo>
                    <a:cubicBezTo>
                      <a:pt x="6" y="9"/>
                      <a:pt x="10" y="4"/>
                      <a:pt x="15" y="2"/>
                    </a:cubicBezTo>
                    <a:cubicBezTo>
                      <a:pt x="21" y="0"/>
                      <a:pt x="26" y="1"/>
                      <a:pt x="32" y="3"/>
                    </a:cubicBezTo>
                    <a:cubicBezTo>
                      <a:pt x="36" y="5"/>
                      <a:pt x="40" y="9"/>
                      <a:pt x="41" y="13"/>
                    </a:cubicBezTo>
                    <a:cubicBezTo>
                      <a:pt x="42" y="16"/>
                      <a:pt x="43" y="19"/>
                      <a:pt x="42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4" y="18"/>
                      <a:pt x="34" y="16"/>
                      <a:pt x="33" y="14"/>
                    </a:cubicBezTo>
                    <a:cubicBezTo>
                      <a:pt x="32" y="12"/>
                      <a:pt x="30" y="11"/>
                      <a:pt x="28" y="10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6" y="11"/>
                      <a:pt x="14" y="14"/>
                      <a:pt x="12" y="19"/>
                    </a:cubicBezTo>
                    <a:cubicBezTo>
                      <a:pt x="9" y="24"/>
                      <a:pt x="9" y="28"/>
                      <a:pt x="9" y="31"/>
                    </a:cubicBezTo>
                    <a:cubicBezTo>
                      <a:pt x="10" y="34"/>
                      <a:pt x="12" y="36"/>
                      <a:pt x="15" y="37"/>
                    </a:cubicBezTo>
                    <a:cubicBezTo>
                      <a:pt x="17" y="38"/>
                      <a:pt x="19" y="38"/>
                      <a:pt x="22" y="38"/>
                    </a:cubicBezTo>
                    <a:cubicBezTo>
                      <a:pt x="24" y="37"/>
                      <a:pt x="26" y="35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8" name="íSliḋé"/>
              <p:cNvSpPr/>
              <p:nvPr/>
            </p:nvSpPr>
            <p:spPr bwMode="auto">
              <a:xfrm>
                <a:off x="2157309" y="6017215"/>
                <a:ext cx="82550" cy="96838"/>
              </a:xfrm>
              <a:custGeom>
                <a:avLst/>
                <a:gdLst>
                  <a:gd name="T0" fmla="*/ 0 w 52"/>
                  <a:gd name="T1" fmla="*/ 49 h 61"/>
                  <a:gd name="T2" fmla="*/ 16 w 52"/>
                  <a:gd name="T3" fmla="*/ 0 h 61"/>
                  <a:gd name="T4" fmla="*/ 52 w 52"/>
                  <a:gd name="T5" fmla="*/ 13 h 61"/>
                  <a:gd name="T6" fmla="*/ 50 w 52"/>
                  <a:gd name="T7" fmla="*/ 21 h 61"/>
                  <a:gd name="T8" fmla="*/ 23 w 52"/>
                  <a:gd name="T9" fmla="*/ 12 h 61"/>
                  <a:gd name="T10" fmla="*/ 20 w 52"/>
                  <a:gd name="T11" fmla="*/ 22 h 61"/>
                  <a:gd name="T12" fmla="*/ 44 w 52"/>
                  <a:gd name="T13" fmla="*/ 30 h 61"/>
                  <a:gd name="T14" fmla="*/ 41 w 52"/>
                  <a:gd name="T15" fmla="*/ 38 h 61"/>
                  <a:gd name="T16" fmla="*/ 18 w 52"/>
                  <a:gd name="T17" fmla="*/ 30 h 61"/>
                  <a:gd name="T18" fmla="*/ 13 w 52"/>
                  <a:gd name="T19" fmla="*/ 43 h 61"/>
                  <a:gd name="T20" fmla="*/ 40 w 52"/>
                  <a:gd name="T21" fmla="*/ 52 h 61"/>
                  <a:gd name="T22" fmla="*/ 36 w 52"/>
                  <a:gd name="T23" fmla="*/ 61 h 61"/>
                  <a:gd name="T24" fmla="*/ 0 w 52"/>
                  <a:gd name="T25" fmla="*/ 4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61">
                    <a:moveTo>
                      <a:pt x="0" y="49"/>
                    </a:moveTo>
                    <a:lnTo>
                      <a:pt x="16" y="0"/>
                    </a:lnTo>
                    <a:lnTo>
                      <a:pt x="52" y="13"/>
                    </a:lnTo>
                    <a:lnTo>
                      <a:pt x="50" y="21"/>
                    </a:lnTo>
                    <a:lnTo>
                      <a:pt x="23" y="12"/>
                    </a:lnTo>
                    <a:lnTo>
                      <a:pt x="20" y="22"/>
                    </a:lnTo>
                    <a:lnTo>
                      <a:pt x="44" y="30"/>
                    </a:lnTo>
                    <a:lnTo>
                      <a:pt x="41" y="38"/>
                    </a:lnTo>
                    <a:lnTo>
                      <a:pt x="18" y="30"/>
                    </a:lnTo>
                    <a:lnTo>
                      <a:pt x="13" y="43"/>
                    </a:lnTo>
                    <a:lnTo>
                      <a:pt x="40" y="52"/>
                    </a:lnTo>
                    <a:lnTo>
                      <a:pt x="36" y="61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09" name="îŝ1îḑè"/>
              <p:cNvSpPr/>
              <p:nvPr/>
            </p:nvSpPr>
            <p:spPr bwMode="auto">
              <a:xfrm>
                <a:off x="2663722" y="6026740"/>
                <a:ext cx="77788" cy="92075"/>
              </a:xfrm>
              <a:custGeom>
                <a:avLst/>
                <a:gdLst>
                  <a:gd name="T0" fmla="*/ 49 w 49"/>
                  <a:gd name="T1" fmla="*/ 42 h 58"/>
                  <a:gd name="T2" fmla="*/ 39 w 49"/>
                  <a:gd name="T3" fmla="*/ 45 h 58"/>
                  <a:gd name="T4" fmla="*/ 31 w 49"/>
                  <a:gd name="T5" fmla="*/ 36 h 58"/>
                  <a:gd name="T6" fmla="*/ 11 w 49"/>
                  <a:gd name="T7" fmla="*/ 43 h 58"/>
                  <a:gd name="T8" fmla="*/ 11 w 49"/>
                  <a:gd name="T9" fmla="*/ 55 h 58"/>
                  <a:gd name="T10" fmla="*/ 0 w 49"/>
                  <a:gd name="T11" fmla="*/ 58 h 58"/>
                  <a:gd name="T12" fmla="*/ 3 w 49"/>
                  <a:gd name="T13" fmla="*/ 3 h 58"/>
                  <a:gd name="T14" fmla="*/ 13 w 49"/>
                  <a:gd name="T15" fmla="*/ 0 h 58"/>
                  <a:gd name="T16" fmla="*/ 49 w 49"/>
                  <a:gd name="T17" fmla="*/ 42 h 58"/>
                  <a:gd name="T18" fmla="*/ 25 w 49"/>
                  <a:gd name="T19" fmla="*/ 29 h 58"/>
                  <a:gd name="T20" fmla="*/ 12 w 49"/>
                  <a:gd name="T21" fmla="*/ 14 h 58"/>
                  <a:gd name="T22" fmla="*/ 11 w 49"/>
                  <a:gd name="T23" fmla="*/ 34 h 58"/>
                  <a:gd name="T24" fmla="*/ 25 w 49"/>
                  <a:gd name="T25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58">
                    <a:moveTo>
                      <a:pt x="49" y="42"/>
                    </a:moveTo>
                    <a:lnTo>
                      <a:pt x="39" y="45"/>
                    </a:lnTo>
                    <a:lnTo>
                      <a:pt x="31" y="36"/>
                    </a:lnTo>
                    <a:lnTo>
                      <a:pt x="11" y="43"/>
                    </a:lnTo>
                    <a:lnTo>
                      <a:pt x="11" y="55"/>
                    </a:lnTo>
                    <a:lnTo>
                      <a:pt x="0" y="58"/>
                    </a:lnTo>
                    <a:lnTo>
                      <a:pt x="3" y="3"/>
                    </a:lnTo>
                    <a:lnTo>
                      <a:pt x="13" y="0"/>
                    </a:lnTo>
                    <a:lnTo>
                      <a:pt x="49" y="42"/>
                    </a:lnTo>
                    <a:close/>
                    <a:moveTo>
                      <a:pt x="25" y="29"/>
                    </a:moveTo>
                    <a:lnTo>
                      <a:pt x="12" y="14"/>
                    </a:lnTo>
                    <a:lnTo>
                      <a:pt x="11" y="34"/>
                    </a:lnTo>
                    <a:lnTo>
                      <a:pt x="25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0" name="íṩḻiḋê"/>
              <p:cNvSpPr/>
              <p:nvPr/>
            </p:nvSpPr>
            <p:spPr bwMode="auto">
              <a:xfrm>
                <a:off x="2714522" y="5990228"/>
                <a:ext cx="92075" cy="101600"/>
              </a:xfrm>
              <a:custGeom>
                <a:avLst/>
                <a:gdLst>
                  <a:gd name="T0" fmla="*/ 21 w 58"/>
                  <a:gd name="T1" fmla="*/ 64 h 64"/>
                  <a:gd name="T2" fmla="*/ 0 w 58"/>
                  <a:gd name="T3" fmla="*/ 17 h 64"/>
                  <a:gd name="T4" fmla="*/ 9 w 58"/>
                  <a:gd name="T5" fmla="*/ 12 h 64"/>
                  <a:gd name="T6" fmla="*/ 43 w 58"/>
                  <a:gd name="T7" fmla="*/ 36 h 64"/>
                  <a:gd name="T8" fmla="*/ 29 w 58"/>
                  <a:gd name="T9" fmla="*/ 4 h 64"/>
                  <a:gd name="T10" fmla="*/ 37 w 58"/>
                  <a:gd name="T11" fmla="*/ 0 h 64"/>
                  <a:gd name="T12" fmla="*/ 58 w 58"/>
                  <a:gd name="T13" fmla="*/ 46 h 64"/>
                  <a:gd name="T14" fmla="*/ 49 w 58"/>
                  <a:gd name="T15" fmla="*/ 51 h 64"/>
                  <a:gd name="T16" fmla="*/ 16 w 58"/>
                  <a:gd name="T17" fmla="*/ 29 h 64"/>
                  <a:gd name="T18" fmla="*/ 30 w 58"/>
                  <a:gd name="T19" fmla="*/ 59 h 64"/>
                  <a:gd name="T20" fmla="*/ 21 w 58"/>
                  <a:gd name="T2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64">
                    <a:moveTo>
                      <a:pt x="21" y="64"/>
                    </a:moveTo>
                    <a:lnTo>
                      <a:pt x="0" y="17"/>
                    </a:lnTo>
                    <a:lnTo>
                      <a:pt x="9" y="12"/>
                    </a:lnTo>
                    <a:lnTo>
                      <a:pt x="43" y="36"/>
                    </a:lnTo>
                    <a:lnTo>
                      <a:pt x="29" y="4"/>
                    </a:lnTo>
                    <a:lnTo>
                      <a:pt x="37" y="0"/>
                    </a:lnTo>
                    <a:lnTo>
                      <a:pt x="58" y="46"/>
                    </a:lnTo>
                    <a:lnTo>
                      <a:pt x="49" y="51"/>
                    </a:lnTo>
                    <a:lnTo>
                      <a:pt x="16" y="29"/>
                    </a:lnTo>
                    <a:lnTo>
                      <a:pt x="30" y="59"/>
                    </a:lnTo>
                    <a:lnTo>
                      <a:pt x="21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1" name="îṧľíḍe"/>
              <p:cNvSpPr/>
              <p:nvPr/>
            </p:nvSpPr>
            <p:spPr bwMode="auto">
              <a:xfrm>
                <a:off x="2781197" y="5963240"/>
                <a:ext cx="85725" cy="95250"/>
              </a:xfrm>
              <a:custGeom>
                <a:avLst/>
                <a:gdLst>
                  <a:gd name="T0" fmla="*/ 0 w 47"/>
                  <a:gd name="T1" fmla="*/ 13 h 51"/>
                  <a:gd name="T2" fmla="*/ 14 w 47"/>
                  <a:gd name="T3" fmla="*/ 4 h 51"/>
                  <a:gd name="T4" fmla="*/ 22 w 47"/>
                  <a:gd name="T5" fmla="*/ 1 h 51"/>
                  <a:gd name="T6" fmla="*/ 29 w 47"/>
                  <a:gd name="T7" fmla="*/ 1 h 51"/>
                  <a:gd name="T8" fmla="*/ 37 w 47"/>
                  <a:gd name="T9" fmla="*/ 5 h 51"/>
                  <a:gd name="T10" fmla="*/ 43 w 47"/>
                  <a:gd name="T11" fmla="*/ 14 h 51"/>
                  <a:gd name="T12" fmla="*/ 47 w 47"/>
                  <a:gd name="T13" fmla="*/ 22 h 51"/>
                  <a:gd name="T14" fmla="*/ 46 w 47"/>
                  <a:gd name="T15" fmla="*/ 31 h 51"/>
                  <a:gd name="T16" fmla="*/ 43 w 47"/>
                  <a:gd name="T17" fmla="*/ 38 h 51"/>
                  <a:gd name="T18" fmla="*/ 36 w 47"/>
                  <a:gd name="T19" fmla="*/ 42 h 51"/>
                  <a:gd name="T20" fmla="*/ 22 w 47"/>
                  <a:gd name="T21" fmla="*/ 51 h 51"/>
                  <a:gd name="T22" fmla="*/ 0 w 47"/>
                  <a:gd name="T23" fmla="*/ 13 h 51"/>
                  <a:gd name="T24" fmla="*/ 11 w 47"/>
                  <a:gd name="T25" fmla="*/ 15 h 51"/>
                  <a:gd name="T26" fmla="*/ 26 w 47"/>
                  <a:gd name="T27" fmla="*/ 40 h 51"/>
                  <a:gd name="T28" fmla="*/ 32 w 47"/>
                  <a:gd name="T29" fmla="*/ 37 h 51"/>
                  <a:gd name="T30" fmla="*/ 36 w 47"/>
                  <a:gd name="T31" fmla="*/ 33 h 51"/>
                  <a:gd name="T32" fmla="*/ 38 w 47"/>
                  <a:gd name="T33" fmla="*/ 30 h 51"/>
                  <a:gd name="T34" fmla="*/ 38 w 47"/>
                  <a:gd name="T35" fmla="*/ 25 h 51"/>
                  <a:gd name="T36" fmla="*/ 35 w 47"/>
                  <a:gd name="T37" fmla="*/ 18 h 51"/>
                  <a:gd name="T38" fmla="*/ 30 w 47"/>
                  <a:gd name="T39" fmla="*/ 11 h 51"/>
                  <a:gd name="T40" fmla="*/ 26 w 47"/>
                  <a:gd name="T41" fmla="*/ 9 h 51"/>
                  <a:gd name="T42" fmla="*/ 21 w 47"/>
                  <a:gd name="T43" fmla="*/ 9 h 51"/>
                  <a:gd name="T44" fmla="*/ 15 w 47"/>
                  <a:gd name="T45" fmla="*/ 13 h 51"/>
                  <a:gd name="T46" fmla="*/ 11 w 47"/>
                  <a:gd name="T47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51">
                    <a:moveTo>
                      <a:pt x="0" y="13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0" y="1"/>
                      <a:pt x="22" y="1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3"/>
                      <a:pt x="37" y="5"/>
                    </a:cubicBezTo>
                    <a:cubicBezTo>
                      <a:pt x="39" y="7"/>
                      <a:pt x="41" y="10"/>
                      <a:pt x="43" y="14"/>
                    </a:cubicBezTo>
                    <a:cubicBezTo>
                      <a:pt x="45" y="17"/>
                      <a:pt x="46" y="20"/>
                      <a:pt x="47" y="22"/>
                    </a:cubicBezTo>
                    <a:cubicBezTo>
                      <a:pt x="47" y="26"/>
                      <a:pt x="47" y="29"/>
                      <a:pt x="46" y="31"/>
                    </a:cubicBezTo>
                    <a:cubicBezTo>
                      <a:pt x="46" y="34"/>
                      <a:pt x="45" y="36"/>
                      <a:pt x="43" y="38"/>
                    </a:cubicBezTo>
                    <a:cubicBezTo>
                      <a:pt x="41" y="39"/>
                      <a:pt x="39" y="41"/>
                      <a:pt x="36" y="42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0" y="13"/>
                    </a:lnTo>
                    <a:close/>
                    <a:moveTo>
                      <a:pt x="11" y="15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4" y="35"/>
                      <a:pt x="35" y="34"/>
                      <a:pt x="36" y="33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9" y="29"/>
                      <a:pt x="39" y="27"/>
                      <a:pt x="38" y="25"/>
                    </a:cubicBezTo>
                    <a:cubicBezTo>
                      <a:pt x="38" y="23"/>
                      <a:pt x="37" y="21"/>
                      <a:pt x="35" y="18"/>
                    </a:cubicBezTo>
                    <a:cubicBezTo>
                      <a:pt x="33" y="15"/>
                      <a:pt x="32" y="13"/>
                      <a:pt x="30" y="11"/>
                    </a:cubicBezTo>
                    <a:cubicBezTo>
                      <a:pt x="29" y="10"/>
                      <a:pt x="27" y="9"/>
                      <a:pt x="26" y="9"/>
                    </a:cubicBezTo>
                    <a:cubicBezTo>
                      <a:pt x="25" y="9"/>
                      <a:pt x="23" y="9"/>
                      <a:pt x="21" y="9"/>
                    </a:cubicBezTo>
                    <a:cubicBezTo>
                      <a:pt x="20" y="10"/>
                      <a:pt x="18" y="11"/>
                      <a:pt x="15" y="13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2" name="ïṩḻiḍe"/>
              <p:cNvSpPr/>
              <p:nvPr/>
            </p:nvSpPr>
            <p:spPr bwMode="auto">
              <a:xfrm>
                <a:off x="2876447" y="5888628"/>
                <a:ext cx="80963" cy="88900"/>
              </a:xfrm>
              <a:custGeom>
                <a:avLst/>
                <a:gdLst>
                  <a:gd name="T0" fmla="*/ 43 w 51"/>
                  <a:gd name="T1" fmla="*/ 56 h 56"/>
                  <a:gd name="T2" fmla="*/ 16 w 51"/>
                  <a:gd name="T3" fmla="*/ 22 h 56"/>
                  <a:gd name="T4" fmla="*/ 5 w 51"/>
                  <a:gd name="T5" fmla="*/ 31 h 56"/>
                  <a:gd name="T6" fmla="*/ 0 w 51"/>
                  <a:gd name="T7" fmla="*/ 25 h 56"/>
                  <a:gd name="T8" fmla="*/ 31 w 51"/>
                  <a:gd name="T9" fmla="*/ 0 h 56"/>
                  <a:gd name="T10" fmla="*/ 37 w 51"/>
                  <a:gd name="T11" fmla="*/ 7 h 56"/>
                  <a:gd name="T12" fmla="*/ 24 w 51"/>
                  <a:gd name="T13" fmla="*/ 16 h 56"/>
                  <a:gd name="T14" fmla="*/ 51 w 51"/>
                  <a:gd name="T15" fmla="*/ 49 h 56"/>
                  <a:gd name="T16" fmla="*/ 43 w 5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6">
                    <a:moveTo>
                      <a:pt x="43" y="56"/>
                    </a:moveTo>
                    <a:lnTo>
                      <a:pt x="16" y="22"/>
                    </a:lnTo>
                    <a:lnTo>
                      <a:pt x="5" y="31"/>
                    </a:lnTo>
                    <a:lnTo>
                      <a:pt x="0" y="25"/>
                    </a:lnTo>
                    <a:lnTo>
                      <a:pt x="31" y="0"/>
                    </a:lnTo>
                    <a:lnTo>
                      <a:pt x="37" y="7"/>
                    </a:lnTo>
                    <a:lnTo>
                      <a:pt x="24" y="16"/>
                    </a:lnTo>
                    <a:lnTo>
                      <a:pt x="51" y="49"/>
                    </a:lnTo>
                    <a:lnTo>
                      <a:pt x="4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3" name="íśļïḓè"/>
              <p:cNvSpPr/>
              <p:nvPr/>
            </p:nvSpPr>
            <p:spPr bwMode="auto">
              <a:xfrm>
                <a:off x="2925659" y="5845765"/>
                <a:ext cx="101600" cy="100013"/>
              </a:xfrm>
              <a:custGeom>
                <a:avLst/>
                <a:gdLst>
                  <a:gd name="T0" fmla="*/ 36 w 64"/>
                  <a:gd name="T1" fmla="*/ 63 h 63"/>
                  <a:gd name="T2" fmla="*/ 0 w 64"/>
                  <a:gd name="T3" fmla="*/ 26 h 63"/>
                  <a:gd name="T4" fmla="*/ 28 w 64"/>
                  <a:gd name="T5" fmla="*/ 0 h 63"/>
                  <a:gd name="T6" fmla="*/ 34 w 64"/>
                  <a:gd name="T7" fmla="*/ 6 h 63"/>
                  <a:gd name="T8" fmla="*/ 14 w 64"/>
                  <a:gd name="T9" fmla="*/ 26 h 63"/>
                  <a:gd name="T10" fmla="*/ 22 w 64"/>
                  <a:gd name="T11" fmla="*/ 34 h 63"/>
                  <a:gd name="T12" fmla="*/ 41 w 64"/>
                  <a:gd name="T13" fmla="*/ 16 h 63"/>
                  <a:gd name="T14" fmla="*/ 47 w 64"/>
                  <a:gd name="T15" fmla="*/ 22 h 63"/>
                  <a:gd name="T16" fmla="*/ 28 w 64"/>
                  <a:gd name="T17" fmla="*/ 39 h 63"/>
                  <a:gd name="T18" fmla="*/ 38 w 64"/>
                  <a:gd name="T19" fmla="*/ 50 h 63"/>
                  <a:gd name="T20" fmla="*/ 58 w 64"/>
                  <a:gd name="T21" fmla="*/ 30 h 63"/>
                  <a:gd name="T22" fmla="*/ 64 w 64"/>
                  <a:gd name="T23" fmla="*/ 36 h 63"/>
                  <a:gd name="T24" fmla="*/ 36 w 64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3">
                    <a:moveTo>
                      <a:pt x="36" y="63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34" y="6"/>
                    </a:lnTo>
                    <a:lnTo>
                      <a:pt x="14" y="26"/>
                    </a:lnTo>
                    <a:lnTo>
                      <a:pt x="22" y="34"/>
                    </a:lnTo>
                    <a:lnTo>
                      <a:pt x="41" y="16"/>
                    </a:lnTo>
                    <a:lnTo>
                      <a:pt x="47" y="22"/>
                    </a:lnTo>
                    <a:lnTo>
                      <a:pt x="28" y="39"/>
                    </a:lnTo>
                    <a:lnTo>
                      <a:pt x="38" y="50"/>
                    </a:lnTo>
                    <a:lnTo>
                      <a:pt x="58" y="30"/>
                    </a:lnTo>
                    <a:lnTo>
                      <a:pt x="64" y="36"/>
                    </a:lnTo>
                    <a:lnTo>
                      <a:pt x="3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4" name="íṩḻîde"/>
              <p:cNvSpPr/>
              <p:nvPr/>
            </p:nvSpPr>
            <p:spPr bwMode="auto">
              <a:xfrm>
                <a:off x="2985984" y="5801315"/>
                <a:ext cx="82550" cy="80963"/>
              </a:xfrm>
              <a:custGeom>
                <a:avLst/>
                <a:gdLst>
                  <a:gd name="T0" fmla="*/ 34 w 45"/>
                  <a:gd name="T1" fmla="*/ 19 h 44"/>
                  <a:gd name="T2" fmla="*/ 41 w 45"/>
                  <a:gd name="T3" fmla="*/ 14 h 44"/>
                  <a:gd name="T4" fmla="*/ 45 w 45"/>
                  <a:gd name="T5" fmla="*/ 26 h 44"/>
                  <a:gd name="T6" fmla="*/ 40 w 45"/>
                  <a:gd name="T7" fmla="*/ 37 h 44"/>
                  <a:gd name="T8" fmla="*/ 26 w 45"/>
                  <a:gd name="T9" fmla="*/ 44 h 44"/>
                  <a:gd name="T10" fmla="*/ 10 w 45"/>
                  <a:gd name="T11" fmla="*/ 38 h 44"/>
                  <a:gd name="T12" fmla="*/ 1 w 45"/>
                  <a:gd name="T13" fmla="*/ 22 h 44"/>
                  <a:gd name="T14" fmla="*/ 6 w 45"/>
                  <a:gd name="T15" fmla="*/ 7 h 44"/>
                  <a:gd name="T16" fmla="*/ 18 w 45"/>
                  <a:gd name="T17" fmla="*/ 0 h 44"/>
                  <a:gd name="T18" fmla="*/ 27 w 45"/>
                  <a:gd name="T19" fmla="*/ 2 h 44"/>
                  <a:gd name="T20" fmla="*/ 23 w 45"/>
                  <a:gd name="T21" fmla="*/ 10 h 44"/>
                  <a:gd name="T22" fmla="*/ 17 w 45"/>
                  <a:gd name="T23" fmla="*/ 9 h 44"/>
                  <a:gd name="T24" fmla="*/ 11 w 45"/>
                  <a:gd name="T25" fmla="*/ 12 h 44"/>
                  <a:gd name="T26" fmla="*/ 9 w 45"/>
                  <a:gd name="T27" fmla="*/ 21 h 44"/>
                  <a:gd name="T28" fmla="*/ 15 w 45"/>
                  <a:gd name="T29" fmla="*/ 30 h 44"/>
                  <a:gd name="T30" fmla="*/ 26 w 45"/>
                  <a:gd name="T31" fmla="*/ 36 h 44"/>
                  <a:gd name="T32" fmla="*/ 34 w 45"/>
                  <a:gd name="T33" fmla="*/ 32 h 44"/>
                  <a:gd name="T34" fmla="*/ 36 w 45"/>
                  <a:gd name="T35" fmla="*/ 26 h 44"/>
                  <a:gd name="T36" fmla="*/ 34 w 45"/>
                  <a:gd name="T37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44">
                    <a:moveTo>
                      <a:pt x="34" y="19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8"/>
                      <a:pt x="45" y="22"/>
                      <a:pt x="45" y="26"/>
                    </a:cubicBezTo>
                    <a:cubicBezTo>
                      <a:pt x="45" y="30"/>
                      <a:pt x="43" y="34"/>
                      <a:pt x="40" y="37"/>
                    </a:cubicBezTo>
                    <a:cubicBezTo>
                      <a:pt x="36" y="42"/>
                      <a:pt x="31" y="44"/>
                      <a:pt x="26" y="44"/>
                    </a:cubicBezTo>
                    <a:cubicBezTo>
                      <a:pt x="21" y="44"/>
                      <a:pt x="15" y="42"/>
                      <a:pt x="10" y="38"/>
                    </a:cubicBezTo>
                    <a:cubicBezTo>
                      <a:pt x="4" y="33"/>
                      <a:pt x="1" y="28"/>
                      <a:pt x="1" y="22"/>
                    </a:cubicBezTo>
                    <a:cubicBezTo>
                      <a:pt x="0" y="17"/>
                      <a:pt x="2" y="12"/>
                      <a:pt x="6" y="7"/>
                    </a:cubicBezTo>
                    <a:cubicBezTo>
                      <a:pt x="10" y="3"/>
                      <a:pt x="14" y="1"/>
                      <a:pt x="18" y="0"/>
                    </a:cubicBezTo>
                    <a:cubicBezTo>
                      <a:pt x="21" y="0"/>
                      <a:pt x="24" y="1"/>
                      <a:pt x="27" y="2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9"/>
                      <a:pt x="19" y="9"/>
                      <a:pt x="17" y="9"/>
                    </a:cubicBezTo>
                    <a:cubicBezTo>
                      <a:pt x="15" y="9"/>
                      <a:pt x="13" y="11"/>
                      <a:pt x="11" y="12"/>
                    </a:cubicBezTo>
                    <a:cubicBezTo>
                      <a:pt x="9" y="15"/>
                      <a:pt x="8" y="18"/>
                      <a:pt x="9" y="21"/>
                    </a:cubicBezTo>
                    <a:cubicBezTo>
                      <a:pt x="9" y="24"/>
                      <a:pt x="12" y="27"/>
                      <a:pt x="15" y="30"/>
                    </a:cubicBezTo>
                    <a:cubicBezTo>
                      <a:pt x="20" y="34"/>
                      <a:pt x="23" y="36"/>
                      <a:pt x="26" y="36"/>
                    </a:cubicBezTo>
                    <a:cubicBezTo>
                      <a:pt x="29" y="36"/>
                      <a:pt x="32" y="35"/>
                      <a:pt x="34" y="32"/>
                    </a:cubicBezTo>
                    <a:cubicBezTo>
                      <a:pt x="36" y="31"/>
                      <a:pt x="36" y="29"/>
                      <a:pt x="36" y="26"/>
                    </a:cubicBezTo>
                    <a:cubicBezTo>
                      <a:pt x="36" y="24"/>
                      <a:pt x="35" y="22"/>
                      <a:pt x="3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5" name="îŝḷïḓê"/>
              <p:cNvSpPr/>
              <p:nvPr/>
            </p:nvSpPr>
            <p:spPr bwMode="auto">
              <a:xfrm>
                <a:off x="3022497" y="5733053"/>
                <a:ext cx="103188" cy="101600"/>
              </a:xfrm>
              <a:custGeom>
                <a:avLst/>
                <a:gdLst>
                  <a:gd name="T0" fmla="*/ 42 w 65"/>
                  <a:gd name="T1" fmla="*/ 64 h 64"/>
                  <a:gd name="T2" fmla="*/ 0 w 65"/>
                  <a:gd name="T3" fmla="*/ 34 h 64"/>
                  <a:gd name="T4" fmla="*/ 6 w 65"/>
                  <a:gd name="T5" fmla="*/ 26 h 64"/>
                  <a:gd name="T6" fmla="*/ 22 w 65"/>
                  <a:gd name="T7" fmla="*/ 37 h 64"/>
                  <a:gd name="T8" fmla="*/ 33 w 65"/>
                  <a:gd name="T9" fmla="*/ 21 h 64"/>
                  <a:gd name="T10" fmla="*/ 17 w 65"/>
                  <a:gd name="T11" fmla="*/ 9 h 64"/>
                  <a:gd name="T12" fmla="*/ 23 w 65"/>
                  <a:gd name="T13" fmla="*/ 0 h 64"/>
                  <a:gd name="T14" fmla="*/ 65 w 65"/>
                  <a:gd name="T15" fmla="*/ 30 h 64"/>
                  <a:gd name="T16" fmla="*/ 59 w 65"/>
                  <a:gd name="T17" fmla="*/ 38 h 64"/>
                  <a:gd name="T18" fmla="*/ 40 w 65"/>
                  <a:gd name="T19" fmla="*/ 26 h 64"/>
                  <a:gd name="T20" fmla="*/ 29 w 65"/>
                  <a:gd name="T21" fmla="*/ 42 h 64"/>
                  <a:gd name="T22" fmla="*/ 47 w 65"/>
                  <a:gd name="T23" fmla="*/ 55 h 64"/>
                  <a:gd name="T24" fmla="*/ 42 w 65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64">
                    <a:moveTo>
                      <a:pt x="42" y="64"/>
                    </a:moveTo>
                    <a:lnTo>
                      <a:pt x="0" y="34"/>
                    </a:lnTo>
                    <a:lnTo>
                      <a:pt x="6" y="26"/>
                    </a:lnTo>
                    <a:lnTo>
                      <a:pt x="22" y="37"/>
                    </a:lnTo>
                    <a:lnTo>
                      <a:pt x="33" y="21"/>
                    </a:lnTo>
                    <a:lnTo>
                      <a:pt x="17" y="9"/>
                    </a:lnTo>
                    <a:lnTo>
                      <a:pt x="23" y="0"/>
                    </a:lnTo>
                    <a:lnTo>
                      <a:pt x="65" y="30"/>
                    </a:lnTo>
                    <a:lnTo>
                      <a:pt x="59" y="38"/>
                    </a:lnTo>
                    <a:lnTo>
                      <a:pt x="40" y="26"/>
                    </a:lnTo>
                    <a:lnTo>
                      <a:pt x="29" y="42"/>
                    </a:lnTo>
                    <a:lnTo>
                      <a:pt x="47" y="55"/>
                    </a:lnTo>
                    <a:lnTo>
                      <a:pt x="4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6" name="îşḷîḑe"/>
              <p:cNvSpPr/>
              <p:nvPr/>
            </p:nvSpPr>
            <p:spPr bwMode="auto">
              <a:xfrm>
                <a:off x="3062184" y="5672728"/>
                <a:ext cx="103188" cy="95250"/>
              </a:xfrm>
              <a:custGeom>
                <a:avLst/>
                <a:gdLst>
                  <a:gd name="T0" fmla="*/ 44 w 65"/>
                  <a:gd name="T1" fmla="*/ 60 h 60"/>
                  <a:gd name="T2" fmla="*/ 0 w 65"/>
                  <a:gd name="T3" fmla="*/ 34 h 60"/>
                  <a:gd name="T4" fmla="*/ 5 w 65"/>
                  <a:gd name="T5" fmla="*/ 26 h 60"/>
                  <a:gd name="T6" fmla="*/ 46 w 65"/>
                  <a:gd name="T7" fmla="*/ 24 h 60"/>
                  <a:gd name="T8" fmla="*/ 15 w 65"/>
                  <a:gd name="T9" fmla="*/ 8 h 60"/>
                  <a:gd name="T10" fmla="*/ 20 w 65"/>
                  <a:gd name="T11" fmla="*/ 0 h 60"/>
                  <a:gd name="T12" fmla="*/ 65 w 65"/>
                  <a:gd name="T13" fmla="*/ 24 h 60"/>
                  <a:gd name="T14" fmla="*/ 59 w 65"/>
                  <a:gd name="T15" fmla="*/ 33 h 60"/>
                  <a:gd name="T16" fmla="*/ 20 w 65"/>
                  <a:gd name="T17" fmla="*/ 34 h 60"/>
                  <a:gd name="T18" fmla="*/ 49 w 65"/>
                  <a:gd name="T19" fmla="*/ 52 h 60"/>
                  <a:gd name="T20" fmla="*/ 44 w 6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0">
                    <a:moveTo>
                      <a:pt x="44" y="60"/>
                    </a:moveTo>
                    <a:lnTo>
                      <a:pt x="0" y="34"/>
                    </a:lnTo>
                    <a:lnTo>
                      <a:pt x="5" y="26"/>
                    </a:lnTo>
                    <a:lnTo>
                      <a:pt x="46" y="24"/>
                    </a:lnTo>
                    <a:lnTo>
                      <a:pt x="15" y="8"/>
                    </a:lnTo>
                    <a:lnTo>
                      <a:pt x="20" y="0"/>
                    </a:lnTo>
                    <a:lnTo>
                      <a:pt x="65" y="24"/>
                    </a:lnTo>
                    <a:lnTo>
                      <a:pt x="59" y="33"/>
                    </a:lnTo>
                    <a:lnTo>
                      <a:pt x="20" y="34"/>
                    </a:lnTo>
                    <a:lnTo>
                      <a:pt x="49" y="52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7" name="îşḷïḋê"/>
              <p:cNvSpPr/>
              <p:nvPr/>
            </p:nvSpPr>
            <p:spPr bwMode="auto">
              <a:xfrm>
                <a:off x="3106634" y="5606053"/>
                <a:ext cx="87313" cy="84138"/>
              </a:xfrm>
              <a:custGeom>
                <a:avLst/>
                <a:gdLst>
                  <a:gd name="T0" fmla="*/ 15 w 47"/>
                  <a:gd name="T1" fmla="*/ 43 h 46"/>
                  <a:gd name="T2" fmla="*/ 5 w 47"/>
                  <a:gd name="T3" fmla="*/ 36 h 46"/>
                  <a:gd name="T4" fmla="*/ 2 w 47"/>
                  <a:gd name="T5" fmla="*/ 30 h 46"/>
                  <a:gd name="T6" fmla="*/ 0 w 47"/>
                  <a:gd name="T7" fmla="*/ 23 h 46"/>
                  <a:gd name="T8" fmla="*/ 2 w 47"/>
                  <a:gd name="T9" fmla="*/ 14 h 46"/>
                  <a:gd name="T10" fmla="*/ 14 w 47"/>
                  <a:gd name="T11" fmla="*/ 2 h 46"/>
                  <a:gd name="T12" fmla="*/ 32 w 47"/>
                  <a:gd name="T13" fmla="*/ 3 h 46"/>
                  <a:gd name="T14" fmla="*/ 45 w 47"/>
                  <a:gd name="T15" fmla="*/ 15 h 46"/>
                  <a:gd name="T16" fmla="*/ 44 w 47"/>
                  <a:gd name="T17" fmla="*/ 32 h 46"/>
                  <a:gd name="T18" fmla="*/ 32 w 47"/>
                  <a:gd name="T19" fmla="*/ 44 h 46"/>
                  <a:gd name="T20" fmla="*/ 15 w 47"/>
                  <a:gd name="T21" fmla="*/ 43 h 46"/>
                  <a:gd name="T22" fmla="*/ 18 w 47"/>
                  <a:gd name="T23" fmla="*/ 34 h 46"/>
                  <a:gd name="T24" fmla="*/ 30 w 47"/>
                  <a:gd name="T25" fmla="*/ 35 h 46"/>
                  <a:gd name="T26" fmla="*/ 37 w 47"/>
                  <a:gd name="T27" fmla="*/ 29 h 46"/>
                  <a:gd name="T28" fmla="*/ 37 w 47"/>
                  <a:gd name="T29" fmla="*/ 19 h 46"/>
                  <a:gd name="T30" fmla="*/ 28 w 47"/>
                  <a:gd name="T31" fmla="*/ 12 h 46"/>
                  <a:gd name="T32" fmla="*/ 16 w 47"/>
                  <a:gd name="T33" fmla="*/ 10 h 46"/>
                  <a:gd name="T34" fmla="*/ 9 w 47"/>
                  <a:gd name="T35" fmla="*/ 17 h 46"/>
                  <a:gd name="T36" fmla="*/ 9 w 47"/>
                  <a:gd name="T37" fmla="*/ 27 h 46"/>
                  <a:gd name="T38" fmla="*/ 18 w 47"/>
                  <a:gd name="T3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46">
                    <a:moveTo>
                      <a:pt x="15" y="43"/>
                    </a:moveTo>
                    <a:cubicBezTo>
                      <a:pt x="11" y="41"/>
                      <a:pt x="8" y="39"/>
                      <a:pt x="5" y="36"/>
                    </a:cubicBezTo>
                    <a:cubicBezTo>
                      <a:pt x="4" y="34"/>
                      <a:pt x="2" y="32"/>
                      <a:pt x="2" y="30"/>
                    </a:cubicBezTo>
                    <a:cubicBezTo>
                      <a:pt x="1" y="28"/>
                      <a:pt x="0" y="26"/>
                      <a:pt x="0" y="23"/>
                    </a:cubicBezTo>
                    <a:cubicBezTo>
                      <a:pt x="0" y="20"/>
                      <a:pt x="1" y="17"/>
                      <a:pt x="2" y="14"/>
                    </a:cubicBezTo>
                    <a:cubicBezTo>
                      <a:pt x="5" y="8"/>
                      <a:pt x="9" y="4"/>
                      <a:pt x="14" y="2"/>
                    </a:cubicBezTo>
                    <a:cubicBezTo>
                      <a:pt x="19" y="0"/>
                      <a:pt x="25" y="1"/>
                      <a:pt x="32" y="3"/>
                    </a:cubicBezTo>
                    <a:cubicBezTo>
                      <a:pt x="38" y="6"/>
                      <a:pt x="43" y="10"/>
                      <a:pt x="45" y="15"/>
                    </a:cubicBezTo>
                    <a:cubicBezTo>
                      <a:pt x="47" y="21"/>
                      <a:pt x="47" y="26"/>
                      <a:pt x="44" y="32"/>
                    </a:cubicBezTo>
                    <a:cubicBezTo>
                      <a:pt x="41" y="38"/>
                      <a:pt x="38" y="42"/>
                      <a:pt x="32" y="44"/>
                    </a:cubicBezTo>
                    <a:cubicBezTo>
                      <a:pt x="27" y="46"/>
                      <a:pt x="21" y="45"/>
                      <a:pt x="15" y="43"/>
                    </a:cubicBezTo>
                    <a:close/>
                    <a:moveTo>
                      <a:pt x="18" y="34"/>
                    </a:moveTo>
                    <a:cubicBezTo>
                      <a:pt x="23" y="36"/>
                      <a:pt x="27" y="37"/>
                      <a:pt x="30" y="35"/>
                    </a:cubicBezTo>
                    <a:cubicBezTo>
                      <a:pt x="33" y="34"/>
                      <a:pt x="36" y="32"/>
                      <a:pt x="37" y="29"/>
                    </a:cubicBezTo>
                    <a:cubicBezTo>
                      <a:pt x="39" y="26"/>
                      <a:pt x="39" y="23"/>
                      <a:pt x="37" y="19"/>
                    </a:cubicBezTo>
                    <a:cubicBezTo>
                      <a:pt x="36" y="16"/>
                      <a:pt x="33" y="14"/>
                      <a:pt x="28" y="12"/>
                    </a:cubicBezTo>
                    <a:cubicBezTo>
                      <a:pt x="23" y="10"/>
                      <a:pt x="19" y="9"/>
                      <a:pt x="16" y="10"/>
                    </a:cubicBezTo>
                    <a:cubicBezTo>
                      <a:pt x="13" y="11"/>
                      <a:pt x="11" y="14"/>
                      <a:pt x="9" y="17"/>
                    </a:cubicBezTo>
                    <a:cubicBezTo>
                      <a:pt x="8" y="20"/>
                      <a:pt x="8" y="23"/>
                      <a:pt x="9" y="27"/>
                    </a:cubicBezTo>
                    <a:cubicBezTo>
                      <a:pt x="11" y="30"/>
                      <a:pt x="14" y="32"/>
                      <a:pt x="1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8" name="îṣlïḍè"/>
              <p:cNvSpPr/>
              <p:nvPr/>
            </p:nvSpPr>
            <p:spPr bwMode="auto">
              <a:xfrm>
                <a:off x="3128859" y="5560015"/>
                <a:ext cx="93663" cy="57150"/>
              </a:xfrm>
              <a:custGeom>
                <a:avLst/>
                <a:gdLst>
                  <a:gd name="T0" fmla="*/ 49 w 59"/>
                  <a:gd name="T1" fmla="*/ 36 h 36"/>
                  <a:gd name="T2" fmla="*/ 0 w 59"/>
                  <a:gd name="T3" fmla="*/ 21 h 36"/>
                  <a:gd name="T4" fmla="*/ 4 w 59"/>
                  <a:gd name="T5" fmla="*/ 10 h 36"/>
                  <a:gd name="T6" fmla="*/ 43 w 59"/>
                  <a:gd name="T7" fmla="*/ 24 h 36"/>
                  <a:gd name="T8" fmla="*/ 51 w 59"/>
                  <a:gd name="T9" fmla="*/ 0 h 36"/>
                  <a:gd name="T10" fmla="*/ 59 w 59"/>
                  <a:gd name="T11" fmla="*/ 2 h 36"/>
                  <a:gd name="T12" fmla="*/ 49 w 59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6">
                    <a:moveTo>
                      <a:pt x="49" y="36"/>
                    </a:moveTo>
                    <a:lnTo>
                      <a:pt x="0" y="21"/>
                    </a:lnTo>
                    <a:lnTo>
                      <a:pt x="4" y="10"/>
                    </a:lnTo>
                    <a:lnTo>
                      <a:pt x="43" y="24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19" name="ïṩḷîḓê"/>
              <p:cNvSpPr/>
              <p:nvPr/>
            </p:nvSpPr>
            <p:spPr bwMode="auto">
              <a:xfrm>
                <a:off x="3152672" y="5469528"/>
                <a:ext cx="85725" cy="80963"/>
              </a:xfrm>
              <a:custGeom>
                <a:avLst/>
                <a:gdLst>
                  <a:gd name="T0" fmla="*/ 18 w 46"/>
                  <a:gd name="T1" fmla="*/ 43 h 44"/>
                  <a:gd name="T2" fmla="*/ 8 w 46"/>
                  <a:gd name="T3" fmla="*/ 38 h 44"/>
                  <a:gd name="T4" fmla="*/ 3 w 46"/>
                  <a:gd name="T5" fmla="*/ 33 h 44"/>
                  <a:gd name="T6" fmla="*/ 0 w 46"/>
                  <a:gd name="T7" fmla="*/ 27 h 44"/>
                  <a:gd name="T8" fmla="*/ 1 w 46"/>
                  <a:gd name="T9" fmla="*/ 17 h 44"/>
                  <a:gd name="T10" fmla="*/ 10 w 46"/>
                  <a:gd name="T11" fmla="*/ 3 h 44"/>
                  <a:gd name="T12" fmla="*/ 28 w 46"/>
                  <a:gd name="T13" fmla="*/ 1 h 44"/>
                  <a:gd name="T14" fmla="*/ 43 w 46"/>
                  <a:gd name="T15" fmla="*/ 11 h 44"/>
                  <a:gd name="T16" fmla="*/ 45 w 46"/>
                  <a:gd name="T17" fmla="*/ 27 h 44"/>
                  <a:gd name="T18" fmla="*/ 36 w 46"/>
                  <a:gd name="T19" fmla="*/ 41 h 44"/>
                  <a:gd name="T20" fmla="*/ 18 w 46"/>
                  <a:gd name="T21" fmla="*/ 43 h 44"/>
                  <a:gd name="T22" fmla="*/ 20 w 46"/>
                  <a:gd name="T23" fmla="*/ 34 h 44"/>
                  <a:gd name="T24" fmla="*/ 32 w 46"/>
                  <a:gd name="T25" fmla="*/ 33 h 44"/>
                  <a:gd name="T26" fmla="*/ 38 w 46"/>
                  <a:gd name="T27" fmla="*/ 25 h 44"/>
                  <a:gd name="T28" fmla="*/ 36 w 46"/>
                  <a:gd name="T29" fmla="*/ 16 h 44"/>
                  <a:gd name="T30" fmla="*/ 25 w 46"/>
                  <a:gd name="T31" fmla="*/ 10 h 44"/>
                  <a:gd name="T32" fmla="*/ 14 w 46"/>
                  <a:gd name="T33" fmla="*/ 11 h 44"/>
                  <a:gd name="T34" fmla="*/ 8 w 46"/>
                  <a:gd name="T35" fmla="*/ 19 h 44"/>
                  <a:gd name="T36" fmla="*/ 10 w 46"/>
                  <a:gd name="T37" fmla="*/ 28 h 44"/>
                  <a:gd name="T38" fmla="*/ 20 w 46"/>
                  <a:gd name="T39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44">
                    <a:moveTo>
                      <a:pt x="18" y="43"/>
                    </a:moveTo>
                    <a:cubicBezTo>
                      <a:pt x="14" y="42"/>
                      <a:pt x="10" y="40"/>
                      <a:pt x="8" y="38"/>
                    </a:cubicBezTo>
                    <a:cubicBezTo>
                      <a:pt x="6" y="37"/>
                      <a:pt x="4" y="35"/>
                      <a:pt x="3" y="33"/>
                    </a:cubicBezTo>
                    <a:cubicBezTo>
                      <a:pt x="1" y="31"/>
                      <a:pt x="1" y="29"/>
                      <a:pt x="0" y="27"/>
                    </a:cubicBezTo>
                    <a:cubicBezTo>
                      <a:pt x="0" y="24"/>
                      <a:pt x="0" y="21"/>
                      <a:pt x="1" y="17"/>
                    </a:cubicBezTo>
                    <a:cubicBezTo>
                      <a:pt x="2" y="11"/>
                      <a:pt x="5" y="6"/>
                      <a:pt x="10" y="3"/>
                    </a:cubicBezTo>
                    <a:cubicBezTo>
                      <a:pt x="15" y="0"/>
                      <a:pt x="21" y="0"/>
                      <a:pt x="28" y="1"/>
                    </a:cubicBezTo>
                    <a:cubicBezTo>
                      <a:pt x="34" y="3"/>
                      <a:pt x="39" y="6"/>
                      <a:pt x="43" y="11"/>
                    </a:cubicBezTo>
                    <a:cubicBezTo>
                      <a:pt x="46" y="15"/>
                      <a:pt x="46" y="21"/>
                      <a:pt x="45" y="27"/>
                    </a:cubicBezTo>
                    <a:cubicBezTo>
                      <a:pt x="44" y="33"/>
                      <a:pt x="40" y="38"/>
                      <a:pt x="36" y="41"/>
                    </a:cubicBezTo>
                    <a:cubicBezTo>
                      <a:pt x="31" y="44"/>
                      <a:pt x="25" y="44"/>
                      <a:pt x="18" y="43"/>
                    </a:cubicBezTo>
                    <a:close/>
                    <a:moveTo>
                      <a:pt x="20" y="34"/>
                    </a:moveTo>
                    <a:cubicBezTo>
                      <a:pt x="25" y="35"/>
                      <a:pt x="29" y="35"/>
                      <a:pt x="32" y="33"/>
                    </a:cubicBezTo>
                    <a:cubicBezTo>
                      <a:pt x="35" y="31"/>
                      <a:pt x="37" y="29"/>
                      <a:pt x="38" y="25"/>
                    </a:cubicBezTo>
                    <a:cubicBezTo>
                      <a:pt x="38" y="22"/>
                      <a:pt x="38" y="19"/>
                      <a:pt x="36" y="16"/>
                    </a:cubicBezTo>
                    <a:cubicBezTo>
                      <a:pt x="34" y="13"/>
                      <a:pt x="30" y="11"/>
                      <a:pt x="25" y="10"/>
                    </a:cubicBezTo>
                    <a:cubicBezTo>
                      <a:pt x="20" y="9"/>
                      <a:pt x="16" y="9"/>
                      <a:pt x="14" y="11"/>
                    </a:cubicBezTo>
                    <a:cubicBezTo>
                      <a:pt x="11" y="13"/>
                      <a:pt x="9" y="15"/>
                      <a:pt x="8" y="19"/>
                    </a:cubicBezTo>
                    <a:cubicBezTo>
                      <a:pt x="7" y="22"/>
                      <a:pt x="8" y="25"/>
                      <a:pt x="10" y="28"/>
                    </a:cubicBezTo>
                    <a:cubicBezTo>
                      <a:pt x="12" y="31"/>
                      <a:pt x="15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0" name="ïSļiďé"/>
              <p:cNvSpPr/>
              <p:nvPr/>
            </p:nvSpPr>
            <p:spPr bwMode="auto">
              <a:xfrm>
                <a:off x="3165372" y="5390153"/>
                <a:ext cx="85725" cy="77788"/>
              </a:xfrm>
              <a:custGeom>
                <a:avLst/>
                <a:gdLst>
                  <a:gd name="T0" fmla="*/ 29 w 46"/>
                  <a:gd name="T1" fmla="*/ 21 h 42"/>
                  <a:gd name="T2" fmla="*/ 22 w 46"/>
                  <a:gd name="T3" fmla="*/ 20 h 42"/>
                  <a:gd name="T4" fmla="*/ 24 w 46"/>
                  <a:gd name="T5" fmla="*/ 1 h 42"/>
                  <a:gd name="T6" fmla="*/ 41 w 46"/>
                  <a:gd name="T7" fmla="*/ 3 h 42"/>
                  <a:gd name="T8" fmla="*/ 45 w 46"/>
                  <a:gd name="T9" fmla="*/ 11 h 42"/>
                  <a:gd name="T10" fmla="*/ 46 w 46"/>
                  <a:gd name="T11" fmla="*/ 22 h 42"/>
                  <a:gd name="T12" fmla="*/ 42 w 46"/>
                  <a:gd name="T13" fmla="*/ 34 h 42"/>
                  <a:gd name="T14" fmla="*/ 33 w 46"/>
                  <a:gd name="T15" fmla="*/ 41 h 42"/>
                  <a:gd name="T16" fmla="*/ 21 w 46"/>
                  <a:gd name="T17" fmla="*/ 42 h 42"/>
                  <a:gd name="T18" fmla="*/ 9 w 46"/>
                  <a:gd name="T19" fmla="*/ 38 h 42"/>
                  <a:gd name="T20" fmla="*/ 2 w 46"/>
                  <a:gd name="T21" fmla="*/ 28 h 42"/>
                  <a:gd name="T22" fmla="*/ 1 w 46"/>
                  <a:gd name="T23" fmla="*/ 18 h 42"/>
                  <a:gd name="T24" fmla="*/ 6 w 46"/>
                  <a:gd name="T25" fmla="*/ 5 h 42"/>
                  <a:gd name="T26" fmla="*/ 16 w 46"/>
                  <a:gd name="T27" fmla="*/ 0 h 42"/>
                  <a:gd name="T28" fmla="*/ 16 w 46"/>
                  <a:gd name="T29" fmla="*/ 9 h 42"/>
                  <a:gd name="T30" fmla="*/ 11 w 46"/>
                  <a:gd name="T31" fmla="*/ 12 h 42"/>
                  <a:gd name="T32" fmla="*/ 8 w 46"/>
                  <a:gd name="T33" fmla="*/ 18 h 42"/>
                  <a:gd name="T34" fmla="*/ 11 w 46"/>
                  <a:gd name="T35" fmla="*/ 28 h 42"/>
                  <a:gd name="T36" fmla="*/ 21 w 46"/>
                  <a:gd name="T37" fmla="*/ 33 h 42"/>
                  <a:gd name="T38" fmla="*/ 34 w 46"/>
                  <a:gd name="T39" fmla="*/ 31 h 42"/>
                  <a:gd name="T40" fmla="*/ 38 w 46"/>
                  <a:gd name="T41" fmla="*/ 22 h 42"/>
                  <a:gd name="T42" fmla="*/ 38 w 46"/>
                  <a:gd name="T43" fmla="*/ 16 h 42"/>
                  <a:gd name="T44" fmla="*/ 36 w 46"/>
                  <a:gd name="T45" fmla="*/ 11 h 42"/>
                  <a:gd name="T46" fmla="*/ 30 w 46"/>
                  <a:gd name="T47" fmla="*/ 11 h 42"/>
                  <a:gd name="T48" fmla="*/ 29 w 46"/>
                  <a:gd name="T4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2">
                    <a:moveTo>
                      <a:pt x="29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3" y="5"/>
                      <a:pt x="44" y="8"/>
                      <a:pt x="45" y="11"/>
                    </a:cubicBezTo>
                    <a:cubicBezTo>
                      <a:pt x="46" y="15"/>
                      <a:pt x="46" y="19"/>
                      <a:pt x="46" y="22"/>
                    </a:cubicBezTo>
                    <a:cubicBezTo>
                      <a:pt x="46" y="27"/>
                      <a:pt x="44" y="31"/>
                      <a:pt x="42" y="34"/>
                    </a:cubicBezTo>
                    <a:cubicBezTo>
                      <a:pt x="39" y="37"/>
                      <a:pt x="36" y="39"/>
                      <a:pt x="33" y="41"/>
                    </a:cubicBezTo>
                    <a:cubicBezTo>
                      <a:pt x="29" y="42"/>
                      <a:pt x="25" y="42"/>
                      <a:pt x="21" y="42"/>
                    </a:cubicBezTo>
                    <a:cubicBezTo>
                      <a:pt x="16" y="41"/>
                      <a:pt x="12" y="40"/>
                      <a:pt x="9" y="38"/>
                    </a:cubicBezTo>
                    <a:cubicBezTo>
                      <a:pt x="6" y="35"/>
                      <a:pt x="3" y="32"/>
                      <a:pt x="2" y="28"/>
                    </a:cubicBezTo>
                    <a:cubicBezTo>
                      <a:pt x="1" y="25"/>
                      <a:pt x="0" y="22"/>
                      <a:pt x="1" y="18"/>
                    </a:cubicBezTo>
                    <a:cubicBezTo>
                      <a:pt x="1" y="12"/>
                      <a:pt x="3" y="8"/>
                      <a:pt x="6" y="5"/>
                    </a:cubicBezTo>
                    <a:cubicBezTo>
                      <a:pt x="8" y="2"/>
                      <a:pt x="12" y="1"/>
                      <a:pt x="16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2" y="11"/>
                      <a:pt x="11" y="12"/>
                    </a:cubicBezTo>
                    <a:cubicBezTo>
                      <a:pt x="10" y="14"/>
                      <a:pt x="9" y="16"/>
                      <a:pt x="8" y="18"/>
                    </a:cubicBezTo>
                    <a:cubicBezTo>
                      <a:pt x="8" y="22"/>
                      <a:pt x="9" y="25"/>
                      <a:pt x="11" y="28"/>
                    </a:cubicBezTo>
                    <a:cubicBezTo>
                      <a:pt x="13" y="31"/>
                      <a:pt x="17" y="32"/>
                      <a:pt x="21" y="33"/>
                    </a:cubicBezTo>
                    <a:cubicBezTo>
                      <a:pt x="27" y="33"/>
                      <a:pt x="31" y="33"/>
                      <a:pt x="34" y="31"/>
                    </a:cubicBezTo>
                    <a:cubicBezTo>
                      <a:pt x="36" y="29"/>
                      <a:pt x="38" y="26"/>
                      <a:pt x="38" y="22"/>
                    </a:cubicBezTo>
                    <a:cubicBezTo>
                      <a:pt x="39" y="20"/>
                      <a:pt x="39" y="18"/>
                      <a:pt x="38" y="16"/>
                    </a:cubicBezTo>
                    <a:cubicBezTo>
                      <a:pt x="37" y="14"/>
                      <a:pt x="37" y="13"/>
                      <a:pt x="36" y="11"/>
                    </a:cubicBezTo>
                    <a:cubicBezTo>
                      <a:pt x="30" y="11"/>
                      <a:pt x="30" y="11"/>
                      <a:pt x="30" y="11"/>
                    </a:cubicBezTo>
                    <a:lnTo>
                      <a:pt x="2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1" name="îSḷiḋè"/>
              <p:cNvSpPr/>
              <p:nvPr/>
            </p:nvSpPr>
            <p:spPr bwMode="auto">
              <a:xfrm>
                <a:off x="3173309" y="5313953"/>
                <a:ext cx="80963" cy="76200"/>
              </a:xfrm>
              <a:custGeom>
                <a:avLst/>
                <a:gdLst>
                  <a:gd name="T0" fmla="*/ 51 w 51"/>
                  <a:gd name="T1" fmla="*/ 30 h 48"/>
                  <a:gd name="T2" fmla="*/ 29 w 51"/>
                  <a:gd name="T3" fmla="*/ 29 h 48"/>
                  <a:gd name="T4" fmla="*/ 0 w 51"/>
                  <a:gd name="T5" fmla="*/ 48 h 48"/>
                  <a:gd name="T6" fmla="*/ 0 w 51"/>
                  <a:gd name="T7" fmla="*/ 36 h 48"/>
                  <a:gd name="T8" fmla="*/ 20 w 51"/>
                  <a:gd name="T9" fmla="*/ 24 h 48"/>
                  <a:gd name="T10" fmla="*/ 0 w 51"/>
                  <a:gd name="T11" fmla="*/ 12 h 48"/>
                  <a:gd name="T12" fmla="*/ 0 w 51"/>
                  <a:gd name="T13" fmla="*/ 0 h 48"/>
                  <a:gd name="T14" fmla="*/ 30 w 51"/>
                  <a:gd name="T15" fmla="*/ 20 h 48"/>
                  <a:gd name="T16" fmla="*/ 51 w 51"/>
                  <a:gd name="T17" fmla="*/ 20 h 48"/>
                  <a:gd name="T18" fmla="*/ 51 w 51"/>
                  <a:gd name="T19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8">
                    <a:moveTo>
                      <a:pt x="51" y="30"/>
                    </a:moveTo>
                    <a:lnTo>
                      <a:pt x="29" y="29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0" y="20"/>
                    </a:lnTo>
                    <a:lnTo>
                      <a:pt x="51" y="20"/>
                    </a:lnTo>
                    <a:lnTo>
                      <a:pt x="5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2" name="îṣḷíḋé"/>
              <p:cNvSpPr/>
              <p:nvPr/>
            </p:nvSpPr>
            <p:spPr bwMode="auto">
              <a:xfrm>
                <a:off x="3163784" y="5193303"/>
                <a:ext cx="87313" cy="76200"/>
              </a:xfrm>
              <a:custGeom>
                <a:avLst/>
                <a:gdLst>
                  <a:gd name="T0" fmla="*/ 4 w 47"/>
                  <a:gd name="T1" fmla="*/ 41 h 41"/>
                  <a:gd name="T2" fmla="*/ 1 w 47"/>
                  <a:gd name="T3" fmla="*/ 24 h 41"/>
                  <a:gd name="T4" fmla="*/ 0 w 47"/>
                  <a:gd name="T5" fmla="*/ 16 h 41"/>
                  <a:gd name="T6" fmla="*/ 2 w 47"/>
                  <a:gd name="T7" fmla="*/ 11 h 41"/>
                  <a:gd name="T8" fmla="*/ 5 w 47"/>
                  <a:gd name="T9" fmla="*/ 7 h 41"/>
                  <a:gd name="T10" fmla="*/ 10 w 47"/>
                  <a:gd name="T11" fmla="*/ 5 h 41"/>
                  <a:gd name="T12" fmla="*/ 16 w 47"/>
                  <a:gd name="T13" fmla="*/ 6 h 41"/>
                  <a:gd name="T14" fmla="*/ 20 w 47"/>
                  <a:gd name="T15" fmla="*/ 10 h 41"/>
                  <a:gd name="T16" fmla="*/ 23 w 47"/>
                  <a:gd name="T17" fmla="*/ 3 h 41"/>
                  <a:gd name="T18" fmla="*/ 29 w 47"/>
                  <a:gd name="T19" fmla="*/ 0 h 41"/>
                  <a:gd name="T20" fmla="*/ 35 w 47"/>
                  <a:gd name="T21" fmla="*/ 1 h 41"/>
                  <a:gd name="T22" fmla="*/ 40 w 47"/>
                  <a:gd name="T23" fmla="*/ 4 h 41"/>
                  <a:gd name="T24" fmla="*/ 43 w 47"/>
                  <a:gd name="T25" fmla="*/ 10 h 41"/>
                  <a:gd name="T26" fmla="*/ 45 w 47"/>
                  <a:gd name="T27" fmla="*/ 20 h 41"/>
                  <a:gd name="T28" fmla="*/ 47 w 47"/>
                  <a:gd name="T29" fmla="*/ 35 h 41"/>
                  <a:gd name="T30" fmla="*/ 4 w 47"/>
                  <a:gd name="T31" fmla="*/ 41 h 41"/>
                  <a:gd name="T32" fmla="*/ 10 w 47"/>
                  <a:gd name="T33" fmla="*/ 31 h 41"/>
                  <a:gd name="T34" fmla="*/ 20 w 47"/>
                  <a:gd name="T35" fmla="*/ 30 h 41"/>
                  <a:gd name="T36" fmla="*/ 19 w 47"/>
                  <a:gd name="T37" fmla="*/ 24 h 41"/>
                  <a:gd name="T38" fmla="*/ 18 w 47"/>
                  <a:gd name="T39" fmla="*/ 18 h 41"/>
                  <a:gd name="T40" fmla="*/ 16 w 47"/>
                  <a:gd name="T41" fmla="*/ 15 h 41"/>
                  <a:gd name="T42" fmla="*/ 12 w 47"/>
                  <a:gd name="T43" fmla="*/ 14 h 41"/>
                  <a:gd name="T44" fmla="*/ 9 w 47"/>
                  <a:gd name="T45" fmla="*/ 15 h 41"/>
                  <a:gd name="T46" fmla="*/ 8 w 47"/>
                  <a:gd name="T47" fmla="*/ 19 h 41"/>
                  <a:gd name="T48" fmla="*/ 9 w 47"/>
                  <a:gd name="T49" fmla="*/ 26 h 41"/>
                  <a:gd name="T50" fmla="*/ 10 w 47"/>
                  <a:gd name="T51" fmla="*/ 31 h 41"/>
                  <a:gd name="T52" fmla="*/ 27 w 47"/>
                  <a:gd name="T53" fmla="*/ 29 h 41"/>
                  <a:gd name="T54" fmla="*/ 39 w 47"/>
                  <a:gd name="T55" fmla="*/ 27 h 41"/>
                  <a:gd name="T56" fmla="*/ 37 w 47"/>
                  <a:gd name="T57" fmla="*/ 19 h 41"/>
                  <a:gd name="T58" fmla="*/ 36 w 47"/>
                  <a:gd name="T59" fmla="*/ 13 h 41"/>
                  <a:gd name="T60" fmla="*/ 34 w 47"/>
                  <a:gd name="T61" fmla="*/ 10 h 41"/>
                  <a:gd name="T62" fmla="*/ 30 w 47"/>
                  <a:gd name="T63" fmla="*/ 10 h 41"/>
                  <a:gd name="T64" fmla="*/ 27 w 47"/>
                  <a:gd name="T65" fmla="*/ 11 h 41"/>
                  <a:gd name="T66" fmla="*/ 25 w 47"/>
                  <a:gd name="T67" fmla="*/ 14 h 41"/>
                  <a:gd name="T68" fmla="*/ 26 w 47"/>
                  <a:gd name="T69" fmla="*/ 22 h 41"/>
                  <a:gd name="T70" fmla="*/ 27 w 47"/>
                  <a:gd name="T71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41">
                    <a:moveTo>
                      <a:pt x="4" y="41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6" y="6"/>
                      <a:pt x="8" y="6"/>
                      <a:pt x="10" y="5"/>
                    </a:cubicBezTo>
                    <a:cubicBezTo>
                      <a:pt x="12" y="5"/>
                      <a:pt x="14" y="5"/>
                      <a:pt x="16" y="6"/>
                    </a:cubicBezTo>
                    <a:cubicBezTo>
                      <a:pt x="17" y="7"/>
                      <a:pt x="19" y="8"/>
                      <a:pt x="20" y="10"/>
                    </a:cubicBezTo>
                    <a:cubicBezTo>
                      <a:pt x="20" y="7"/>
                      <a:pt x="21" y="5"/>
                      <a:pt x="23" y="3"/>
                    </a:cubicBezTo>
                    <a:cubicBezTo>
                      <a:pt x="25" y="2"/>
                      <a:pt x="27" y="1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5"/>
                      <a:pt x="43" y="7"/>
                      <a:pt x="43" y="10"/>
                    </a:cubicBezTo>
                    <a:cubicBezTo>
                      <a:pt x="44" y="11"/>
                      <a:pt x="44" y="15"/>
                      <a:pt x="45" y="20"/>
                    </a:cubicBezTo>
                    <a:cubicBezTo>
                      <a:pt x="47" y="35"/>
                      <a:pt x="47" y="35"/>
                      <a:pt x="47" y="35"/>
                    </a:cubicBezTo>
                    <a:lnTo>
                      <a:pt x="4" y="41"/>
                    </a:lnTo>
                    <a:close/>
                    <a:moveTo>
                      <a:pt x="10" y="31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1"/>
                      <a:pt x="18" y="19"/>
                      <a:pt x="18" y="18"/>
                    </a:cubicBezTo>
                    <a:cubicBezTo>
                      <a:pt x="17" y="16"/>
                      <a:pt x="17" y="15"/>
                      <a:pt x="16" y="15"/>
                    </a:cubicBezTo>
                    <a:cubicBezTo>
                      <a:pt x="15" y="14"/>
                      <a:pt x="14" y="14"/>
                      <a:pt x="12" y="14"/>
                    </a:cubicBezTo>
                    <a:cubicBezTo>
                      <a:pt x="11" y="14"/>
                      <a:pt x="10" y="14"/>
                      <a:pt x="9" y="15"/>
                    </a:cubicBezTo>
                    <a:cubicBezTo>
                      <a:pt x="8" y="16"/>
                      <a:pt x="8" y="17"/>
                      <a:pt x="8" y="19"/>
                    </a:cubicBezTo>
                    <a:cubicBezTo>
                      <a:pt x="8" y="20"/>
                      <a:pt x="8" y="22"/>
                      <a:pt x="9" y="26"/>
                    </a:cubicBezTo>
                    <a:lnTo>
                      <a:pt x="10" y="31"/>
                    </a:lnTo>
                    <a:close/>
                    <a:moveTo>
                      <a:pt x="27" y="29"/>
                    </a:move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7" y="14"/>
                      <a:pt x="36" y="13"/>
                    </a:cubicBezTo>
                    <a:cubicBezTo>
                      <a:pt x="36" y="12"/>
                      <a:pt x="35" y="11"/>
                      <a:pt x="34" y="10"/>
                    </a:cubicBezTo>
                    <a:cubicBezTo>
                      <a:pt x="33" y="10"/>
                      <a:pt x="32" y="9"/>
                      <a:pt x="30" y="10"/>
                    </a:cubicBezTo>
                    <a:cubicBezTo>
                      <a:pt x="29" y="10"/>
                      <a:pt x="28" y="10"/>
                      <a:pt x="27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8"/>
                      <a:pt x="26" y="22"/>
                    </a:cubicBezTo>
                    <a:lnTo>
                      <a:pt x="2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3" name="îṩliďè"/>
              <p:cNvSpPr/>
              <p:nvPr/>
            </p:nvSpPr>
            <p:spPr bwMode="auto">
              <a:xfrm>
                <a:off x="3146322" y="5120278"/>
                <a:ext cx="93663" cy="79375"/>
              </a:xfrm>
              <a:custGeom>
                <a:avLst/>
                <a:gdLst>
                  <a:gd name="T0" fmla="*/ 59 w 59"/>
                  <a:gd name="T1" fmla="*/ 37 h 50"/>
                  <a:gd name="T2" fmla="*/ 9 w 59"/>
                  <a:gd name="T3" fmla="*/ 50 h 50"/>
                  <a:gd name="T4" fmla="*/ 0 w 59"/>
                  <a:gd name="T5" fmla="*/ 13 h 50"/>
                  <a:gd name="T6" fmla="*/ 8 w 59"/>
                  <a:gd name="T7" fmla="*/ 10 h 50"/>
                  <a:gd name="T8" fmla="*/ 15 w 59"/>
                  <a:gd name="T9" fmla="*/ 37 h 50"/>
                  <a:gd name="T10" fmla="*/ 25 w 59"/>
                  <a:gd name="T11" fmla="*/ 35 h 50"/>
                  <a:gd name="T12" fmla="*/ 19 w 59"/>
                  <a:gd name="T13" fmla="*/ 9 h 50"/>
                  <a:gd name="T14" fmla="*/ 27 w 59"/>
                  <a:gd name="T15" fmla="*/ 8 h 50"/>
                  <a:gd name="T16" fmla="*/ 34 w 59"/>
                  <a:gd name="T17" fmla="*/ 32 h 50"/>
                  <a:gd name="T18" fmla="*/ 47 w 59"/>
                  <a:gd name="T19" fmla="*/ 29 h 50"/>
                  <a:gd name="T20" fmla="*/ 40 w 59"/>
                  <a:gd name="T21" fmla="*/ 1 h 50"/>
                  <a:gd name="T22" fmla="*/ 49 w 59"/>
                  <a:gd name="T23" fmla="*/ 0 h 50"/>
                  <a:gd name="T24" fmla="*/ 59 w 59"/>
                  <a:gd name="T25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0">
                    <a:moveTo>
                      <a:pt x="59" y="37"/>
                    </a:moveTo>
                    <a:lnTo>
                      <a:pt x="9" y="50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5" y="37"/>
                    </a:lnTo>
                    <a:lnTo>
                      <a:pt x="25" y="35"/>
                    </a:lnTo>
                    <a:lnTo>
                      <a:pt x="19" y="9"/>
                    </a:lnTo>
                    <a:lnTo>
                      <a:pt x="27" y="8"/>
                    </a:lnTo>
                    <a:lnTo>
                      <a:pt x="34" y="32"/>
                    </a:lnTo>
                    <a:lnTo>
                      <a:pt x="47" y="29"/>
                    </a:lnTo>
                    <a:lnTo>
                      <a:pt x="40" y="1"/>
                    </a:lnTo>
                    <a:lnTo>
                      <a:pt x="49" y="0"/>
                    </a:lnTo>
                    <a:lnTo>
                      <a:pt x="5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4" name="iṧlíḋè"/>
              <p:cNvSpPr/>
              <p:nvPr/>
            </p:nvSpPr>
            <p:spPr bwMode="auto">
              <a:xfrm>
                <a:off x="3138384" y="5096465"/>
                <a:ext cx="82550" cy="38100"/>
              </a:xfrm>
              <a:custGeom>
                <a:avLst/>
                <a:gdLst>
                  <a:gd name="T0" fmla="*/ 52 w 52"/>
                  <a:gd name="T1" fmla="*/ 9 h 24"/>
                  <a:gd name="T2" fmla="*/ 3 w 52"/>
                  <a:gd name="T3" fmla="*/ 24 h 24"/>
                  <a:gd name="T4" fmla="*/ 0 w 52"/>
                  <a:gd name="T5" fmla="*/ 15 h 24"/>
                  <a:gd name="T6" fmla="*/ 49 w 52"/>
                  <a:gd name="T7" fmla="*/ 0 h 24"/>
                  <a:gd name="T8" fmla="*/ 52 w 5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52" y="9"/>
                    </a:moveTo>
                    <a:lnTo>
                      <a:pt x="3" y="24"/>
                    </a:lnTo>
                    <a:lnTo>
                      <a:pt x="0" y="15"/>
                    </a:lnTo>
                    <a:lnTo>
                      <a:pt x="49" y="0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5" name="islïḓè"/>
              <p:cNvSpPr/>
              <p:nvPr/>
            </p:nvSpPr>
            <p:spPr bwMode="auto">
              <a:xfrm>
                <a:off x="3120922" y="5047253"/>
                <a:ext cx="88900" cy="52388"/>
              </a:xfrm>
              <a:custGeom>
                <a:avLst/>
                <a:gdLst>
                  <a:gd name="T0" fmla="*/ 3 w 48"/>
                  <a:gd name="T1" fmla="*/ 20 h 28"/>
                  <a:gd name="T2" fmla="*/ 0 w 48"/>
                  <a:gd name="T3" fmla="*/ 12 h 28"/>
                  <a:gd name="T4" fmla="*/ 26 w 48"/>
                  <a:gd name="T5" fmla="*/ 2 h 28"/>
                  <a:gd name="T6" fmla="*/ 34 w 48"/>
                  <a:gd name="T7" fmla="*/ 0 h 28"/>
                  <a:gd name="T8" fmla="*/ 42 w 48"/>
                  <a:gd name="T9" fmla="*/ 3 h 28"/>
                  <a:gd name="T10" fmla="*/ 47 w 48"/>
                  <a:gd name="T11" fmla="*/ 10 h 28"/>
                  <a:gd name="T12" fmla="*/ 47 w 48"/>
                  <a:gd name="T13" fmla="*/ 21 h 28"/>
                  <a:gd name="T14" fmla="*/ 38 w 48"/>
                  <a:gd name="T15" fmla="*/ 28 h 28"/>
                  <a:gd name="T16" fmla="*/ 34 w 48"/>
                  <a:gd name="T17" fmla="*/ 20 h 28"/>
                  <a:gd name="T18" fmla="*/ 39 w 48"/>
                  <a:gd name="T19" fmla="*/ 17 h 28"/>
                  <a:gd name="T20" fmla="*/ 40 w 48"/>
                  <a:gd name="T21" fmla="*/ 13 h 28"/>
                  <a:gd name="T22" fmla="*/ 37 w 48"/>
                  <a:gd name="T23" fmla="*/ 9 h 28"/>
                  <a:gd name="T24" fmla="*/ 30 w 48"/>
                  <a:gd name="T25" fmla="*/ 10 h 28"/>
                  <a:gd name="T26" fmla="*/ 3 w 48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8">
                    <a:moveTo>
                      <a:pt x="3" y="2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37" y="0"/>
                      <a:pt x="39" y="1"/>
                      <a:pt x="42" y="3"/>
                    </a:cubicBezTo>
                    <a:cubicBezTo>
                      <a:pt x="44" y="4"/>
                      <a:pt x="46" y="7"/>
                      <a:pt x="47" y="10"/>
                    </a:cubicBezTo>
                    <a:cubicBezTo>
                      <a:pt x="48" y="14"/>
                      <a:pt x="48" y="18"/>
                      <a:pt x="47" y="21"/>
                    </a:cubicBezTo>
                    <a:cubicBezTo>
                      <a:pt x="45" y="24"/>
                      <a:pt x="42" y="26"/>
                      <a:pt x="38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9"/>
                      <a:pt x="38" y="18"/>
                      <a:pt x="39" y="17"/>
                    </a:cubicBezTo>
                    <a:cubicBezTo>
                      <a:pt x="40" y="16"/>
                      <a:pt x="40" y="14"/>
                      <a:pt x="40" y="13"/>
                    </a:cubicBezTo>
                    <a:cubicBezTo>
                      <a:pt x="39" y="11"/>
                      <a:pt x="38" y="10"/>
                      <a:pt x="37" y="9"/>
                    </a:cubicBezTo>
                    <a:cubicBezTo>
                      <a:pt x="35" y="9"/>
                      <a:pt x="33" y="9"/>
                      <a:pt x="30" y="10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6" name="íṥ1iḍe"/>
              <p:cNvSpPr/>
              <p:nvPr/>
            </p:nvSpPr>
            <p:spPr bwMode="auto">
              <a:xfrm>
                <a:off x="3112984" y="5017090"/>
                <a:ext cx="80963" cy="46038"/>
              </a:xfrm>
              <a:custGeom>
                <a:avLst/>
                <a:gdLst>
                  <a:gd name="T0" fmla="*/ 51 w 51"/>
                  <a:gd name="T1" fmla="*/ 9 h 29"/>
                  <a:gd name="T2" fmla="*/ 3 w 51"/>
                  <a:gd name="T3" fmla="*/ 29 h 29"/>
                  <a:gd name="T4" fmla="*/ 0 w 51"/>
                  <a:gd name="T5" fmla="*/ 19 h 29"/>
                  <a:gd name="T6" fmla="*/ 46 w 51"/>
                  <a:gd name="T7" fmla="*/ 0 h 29"/>
                  <a:gd name="T8" fmla="*/ 51 w 51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9">
                    <a:moveTo>
                      <a:pt x="51" y="9"/>
                    </a:moveTo>
                    <a:lnTo>
                      <a:pt x="3" y="29"/>
                    </a:lnTo>
                    <a:lnTo>
                      <a:pt x="0" y="19"/>
                    </a:lnTo>
                    <a:lnTo>
                      <a:pt x="46" y="0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7" name="iṥľîḋé"/>
              <p:cNvSpPr/>
              <p:nvPr/>
            </p:nvSpPr>
            <p:spPr bwMode="auto">
              <a:xfrm>
                <a:off x="3081234" y="4948828"/>
                <a:ext cx="101600" cy="93663"/>
              </a:xfrm>
              <a:custGeom>
                <a:avLst/>
                <a:gdLst>
                  <a:gd name="T0" fmla="*/ 64 w 64"/>
                  <a:gd name="T1" fmla="*/ 36 h 59"/>
                  <a:gd name="T2" fmla="*/ 18 w 64"/>
                  <a:gd name="T3" fmla="*/ 59 h 59"/>
                  <a:gd name="T4" fmla="*/ 14 w 64"/>
                  <a:gd name="T5" fmla="*/ 50 h 59"/>
                  <a:gd name="T6" fmla="*/ 35 w 64"/>
                  <a:gd name="T7" fmla="*/ 16 h 59"/>
                  <a:gd name="T8" fmla="*/ 3 w 64"/>
                  <a:gd name="T9" fmla="*/ 31 h 59"/>
                  <a:gd name="T10" fmla="*/ 0 w 64"/>
                  <a:gd name="T11" fmla="*/ 22 h 59"/>
                  <a:gd name="T12" fmla="*/ 45 w 64"/>
                  <a:gd name="T13" fmla="*/ 0 h 59"/>
                  <a:gd name="T14" fmla="*/ 50 w 64"/>
                  <a:gd name="T15" fmla="*/ 8 h 59"/>
                  <a:gd name="T16" fmla="*/ 29 w 64"/>
                  <a:gd name="T17" fmla="*/ 42 h 59"/>
                  <a:gd name="T18" fmla="*/ 59 w 64"/>
                  <a:gd name="T19" fmla="*/ 26 h 59"/>
                  <a:gd name="T20" fmla="*/ 64 w 64"/>
                  <a:gd name="T21" fmla="*/ 3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64" y="36"/>
                    </a:moveTo>
                    <a:lnTo>
                      <a:pt x="18" y="59"/>
                    </a:lnTo>
                    <a:lnTo>
                      <a:pt x="14" y="50"/>
                    </a:lnTo>
                    <a:lnTo>
                      <a:pt x="35" y="16"/>
                    </a:lnTo>
                    <a:lnTo>
                      <a:pt x="3" y="31"/>
                    </a:lnTo>
                    <a:lnTo>
                      <a:pt x="0" y="22"/>
                    </a:lnTo>
                    <a:lnTo>
                      <a:pt x="45" y="0"/>
                    </a:lnTo>
                    <a:lnTo>
                      <a:pt x="50" y="8"/>
                    </a:lnTo>
                    <a:lnTo>
                      <a:pt x="29" y="42"/>
                    </a:lnTo>
                    <a:lnTo>
                      <a:pt x="59" y="26"/>
                    </a:lnTo>
                    <a:lnTo>
                      <a:pt x="6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8" name="îślidè"/>
              <p:cNvSpPr/>
              <p:nvPr/>
            </p:nvSpPr>
            <p:spPr bwMode="auto">
              <a:xfrm>
                <a:off x="3047897" y="4877390"/>
                <a:ext cx="84138" cy="88900"/>
              </a:xfrm>
              <a:custGeom>
                <a:avLst/>
                <a:gdLst>
                  <a:gd name="T0" fmla="*/ 28 w 46"/>
                  <a:gd name="T1" fmla="*/ 21 h 48"/>
                  <a:gd name="T2" fmla="*/ 22 w 46"/>
                  <a:gd name="T3" fmla="*/ 25 h 48"/>
                  <a:gd name="T4" fmla="*/ 11 w 46"/>
                  <a:gd name="T5" fmla="*/ 9 h 48"/>
                  <a:gd name="T6" fmla="*/ 26 w 46"/>
                  <a:gd name="T7" fmla="*/ 0 h 48"/>
                  <a:gd name="T8" fmla="*/ 35 w 46"/>
                  <a:gd name="T9" fmla="*/ 4 h 48"/>
                  <a:gd name="T10" fmla="*/ 42 w 46"/>
                  <a:gd name="T11" fmla="*/ 12 h 48"/>
                  <a:gd name="T12" fmla="*/ 46 w 46"/>
                  <a:gd name="T13" fmla="*/ 24 h 48"/>
                  <a:gd name="T14" fmla="*/ 43 w 46"/>
                  <a:gd name="T15" fmla="*/ 35 h 48"/>
                  <a:gd name="T16" fmla="*/ 35 w 46"/>
                  <a:gd name="T17" fmla="*/ 43 h 48"/>
                  <a:gd name="T18" fmla="*/ 23 w 46"/>
                  <a:gd name="T19" fmla="*/ 47 h 48"/>
                  <a:gd name="T20" fmla="*/ 12 w 46"/>
                  <a:gd name="T21" fmla="*/ 45 h 48"/>
                  <a:gd name="T22" fmla="*/ 4 w 46"/>
                  <a:gd name="T23" fmla="*/ 37 h 48"/>
                  <a:gd name="T24" fmla="*/ 0 w 46"/>
                  <a:gd name="T25" fmla="*/ 24 h 48"/>
                  <a:gd name="T26" fmla="*/ 5 w 46"/>
                  <a:gd name="T27" fmla="*/ 14 h 48"/>
                  <a:gd name="T28" fmla="*/ 11 w 46"/>
                  <a:gd name="T29" fmla="*/ 21 h 48"/>
                  <a:gd name="T30" fmla="*/ 9 w 46"/>
                  <a:gd name="T31" fmla="*/ 27 h 48"/>
                  <a:gd name="T32" fmla="*/ 11 w 46"/>
                  <a:gd name="T33" fmla="*/ 33 h 48"/>
                  <a:gd name="T34" fmla="*/ 19 w 46"/>
                  <a:gd name="T35" fmla="*/ 39 h 48"/>
                  <a:gd name="T36" fmla="*/ 30 w 46"/>
                  <a:gd name="T37" fmla="*/ 36 h 48"/>
                  <a:gd name="T38" fmla="*/ 38 w 46"/>
                  <a:gd name="T39" fmla="*/ 26 h 48"/>
                  <a:gd name="T40" fmla="*/ 36 w 46"/>
                  <a:gd name="T41" fmla="*/ 17 h 48"/>
                  <a:gd name="T42" fmla="*/ 32 w 46"/>
                  <a:gd name="T43" fmla="*/ 13 h 48"/>
                  <a:gd name="T44" fmla="*/ 27 w 46"/>
                  <a:gd name="T45" fmla="*/ 10 h 48"/>
                  <a:gd name="T46" fmla="*/ 23 w 46"/>
                  <a:gd name="T47" fmla="*/ 13 h 48"/>
                  <a:gd name="T48" fmla="*/ 28 w 46"/>
                  <a:gd name="T4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48">
                    <a:moveTo>
                      <a:pt x="28" y="21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1"/>
                      <a:pt x="31" y="2"/>
                      <a:pt x="35" y="4"/>
                    </a:cubicBezTo>
                    <a:cubicBezTo>
                      <a:pt x="38" y="6"/>
                      <a:pt x="40" y="9"/>
                      <a:pt x="42" y="12"/>
                    </a:cubicBezTo>
                    <a:cubicBezTo>
                      <a:pt x="45" y="16"/>
                      <a:pt x="46" y="20"/>
                      <a:pt x="46" y="24"/>
                    </a:cubicBezTo>
                    <a:cubicBezTo>
                      <a:pt x="46" y="28"/>
                      <a:pt x="45" y="31"/>
                      <a:pt x="43" y="35"/>
                    </a:cubicBezTo>
                    <a:cubicBezTo>
                      <a:pt x="41" y="38"/>
                      <a:pt x="38" y="41"/>
                      <a:pt x="35" y="43"/>
                    </a:cubicBezTo>
                    <a:cubicBezTo>
                      <a:pt x="31" y="46"/>
                      <a:pt x="27" y="47"/>
                      <a:pt x="23" y="47"/>
                    </a:cubicBezTo>
                    <a:cubicBezTo>
                      <a:pt x="19" y="48"/>
                      <a:pt x="15" y="47"/>
                      <a:pt x="12" y="45"/>
                    </a:cubicBezTo>
                    <a:cubicBezTo>
                      <a:pt x="9" y="43"/>
                      <a:pt x="6" y="41"/>
                      <a:pt x="4" y="37"/>
                    </a:cubicBezTo>
                    <a:cubicBezTo>
                      <a:pt x="1" y="32"/>
                      <a:pt x="0" y="28"/>
                      <a:pt x="0" y="24"/>
                    </a:cubicBezTo>
                    <a:cubicBezTo>
                      <a:pt x="0" y="21"/>
                      <a:pt x="2" y="17"/>
                      <a:pt x="5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9" y="24"/>
                      <a:pt x="9" y="27"/>
                    </a:cubicBezTo>
                    <a:cubicBezTo>
                      <a:pt x="8" y="29"/>
                      <a:pt x="9" y="31"/>
                      <a:pt x="11" y="33"/>
                    </a:cubicBezTo>
                    <a:cubicBezTo>
                      <a:pt x="13" y="36"/>
                      <a:pt x="15" y="38"/>
                      <a:pt x="19" y="39"/>
                    </a:cubicBezTo>
                    <a:cubicBezTo>
                      <a:pt x="22" y="39"/>
                      <a:pt x="26" y="38"/>
                      <a:pt x="30" y="36"/>
                    </a:cubicBezTo>
                    <a:cubicBezTo>
                      <a:pt x="34" y="33"/>
                      <a:pt x="37" y="30"/>
                      <a:pt x="38" y="26"/>
                    </a:cubicBezTo>
                    <a:cubicBezTo>
                      <a:pt x="39" y="23"/>
                      <a:pt x="38" y="20"/>
                      <a:pt x="36" y="17"/>
                    </a:cubicBezTo>
                    <a:cubicBezTo>
                      <a:pt x="35" y="15"/>
                      <a:pt x="34" y="14"/>
                      <a:pt x="32" y="13"/>
                    </a:cubicBezTo>
                    <a:cubicBezTo>
                      <a:pt x="30" y="11"/>
                      <a:pt x="29" y="10"/>
                      <a:pt x="27" y="10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29" name="îŝ1ide"/>
              <p:cNvSpPr/>
              <p:nvPr/>
            </p:nvSpPr>
            <p:spPr bwMode="auto">
              <a:xfrm>
                <a:off x="1981097" y="4907553"/>
                <a:ext cx="931863" cy="969963"/>
              </a:xfrm>
              <a:custGeom>
                <a:avLst/>
                <a:gdLst>
                  <a:gd name="T0" fmla="*/ 488 w 506"/>
                  <a:gd name="T1" fmla="*/ 144 h 525"/>
                  <a:gd name="T2" fmla="*/ 449 w 506"/>
                  <a:gd name="T3" fmla="*/ 161 h 525"/>
                  <a:gd name="T4" fmla="*/ 473 w 506"/>
                  <a:gd name="T5" fmla="*/ 361 h 525"/>
                  <a:gd name="T6" fmla="*/ 434 w 506"/>
                  <a:gd name="T7" fmla="*/ 382 h 525"/>
                  <a:gd name="T8" fmla="*/ 463 w 506"/>
                  <a:gd name="T9" fmla="*/ 392 h 525"/>
                  <a:gd name="T10" fmla="*/ 434 w 506"/>
                  <a:gd name="T11" fmla="*/ 455 h 525"/>
                  <a:gd name="T12" fmla="*/ 418 w 506"/>
                  <a:gd name="T13" fmla="*/ 525 h 525"/>
                  <a:gd name="T14" fmla="*/ 328 w 506"/>
                  <a:gd name="T15" fmla="*/ 392 h 525"/>
                  <a:gd name="T16" fmla="*/ 200 w 506"/>
                  <a:gd name="T17" fmla="*/ 376 h 525"/>
                  <a:gd name="T18" fmla="*/ 179 w 506"/>
                  <a:gd name="T19" fmla="*/ 525 h 525"/>
                  <a:gd name="T20" fmla="*/ 72 w 506"/>
                  <a:gd name="T21" fmla="*/ 510 h 525"/>
                  <a:gd name="T22" fmla="*/ 44 w 506"/>
                  <a:gd name="T23" fmla="*/ 439 h 525"/>
                  <a:gd name="T24" fmla="*/ 72 w 506"/>
                  <a:gd name="T25" fmla="*/ 392 h 525"/>
                  <a:gd name="T26" fmla="*/ 57 w 506"/>
                  <a:gd name="T27" fmla="*/ 382 h 525"/>
                  <a:gd name="T28" fmla="*/ 18 w 506"/>
                  <a:gd name="T29" fmla="*/ 161 h 525"/>
                  <a:gd name="T30" fmla="*/ 56 w 506"/>
                  <a:gd name="T31" fmla="*/ 144 h 525"/>
                  <a:gd name="T32" fmla="*/ 0 w 506"/>
                  <a:gd name="T33" fmla="*/ 21 h 525"/>
                  <a:gd name="T34" fmla="*/ 92 w 506"/>
                  <a:gd name="T35" fmla="*/ 21 h 525"/>
                  <a:gd name="T36" fmla="*/ 403 w 506"/>
                  <a:gd name="T37" fmla="*/ 82 h 525"/>
                  <a:gd name="T38" fmla="*/ 457 w 506"/>
                  <a:gd name="T39" fmla="*/ 0 h 525"/>
                  <a:gd name="T40" fmla="*/ 461 w 506"/>
                  <a:gd name="T41" fmla="*/ 82 h 525"/>
                  <a:gd name="T42" fmla="*/ 455 w 506"/>
                  <a:gd name="T43" fmla="*/ 24 h 525"/>
                  <a:gd name="T44" fmla="*/ 435 w 506"/>
                  <a:gd name="T45" fmla="*/ 82 h 525"/>
                  <a:gd name="T46" fmla="*/ 454 w 506"/>
                  <a:gd name="T47" fmla="*/ 127 h 525"/>
                  <a:gd name="T48" fmla="*/ 49 w 506"/>
                  <a:gd name="T49" fmla="*/ 112 h 525"/>
                  <a:gd name="T50" fmla="*/ 78 w 506"/>
                  <a:gd name="T51" fmla="*/ 127 h 525"/>
                  <a:gd name="T52" fmla="*/ 81 w 506"/>
                  <a:gd name="T53" fmla="*/ 161 h 525"/>
                  <a:gd name="T54" fmla="*/ 426 w 506"/>
                  <a:gd name="T55" fmla="*/ 145 h 525"/>
                  <a:gd name="T56" fmla="*/ 454 w 506"/>
                  <a:gd name="T57" fmla="*/ 127 h 525"/>
                  <a:gd name="T58" fmla="*/ 450 w 506"/>
                  <a:gd name="T59" fmla="*/ 178 h 525"/>
                  <a:gd name="T60" fmla="*/ 65 w 506"/>
                  <a:gd name="T61" fmla="*/ 335 h 525"/>
                  <a:gd name="T62" fmla="*/ 421 w 506"/>
                  <a:gd name="T63" fmla="*/ 349 h 525"/>
                  <a:gd name="T64" fmla="*/ 398 w 506"/>
                  <a:gd name="T65" fmla="*/ 490 h 525"/>
                  <a:gd name="T66" fmla="*/ 356 w 506"/>
                  <a:gd name="T67" fmla="*/ 371 h 525"/>
                  <a:gd name="T68" fmla="*/ 389 w 506"/>
                  <a:gd name="T69" fmla="*/ 496 h 525"/>
                  <a:gd name="T70" fmla="*/ 150 w 506"/>
                  <a:gd name="T71" fmla="*/ 496 h 525"/>
                  <a:gd name="T72" fmla="*/ 108 w 506"/>
                  <a:gd name="T73" fmla="*/ 371 h 525"/>
                  <a:gd name="T74" fmla="*/ 117 w 506"/>
                  <a:gd name="T75" fmla="*/ 496 h 525"/>
                  <a:gd name="T76" fmla="*/ 71 w 506"/>
                  <a:gd name="T77" fmla="*/ 82 h 525"/>
                  <a:gd name="T78" fmla="*/ 51 w 506"/>
                  <a:gd name="T79" fmla="*/ 24 h 525"/>
                  <a:gd name="T80" fmla="*/ 45 w 506"/>
                  <a:gd name="T81" fmla="*/ 82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6" h="525">
                    <a:moveTo>
                      <a:pt x="506" y="21"/>
                    </a:moveTo>
                    <a:cubicBezTo>
                      <a:pt x="488" y="144"/>
                      <a:pt x="488" y="144"/>
                      <a:pt x="488" y="144"/>
                    </a:cubicBezTo>
                    <a:cubicBezTo>
                      <a:pt x="450" y="144"/>
                      <a:pt x="450" y="144"/>
                      <a:pt x="450" y="144"/>
                    </a:cubicBezTo>
                    <a:cubicBezTo>
                      <a:pt x="449" y="161"/>
                      <a:pt x="449" y="161"/>
                      <a:pt x="449" y="161"/>
                    </a:cubicBezTo>
                    <a:cubicBezTo>
                      <a:pt x="488" y="161"/>
                      <a:pt x="488" y="161"/>
                      <a:pt x="488" y="161"/>
                    </a:cubicBezTo>
                    <a:cubicBezTo>
                      <a:pt x="473" y="361"/>
                      <a:pt x="473" y="361"/>
                      <a:pt x="473" y="361"/>
                    </a:cubicBezTo>
                    <a:cubicBezTo>
                      <a:pt x="473" y="372"/>
                      <a:pt x="462" y="382"/>
                      <a:pt x="450" y="382"/>
                    </a:cubicBezTo>
                    <a:cubicBezTo>
                      <a:pt x="434" y="382"/>
                      <a:pt x="434" y="382"/>
                      <a:pt x="434" y="382"/>
                    </a:cubicBezTo>
                    <a:cubicBezTo>
                      <a:pt x="434" y="392"/>
                      <a:pt x="434" y="392"/>
                      <a:pt x="434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3" y="439"/>
                      <a:pt x="463" y="439"/>
                      <a:pt x="463" y="439"/>
                    </a:cubicBezTo>
                    <a:cubicBezTo>
                      <a:pt x="463" y="448"/>
                      <a:pt x="450" y="455"/>
                      <a:pt x="434" y="455"/>
                    </a:cubicBezTo>
                    <a:cubicBezTo>
                      <a:pt x="434" y="510"/>
                      <a:pt x="434" y="510"/>
                      <a:pt x="434" y="510"/>
                    </a:cubicBezTo>
                    <a:cubicBezTo>
                      <a:pt x="434" y="518"/>
                      <a:pt x="427" y="525"/>
                      <a:pt x="418" y="525"/>
                    </a:cubicBezTo>
                    <a:cubicBezTo>
                      <a:pt x="328" y="525"/>
                      <a:pt x="328" y="525"/>
                      <a:pt x="328" y="525"/>
                    </a:cubicBezTo>
                    <a:cubicBezTo>
                      <a:pt x="328" y="392"/>
                      <a:pt x="328" y="392"/>
                      <a:pt x="328" y="392"/>
                    </a:cubicBezTo>
                    <a:cubicBezTo>
                      <a:pt x="328" y="383"/>
                      <a:pt x="318" y="376"/>
                      <a:pt x="307" y="376"/>
                    </a:cubicBezTo>
                    <a:cubicBezTo>
                      <a:pt x="200" y="376"/>
                      <a:pt x="200" y="376"/>
                      <a:pt x="200" y="376"/>
                    </a:cubicBezTo>
                    <a:cubicBezTo>
                      <a:pt x="188" y="376"/>
                      <a:pt x="179" y="383"/>
                      <a:pt x="179" y="392"/>
                    </a:cubicBezTo>
                    <a:cubicBezTo>
                      <a:pt x="179" y="525"/>
                      <a:pt x="179" y="525"/>
                      <a:pt x="179" y="525"/>
                    </a:cubicBezTo>
                    <a:cubicBezTo>
                      <a:pt x="89" y="525"/>
                      <a:pt x="89" y="525"/>
                      <a:pt x="89" y="525"/>
                    </a:cubicBezTo>
                    <a:cubicBezTo>
                      <a:pt x="80" y="525"/>
                      <a:pt x="72" y="518"/>
                      <a:pt x="72" y="510"/>
                    </a:cubicBezTo>
                    <a:cubicBezTo>
                      <a:pt x="72" y="455"/>
                      <a:pt x="72" y="455"/>
                      <a:pt x="72" y="455"/>
                    </a:cubicBezTo>
                    <a:cubicBezTo>
                      <a:pt x="56" y="455"/>
                      <a:pt x="44" y="448"/>
                      <a:pt x="44" y="439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72" y="392"/>
                      <a:pt x="72" y="392"/>
                      <a:pt x="72" y="392"/>
                    </a:cubicBezTo>
                    <a:cubicBezTo>
                      <a:pt x="72" y="382"/>
                      <a:pt x="72" y="382"/>
                      <a:pt x="72" y="382"/>
                    </a:cubicBezTo>
                    <a:cubicBezTo>
                      <a:pt x="57" y="382"/>
                      <a:pt x="57" y="382"/>
                      <a:pt x="57" y="382"/>
                    </a:cubicBezTo>
                    <a:cubicBezTo>
                      <a:pt x="44" y="382"/>
                      <a:pt x="34" y="372"/>
                      <a:pt x="34" y="3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7"/>
                      <a:pt x="31" y="0"/>
                      <a:pt x="49" y="0"/>
                    </a:cubicBezTo>
                    <a:cubicBezTo>
                      <a:pt x="73" y="0"/>
                      <a:pt x="80" y="3"/>
                      <a:pt x="92" y="2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403" y="82"/>
                      <a:pt x="403" y="82"/>
                      <a:pt x="403" y="82"/>
                    </a:cubicBezTo>
                    <a:cubicBezTo>
                      <a:pt x="415" y="21"/>
                      <a:pt x="415" y="21"/>
                      <a:pt x="415" y="21"/>
                    </a:cubicBezTo>
                    <a:cubicBezTo>
                      <a:pt x="426" y="3"/>
                      <a:pt x="433" y="0"/>
                      <a:pt x="457" y="0"/>
                    </a:cubicBezTo>
                    <a:cubicBezTo>
                      <a:pt x="475" y="0"/>
                      <a:pt x="504" y="7"/>
                      <a:pt x="506" y="21"/>
                    </a:cubicBezTo>
                    <a:close/>
                    <a:moveTo>
                      <a:pt x="461" y="82"/>
                    </a:moveTo>
                    <a:cubicBezTo>
                      <a:pt x="469" y="32"/>
                      <a:pt x="469" y="32"/>
                      <a:pt x="469" y="32"/>
                    </a:cubicBezTo>
                    <a:cubicBezTo>
                      <a:pt x="469" y="24"/>
                      <a:pt x="463" y="24"/>
                      <a:pt x="455" y="24"/>
                    </a:cubicBezTo>
                    <a:cubicBezTo>
                      <a:pt x="450" y="24"/>
                      <a:pt x="447" y="26"/>
                      <a:pt x="445" y="32"/>
                    </a:cubicBezTo>
                    <a:cubicBezTo>
                      <a:pt x="435" y="82"/>
                      <a:pt x="435" y="82"/>
                      <a:pt x="435" y="82"/>
                    </a:cubicBezTo>
                    <a:lnTo>
                      <a:pt x="461" y="82"/>
                    </a:lnTo>
                    <a:close/>
                    <a:moveTo>
                      <a:pt x="454" y="127"/>
                    </a:moveTo>
                    <a:cubicBezTo>
                      <a:pt x="457" y="112"/>
                      <a:pt x="457" y="112"/>
                      <a:pt x="457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2" y="127"/>
                      <a:pt x="52" y="127"/>
                      <a:pt x="52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425" y="161"/>
                      <a:pt x="425" y="161"/>
                      <a:pt x="425" y="161"/>
                    </a:cubicBezTo>
                    <a:cubicBezTo>
                      <a:pt x="426" y="145"/>
                      <a:pt x="426" y="145"/>
                      <a:pt x="426" y="145"/>
                    </a:cubicBezTo>
                    <a:cubicBezTo>
                      <a:pt x="428" y="127"/>
                      <a:pt x="428" y="127"/>
                      <a:pt x="428" y="127"/>
                    </a:cubicBezTo>
                    <a:lnTo>
                      <a:pt x="454" y="127"/>
                    </a:lnTo>
                    <a:close/>
                    <a:moveTo>
                      <a:pt x="441" y="335"/>
                    </a:moveTo>
                    <a:cubicBezTo>
                      <a:pt x="450" y="178"/>
                      <a:pt x="450" y="178"/>
                      <a:pt x="450" y="178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5" y="343"/>
                      <a:pt x="74" y="349"/>
                      <a:pt x="85" y="349"/>
                    </a:cubicBezTo>
                    <a:cubicBezTo>
                      <a:pt x="421" y="349"/>
                      <a:pt x="421" y="349"/>
                      <a:pt x="421" y="349"/>
                    </a:cubicBezTo>
                    <a:cubicBezTo>
                      <a:pt x="432" y="349"/>
                      <a:pt x="441" y="343"/>
                      <a:pt x="441" y="335"/>
                    </a:cubicBezTo>
                    <a:close/>
                    <a:moveTo>
                      <a:pt x="398" y="490"/>
                    </a:moveTo>
                    <a:cubicBezTo>
                      <a:pt x="398" y="371"/>
                      <a:pt x="398" y="371"/>
                      <a:pt x="398" y="371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56" y="496"/>
                      <a:pt x="356" y="496"/>
                      <a:pt x="356" y="496"/>
                    </a:cubicBezTo>
                    <a:cubicBezTo>
                      <a:pt x="389" y="496"/>
                      <a:pt x="389" y="496"/>
                      <a:pt x="389" y="496"/>
                    </a:cubicBezTo>
                    <a:cubicBezTo>
                      <a:pt x="394" y="496"/>
                      <a:pt x="398" y="496"/>
                      <a:pt x="398" y="490"/>
                    </a:cubicBezTo>
                    <a:close/>
                    <a:moveTo>
                      <a:pt x="150" y="496"/>
                    </a:moveTo>
                    <a:cubicBezTo>
                      <a:pt x="150" y="371"/>
                      <a:pt x="150" y="371"/>
                      <a:pt x="150" y="371"/>
                    </a:cubicBezTo>
                    <a:cubicBezTo>
                      <a:pt x="108" y="371"/>
                      <a:pt x="108" y="371"/>
                      <a:pt x="108" y="371"/>
                    </a:cubicBezTo>
                    <a:cubicBezTo>
                      <a:pt x="108" y="490"/>
                      <a:pt x="108" y="490"/>
                      <a:pt x="108" y="490"/>
                    </a:cubicBezTo>
                    <a:cubicBezTo>
                      <a:pt x="108" y="496"/>
                      <a:pt x="112" y="496"/>
                      <a:pt x="117" y="496"/>
                    </a:cubicBezTo>
                    <a:lnTo>
                      <a:pt x="150" y="496"/>
                    </a:lnTo>
                    <a:close/>
                    <a:moveTo>
                      <a:pt x="71" y="8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0" y="26"/>
                      <a:pt x="57" y="24"/>
                      <a:pt x="51" y="24"/>
                    </a:cubicBezTo>
                    <a:cubicBezTo>
                      <a:pt x="43" y="24"/>
                      <a:pt x="37" y="24"/>
                      <a:pt x="37" y="3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71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130" name="í$ḻíde"/>
              <p:cNvSpPr/>
              <p:nvPr/>
            </p:nvSpPr>
            <p:spPr bwMode="auto">
              <a:xfrm>
                <a:off x="2144609" y="5142503"/>
                <a:ext cx="604838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>
              <a:off x="10250573" y="283036"/>
              <a:ext cx="1640266" cy="338554"/>
              <a:chOff x="5180266" y="4756740"/>
              <a:chExt cx="5753100" cy="1187451"/>
            </a:xfrm>
            <a:solidFill>
              <a:srgbClr val="CA351C"/>
            </a:solidFill>
          </p:grpSpPr>
          <p:sp>
            <p:nvSpPr>
              <p:cNvPr id="23" name="ïṩļîḑê"/>
              <p:cNvSpPr/>
              <p:nvPr/>
            </p:nvSpPr>
            <p:spPr bwMode="auto">
              <a:xfrm>
                <a:off x="10319003" y="4805953"/>
                <a:ext cx="600075" cy="771525"/>
              </a:xfrm>
              <a:custGeom>
                <a:avLst/>
                <a:gdLst>
                  <a:gd name="T0" fmla="*/ 210 w 325"/>
                  <a:gd name="T1" fmla="*/ 140 h 418"/>
                  <a:gd name="T2" fmla="*/ 237 w 325"/>
                  <a:gd name="T3" fmla="*/ 155 h 418"/>
                  <a:gd name="T4" fmla="*/ 161 w 325"/>
                  <a:gd name="T5" fmla="*/ 179 h 418"/>
                  <a:gd name="T6" fmla="*/ 187 w 325"/>
                  <a:gd name="T7" fmla="*/ 68 h 418"/>
                  <a:gd name="T8" fmla="*/ 230 w 325"/>
                  <a:gd name="T9" fmla="*/ 40 h 418"/>
                  <a:gd name="T10" fmla="*/ 199 w 325"/>
                  <a:gd name="T11" fmla="*/ 85 h 418"/>
                  <a:gd name="T12" fmla="*/ 99 w 325"/>
                  <a:gd name="T13" fmla="*/ 132 h 418"/>
                  <a:gd name="T14" fmla="*/ 132 w 325"/>
                  <a:gd name="T15" fmla="*/ 83 h 418"/>
                  <a:gd name="T16" fmla="*/ 174 w 325"/>
                  <a:gd name="T17" fmla="*/ 116 h 418"/>
                  <a:gd name="T18" fmla="*/ 59 w 325"/>
                  <a:gd name="T19" fmla="*/ 198 h 418"/>
                  <a:gd name="T20" fmla="*/ 16 w 325"/>
                  <a:gd name="T21" fmla="*/ 224 h 418"/>
                  <a:gd name="T22" fmla="*/ 17 w 325"/>
                  <a:gd name="T23" fmla="*/ 314 h 418"/>
                  <a:gd name="T24" fmla="*/ 55 w 325"/>
                  <a:gd name="T25" fmla="*/ 244 h 418"/>
                  <a:gd name="T26" fmla="*/ 131 w 325"/>
                  <a:gd name="T27" fmla="*/ 194 h 418"/>
                  <a:gd name="T28" fmla="*/ 111 w 325"/>
                  <a:gd name="T29" fmla="*/ 251 h 418"/>
                  <a:gd name="T30" fmla="*/ 148 w 325"/>
                  <a:gd name="T31" fmla="*/ 246 h 418"/>
                  <a:gd name="T32" fmla="*/ 184 w 325"/>
                  <a:gd name="T33" fmla="*/ 243 h 418"/>
                  <a:gd name="T34" fmla="*/ 131 w 325"/>
                  <a:gd name="T35" fmla="*/ 281 h 418"/>
                  <a:gd name="T36" fmla="*/ 76 w 325"/>
                  <a:gd name="T37" fmla="*/ 299 h 418"/>
                  <a:gd name="T38" fmla="*/ 134 w 325"/>
                  <a:gd name="T39" fmla="*/ 334 h 418"/>
                  <a:gd name="T40" fmla="*/ 203 w 325"/>
                  <a:gd name="T41" fmla="*/ 298 h 418"/>
                  <a:gd name="T42" fmla="*/ 206 w 325"/>
                  <a:gd name="T43" fmla="*/ 350 h 418"/>
                  <a:gd name="T44" fmla="*/ 165 w 325"/>
                  <a:gd name="T45" fmla="*/ 378 h 418"/>
                  <a:gd name="T46" fmla="*/ 144 w 325"/>
                  <a:gd name="T47" fmla="*/ 410 h 418"/>
                  <a:gd name="T48" fmla="*/ 228 w 325"/>
                  <a:gd name="T49" fmla="*/ 408 h 418"/>
                  <a:gd name="T50" fmla="*/ 239 w 325"/>
                  <a:gd name="T51" fmla="*/ 307 h 418"/>
                  <a:gd name="T52" fmla="*/ 273 w 325"/>
                  <a:gd name="T53" fmla="*/ 283 h 418"/>
                  <a:gd name="T54" fmla="*/ 271 w 325"/>
                  <a:gd name="T55" fmla="*/ 239 h 418"/>
                  <a:gd name="T56" fmla="*/ 233 w 325"/>
                  <a:gd name="T57" fmla="*/ 226 h 418"/>
                  <a:gd name="T58" fmla="*/ 261 w 325"/>
                  <a:gd name="T59" fmla="*/ 181 h 418"/>
                  <a:gd name="T60" fmla="*/ 316 w 325"/>
                  <a:gd name="T61" fmla="*/ 167 h 418"/>
                  <a:gd name="T62" fmla="*/ 297 w 325"/>
                  <a:gd name="T63" fmla="*/ 119 h 418"/>
                  <a:gd name="T64" fmla="*/ 251 w 325"/>
                  <a:gd name="T65" fmla="*/ 93 h 418"/>
                  <a:gd name="T66" fmla="*/ 276 w 325"/>
                  <a:gd name="T67" fmla="*/ 34 h 418"/>
                  <a:gd name="T68" fmla="*/ 217 w 325"/>
                  <a:gd name="T69" fmla="*/ 11 h 418"/>
                  <a:gd name="T70" fmla="*/ 164 w 325"/>
                  <a:gd name="T71" fmla="*/ 29 h 418"/>
                  <a:gd name="T72" fmla="*/ 136 w 325"/>
                  <a:gd name="T73" fmla="*/ 43 h 418"/>
                  <a:gd name="T74" fmla="*/ 113 w 325"/>
                  <a:gd name="T75" fmla="*/ 21 h 418"/>
                  <a:gd name="T76" fmla="*/ 78 w 325"/>
                  <a:gd name="T77" fmla="*/ 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5" h="418">
                    <a:moveTo>
                      <a:pt x="161" y="179"/>
                    </a:moveTo>
                    <a:cubicBezTo>
                      <a:pt x="160" y="178"/>
                      <a:pt x="188" y="143"/>
                      <a:pt x="210" y="140"/>
                    </a:cubicBezTo>
                    <a:cubicBezTo>
                      <a:pt x="232" y="137"/>
                      <a:pt x="226" y="133"/>
                      <a:pt x="238" y="138"/>
                    </a:cubicBezTo>
                    <a:cubicBezTo>
                      <a:pt x="250" y="144"/>
                      <a:pt x="252" y="148"/>
                      <a:pt x="237" y="155"/>
                    </a:cubicBezTo>
                    <a:cubicBezTo>
                      <a:pt x="222" y="162"/>
                      <a:pt x="215" y="168"/>
                      <a:pt x="196" y="171"/>
                    </a:cubicBezTo>
                    <a:cubicBezTo>
                      <a:pt x="177" y="175"/>
                      <a:pt x="163" y="181"/>
                      <a:pt x="161" y="179"/>
                    </a:cubicBezTo>
                    <a:close/>
                    <a:moveTo>
                      <a:pt x="199" y="85"/>
                    </a:moveTo>
                    <a:cubicBezTo>
                      <a:pt x="197" y="87"/>
                      <a:pt x="186" y="79"/>
                      <a:pt x="187" y="68"/>
                    </a:cubicBezTo>
                    <a:cubicBezTo>
                      <a:pt x="188" y="57"/>
                      <a:pt x="197" y="38"/>
                      <a:pt x="211" y="34"/>
                    </a:cubicBezTo>
                    <a:cubicBezTo>
                      <a:pt x="225" y="30"/>
                      <a:pt x="230" y="30"/>
                      <a:pt x="230" y="40"/>
                    </a:cubicBezTo>
                    <a:cubicBezTo>
                      <a:pt x="229" y="51"/>
                      <a:pt x="229" y="62"/>
                      <a:pt x="219" y="71"/>
                    </a:cubicBezTo>
                    <a:cubicBezTo>
                      <a:pt x="210" y="80"/>
                      <a:pt x="201" y="84"/>
                      <a:pt x="199" y="85"/>
                    </a:cubicBezTo>
                    <a:close/>
                    <a:moveTo>
                      <a:pt x="79" y="112"/>
                    </a:moveTo>
                    <a:cubicBezTo>
                      <a:pt x="79" y="113"/>
                      <a:pt x="87" y="125"/>
                      <a:pt x="99" y="132"/>
                    </a:cubicBezTo>
                    <a:cubicBezTo>
                      <a:pt x="112" y="138"/>
                      <a:pt x="119" y="135"/>
                      <a:pt x="129" y="127"/>
                    </a:cubicBezTo>
                    <a:cubicBezTo>
                      <a:pt x="139" y="118"/>
                      <a:pt x="130" y="95"/>
                      <a:pt x="132" y="83"/>
                    </a:cubicBezTo>
                    <a:cubicBezTo>
                      <a:pt x="135" y="70"/>
                      <a:pt x="136" y="73"/>
                      <a:pt x="146" y="75"/>
                    </a:cubicBezTo>
                    <a:cubicBezTo>
                      <a:pt x="156" y="76"/>
                      <a:pt x="173" y="108"/>
                      <a:pt x="174" y="116"/>
                    </a:cubicBezTo>
                    <a:cubicBezTo>
                      <a:pt x="174" y="123"/>
                      <a:pt x="170" y="123"/>
                      <a:pt x="128" y="142"/>
                    </a:cubicBezTo>
                    <a:cubicBezTo>
                      <a:pt x="86" y="161"/>
                      <a:pt x="67" y="195"/>
                      <a:pt x="59" y="198"/>
                    </a:cubicBezTo>
                    <a:cubicBezTo>
                      <a:pt x="52" y="202"/>
                      <a:pt x="55" y="191"/>
                      <a:pt x="40" y="188"/>
                    </a:cubicBezTo>
                    <a:cubicBezTo>
                      <a:pt x="26" y="186"/>
                      <a:pt x="23" y="211"/>
                      <a:pt x="16" y="224"/>
                    </a:cubicBezTo>
                    <a:cubicBezTo>
                      <a:pt x="8" y="238"/>
                      <a:pt x="5" y="266"/>
                      <a:pt x="5" y="277"/>
                    </a:cubicBezTo>
                    <a:cubicBezTo>
                      <a:pt x="5" y="288"/>
                      <a:pt x="0" y="301"/>
                      <a:pt x="17" y="314"/>
                    </a:cubicBezTo>
                    <a:cubicBezTo>
                      <a:pt x="33" y="326"/>
                      <a:pt x="49" y="311"/>
                      <a:pt x="53" y="304"/>
                    </a:cubicBezTo>
                    <a:cubicBezTo>
                      <a:pt x="57" y="298"/>
                      <a:pt x="53" y="269"/>
                      <a:pt x="55" y="244"/>
                    </a:cubicBezTo>
                    <a:cubicBezTo>
                      <a:pt x="57" y="220"/>
                      <a:pt x="89" y="204"/>
                      <a:pt x="100" y="197"/>
                    </a:cubicBezTo>
                    <a:cubicBezTo>
                      <a:pt x="115" y="189"/>
                      <a:pt x="129" y="190"/>
                      <a:pt x="131" y="194"/>
                    </a:cubicBezTo>
                    <a:cubicBezTo>
                      <a:pt x="134" y="197"/>
                      <a:pt x="119" y="214"/>
                      <a:pt x="112" y="219"/>
                    </a:cubicBezTo>
                    <a:cubicBezTo>
                      <a:pt x="105" y="224"/>
                      <a:pt x="110" y="244"/>
                      <a:pt x="111" y="251"/>
                    </a:cubicBezTo>
                    <a:cubicBezTo>
                      <a:pt x="113" y="257"/>
                      <a:pt x="111" y="260"/>
                      <a:pt x="125" y="265"/>
                    </a:cubicBezTo>
                    <a:cubicBezTo>
                      <a:pt x="142" y="271"/>
                      <a:pt x="139" y="257"/>
                      <a:pt x="148" y="246"/>
                    </a:cubicBezTo>
                    <a:cubicBezTo>
                      <a:pt x="157" y="236"/>
                      <a:pt x="163" y="224"/>
                      <a:pt x="170" y="224"/>
                    </a:cubicBezTo>
                    <a:cubicBezTo>
                      <a:pt x="177" y="224"/>
                      <a:pt x="180" y="238"/>
                      <a:pt x="184" y="243"/>
                    </a:cubicBezTo>
                    <a:cubicBezTo>
                      <a:pt x="187" y="248"/>
                      <a:pt x="189" y="257"/>
                      <a:pt x="177" y="263"/>
                    </a:cubicBezTo>
                    <a:cubicBezTo>
                      <a:pt x="165" y="269"/>
                      <a:pt x="131" y="281"/>
                      <a:pt x="131" y="281"/>
                    </a:cubicBezTo>
                    <a:cubicBezTo>
                      <a:pt x="131" y="281"/>
                      <a:pt x="112" y="284"/>
                      <a:pt x="101" y="287"/>
                    </a:cubicBezTo>
                    <a:cubicBezTo>
                      <a:pt x="90" y="289"/>
                      <a:pt x="78" y="285"/>
                      <a:pt x="76" y="299"/>
                    </a:cubicBezTo>
                    <a:cubicBezTo>
                      <a:pt x="73" y="312"/>
                      <a:pt x="78" y="305"/>
                      <a:pt x="86" y="319"/>
                    </a:cubicBezTo>
                    <a:cubicBezTo>
                      <a:pt x="94" y="333"/>
                      <a:pt x="119" y="337"/>
                      <a:pt x="134" y="334"/>
                    </a:cubicBezTo>
                    <a:cubicBezTo>
                      <a:pt x="149" y="332"/>
                      <a:pt x="157" y="324"/>
                      <a:pt x="168" y="316"/>
                    </a:cubicBezTo>
                    <a:cubicBezTo>
                      <a:pt x="178" y="308"/>
                      <a:pt x="194" y="298"/>
                      <a:pt x="203" y="298"/>
                    </a:cubicBezTo>
                    <a:cubicBezTo>
                      <a:pt x="211" y="299"/>
                      <a:pt x="211" y="311"/>
                      <a:pt x="211" y="325"/>
                    </a:cubicBezTo>
                    <a:cubicBezTo>
                      <a:pt x="211" y="339"/>
                      <a:pt x="210" y="337"/>
                      <a:pt x="206" y="350"/>
                    </a:cubicBezTo>
                    <a:cubicBezTo>
                      <a:pt x="202" y="364"/>
                      <a:pt x="199" y="368"/>
                      <a:pt x="194" y="372"/>
                    </a:cubicBezTo>
                    <a:cubicBezTo>
                      <a:pt x="189" y="377"/>
                      <a:pt x="184" y="376"/>
                      <a:pt x="165" y="378"/>
                    </a:cubicBezTo>
                    <a:cubicBezTo>
                      <a:pt x="145" y="380"/>
                      <a:pt x="131" y="393"/>
                      <a:pt x="129" y="400"/>
                    </a:cubicBezTo>
                    <a:cubicBezTo>
                      <a:pt x="128" y="407"/>
                      <a:pt x="135" y="405"/>
                      <a:pt x="144" y="410"/>
                    </a:cubicBezTo>
                    <a:cubicBezTo>
                      <a:pt x="152" y="414"/>
                      <a:pt x="163" y="416"/>
                      <a:pt x="185" y="417"/>
                    </a:cubicBezTo>
                    <a:cubicBezTo>
                      <a:pt x="208" y="418"/>
                      <a:pt x="219" y="417"/>
                      <a:pt x="228" y="408"/>
                    </a:cubicBezTo>
                    <a:cubicBezTo>
                      <a:pt x="238" y="400"/>
                      <a:pt x="240" y="373"/>
                      <a:pt x="241" y="354"/>
                    </a:cubicBezTo>
                    <a:cubicBezTo>
                      <a:pt x="243" y="335"/>
                      <a:pt x="239" y="315"/>
                      <a:pt x="239" y="307"/>
                    </a:cubicBezTo>
                    <a:cubicBezTo>
                      <a:pt x="239" y="299"/>
                      <a:pt x="239" y="297"/>
                      <a:pt x="244" y="288"/>
                    </a:cubicBezTo>
                    <a:cubicBezTo>
                      <a:pt x="249" y="280"/>
                      <a:pt x="257" y="284"/>
                      <a:pt x="273" y="283"/>
                    </a:cubicBezTo>
                    <a:cubicBezTo>
                      <a:pt x="288" y="281"/>
                      <a:pt x="286" y="270"/>
                      <a:pt x="287" y="261"/>
                    </a:cubicBezTo>
                    <a:cubicBezTo>
                      <a:pt x="288" y="251"/>
                      <a:pt x="281" y="247"/>
                      <a:pt x="271" y="239"/>
                    </a:cubicBezTo>
                    <a:cubicBezTo>
                      <a:pt x="260" y="231"/>
                      <a:pt x="250" y="236"/>
                      <a:pt x="240" y="236"/>
                    </a:cubicBezTo>
                    <a:cubicBezTo>
                      <a:pt x="230" y="236"/>
                      <a:pt x="233" y="234"/>
                      <a:pt x="233" y="226"/>
                    </a:cubicBezTo>
                    <a:cubicBezTo>
                      <a:pt x="233" y="219"/>
                      <a:pt x="238" y="215"/>
                      <a:pt x="239" y="207"/>
                    </a:cubicBezTo>
                    <a:cubicBezTo>
                      <a:pt x="241" y="200"/>
                      <a:pt x="251" y="192"/>
                      <a:pt x="261" y="181"/>
                    </a:cubicBezTo>
                    <a:cubicBezTo>
                      <a:pt x="270" y="170"/>
                      <a:pt x="276" y="175"/>
                      <a:pt x="289" y="176"/>
                    </a:cubicBezTo>
                    <a:cubicBezTo>
                      <a:pt x="302" y="176"/>
                      <a:pt x="307" y="176"/>
                      <a:pt x="316" y="167"/>
                    </a:cubicBezTo>
                    <a:cubicBezTo>
                      <a:pt x="325" y="157"/>
                      <a:pt x="318" y="138"/>
                      <a:pt x="316" y="132"/>
                    </a:cubicBezTo>
                    <a:cubicBezTo>
                      <a:pt x="315" y="125"/>
                      <a:pt x="309" y="129"/>
                      <a:pt x="297" y="119"/>
                    </a:cubicBezTo>
                    <a:cubicBezTo>
                      <a:pt x="285" y="108"/>
                      <a:pt x="274" y="111"/>
                      <a:pt x="261" y="111"/>
                    </a:cubicBezTo>
                    <a:cubicBezTo>
                      <a:pt x="248" y="111"/>
                      <a:pt x="244" y="100"/>
                      <a:pt x="251" y="93"/>
                    </a:cubicBezTo>
                    <a:cubicBezTo>
                      <a:pt x="259" y="87"/>
                      <a:pt x="265" y="77"/>
                      <a:pt x="272" y="66"/>
                    </a:cubicBezTo>
                    <a:cubicBezTo>
                      <a:pt x="278" y="55"/>
                      <a:pt x="276" y="45"/>
                      <a:pt x="276" y="34"/>
                    </a:cubicBezTo>
                    <a:cubicBezTo>
                      <a:pt x="275" y="24"/>
                      <a:pt x="264" y="20"/>
                      <a:pt x="252" y="10"/>
                    </a:cubicBezTo>
                    <a:cubicBezTo>
                      <a:pt x="240" y="0"/>
                      <a:pt x="225" y="8"/>
                      <a:pt x="217" y="11"/>
                    </a:cubicBezTo>
                    <a:cubicBezTo>
                      <a:pt x="208" y="14"/>
                      <a:pt x="196" y="20"/>
                      <a:pt x="187" y="25"/>
                    </a:cubicBezTo>
                    <a:cubicBezTo>
                      <a:pt x="178" y="30"/>
                      <a:pt x="172" y="30"/>
                      <a:pt x="164" y="29"/>
                    </a:cubicBezTo>
                    <a:cubicBezTo>
                      <a:pt x="157" y="29"/>
                      <a:pt x="150" y="29"/>
                      <a:pt x="147" y="29"/>
                    </a:cubicBezTo>
                    <a:cubicBezTo>
                      <a:pt x="144" y="29"/>
                      <a:pt x="141" y="35"/>
                      <a:pt x="136" y="43"/>
                    </a:cubicBezTo>
                    <a:cubicBezTo>
                      <a:pt x="131" y="51"/>
                      <a:pt x="126" y="47"/>
                      <a:pt x="124" y="43"/>
                    </a:cubicBezTo>
                    <a:cubicBezTo>
                      <a:pt x="121" y="38"/>
                      <a:pt x="116" y="28"/>
                      <a:pt x="113" y="21"/>
                    </a:cubicBezTo>
                    <a:cubicBezTo>
                      <a:pt x="110" y="15"/>
                      <a:pt x="97" y="18"/>
                      <a:pt x="91" y="21"/>
                    </a:cubicBezTo>
                    <a:cubicBezTo>
                      <a:pt x="84" y="25"/>
                      <a:pt x="80" y="41"/>
                      <a:pt x="78" y="52"/>
                    </a:cubicBezTo>
                    <a:cubicBezTo>
                      <a:pt x="75" y="63"/>
                      <a:pt x="78" y="111"/>
                      <a:pt x="7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4" name="îşḷïḍe"/>
              <p:cNvSpPr/>
              <p:nvPr/>
            </p:nvSpPr>
            <p:spPr bwMode="auto">
              <a:xfrm>
                <a:off x="9461753" y="4939303"/>
                <a:ext cx="388938" cy="534988"/>
              </a:xfrm>
              <a:custGeom>
                <a:avLst/>
                <a:gdLst>
                  <a:gd name="T0" fmla="*/ 4 w 211"/>
                  <a:gd name="T1" fmla="*/ 137 h 290"/>
                  <a:gd name="T2" fmla="*/ 41 w 211"/>
                  <a:gd name="T3" fmla="*/ 117 h 290"/>
                  <a:gd name="T4" fmla="*/ 75 w 211"/>
                  <a:gd name="T5" fmla="*/ 83 h 290"/>
                  <a:gd name="T6" fmla="*/ 82 w 211"/>
                  <a:gd name="T7" fmla="*/ 29 h 290"/>
                  <a:gd name="T8" fmla="*/ 94 w 211"/>
                  <a:gd name="T9" fmla="*/ 6 h 290"/>
                  <a:gd name="T10" fmla="*/ 126 w 211"/>
                  <a:gd name="T11" fmla="*/ 27 h 290"/>
                  <a:gd name="T12" fmla="*/ 145 w 211"/>
                  <a:gd name="T13" fmla="*/ 65 h 290"/>
                  <a:gd name="T14" fmla="*/ 170 w 211"/>
                  <a:gd name="T15" fmla="*/ 93 h 290"/>
                  <a:gd name="T16" fmla="*/ 164 w 211"/>
                  <a:gd name="T17" fmla="*/ 119 h 290"/>
                  <a:gd name="T18" fmla="*/ 127 w 211"/>
                  <a:gd name="T19" fmla="*/ 151 h 290"/>
                  <a:gd name="T20" fmla="*/ 123 w 211"/>
                  <a:gd name="T21" fmla="*/ 165 h 290"/>
                  <a:gd name="T22" fmla="*/ 181 w 211"/>
                  <a:gd name="T23" fmla="*/ 187 h 290"/>
                  <a:gd name="T24" fmla="*/ 210 w 211"/>
                  <a:gd name="T25" fmla="*/ 231 h 290"/>
                  <a:gd name="T26" fmla="*/ 202 w 211"/>
                  <a:gd name="T27" fmla="*/ 281 h 290"/>
                  <a:gd name="T28" fmla="*/ 185 w 211"/>
                  <a:gd name="T29" fmla="*/ 289 h 290"/>
                  <a:gd name="T30" fmla="*/ 162 w 211"/>
                  <a:gd name="T31" fmla="*/ 267 h 290"/>
                  <a:gd name="T32" fmla="*/ 158 w 211"/>
                  <a:gd name="T33" fmla="*/ 217 h 290"/>
                  <a:gd name="T34" fmla="*/ 134 w 211"/>
                  <a:gd name="T35" fmla="*/ 188 h 290"/>
                  <a:gd name="T36" fmla="*/ 117 w 211"/>
                  <a:gd name="T37" fmla="*/ 183 h 290"/>
                  <a:gd name="T38" fmla="*/ 105 w 211"/>
                  <a:gd name="T39" fmla="*/ 191 h 290"/>
                  <a:gd name="T40" fmla="*/ 95 w 211"/>
                  <a:gd name="T41" fmla="*/ 225 h 290"/>
                  <a:gd name="T42" fmla="*/ 92 w 211"/>
                  <a:gd name="T43" fmla="*/ 251 h 290"/>
                  <a:gd name="T44" fmla="*/ 58 w 211"/>
                  <a:gd name="T45" fmla="*/ 261 h 290"/>
                  <a:gd name="T46" fmla="*/ 37 w 211"/>
                  <a:gd name="T47" fmla="*/ 235 h 290"/>
                  <a:gd name="T48" fmla="*/ 39 w 211"/>
                  <a:gd name="T49" fmla="*/ 205 h 290"/>
                  <a:gd name="T50" fmla="*/ 45 w 211"/>
                  <a:gd name="T51" fmla="*/ 177 h 290"/>
                  <a:gd name="T52" fmla="*/ 18 w 211"/>
                  <a:gd name="T53" fmla="*/ 155 h 290"/>
                  <a:gd name="T54" fmla="*/ 0 w 211"/>
                  <a:gd name="T55" fmla="*/ 147 h 290"/>
                  <a:gd name="T56" fmla="*/ 4 w 211"/>
                  <a:gd name="T57" fmla="*/ 13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1" h="290">
                    <a:moveTo>
                      <a:pt x="4" y="137"/>
                    </a:moveTo>
                    <a:cubicBezTo>
                      <a:pt x="4" y="137"/>
                      <a:pt x="32" y="120"/>
                      <a:pt x="41" y="117"/>
                    </a:cubicBezTo>
                    <a:cubicBezTo>
                      <a:pt x="50" y="115"/>
                      <a:pt x="69" y="103"/>
                      <a:pt x="75" y="83"/>
                    </a:cubicBezTo>
                    <a:cubicBezTo>
                      <a:pt x="81" y="63"/>
                      <a:pt x="82" y="39"/>
                      <a:pt x="82" y="29"/>
                    </a:cubicBezTo>
                    <a:cubicBezTo>
                      <a:pt x="82" y="19"/>
                      <a:pt x="76" y="0"/>
                      <a:pt x="94" y="6"/>
                    </a:cubicBezTo>
                    <a:cubicBezTo>
                      <a:pt x="112" y="12"/>
                      <a:pt x="124" y="15"/>
                      <a:pt x="126" y="27"/>
                    </a:cubicBezTo>
                    <a:cubicBezTo>
                      <a:pt x="129" y="39"/>
                      <a:pt x="131" y="55"/>
                      <a:pt x="145" y="65"/>
                    </a:cubicBezTo>
                    <a:cubicBezTo>
                      <a:pt x="159" y="75"/>
                      <a:pt x="168" y="83"/>
                      <a:pt x="170" y="93"/>
                    </a:cubicBezTo>
                    <a:cubicBezTo>
                      <a:pt x="172" y="103"/>
                      <a:pt x="172" y="114"/>
                      <a:pt x="164" y="119"/>
                    </a:cubicBezTo>
                    <a:cubicBezTo>
                      <a:pt x="157" y="123"/>
                      <a:pt x="132" y="147"/>
                      <a:pt x="127" y="151"/>
                    </a:cubicBezTo>
                    <a:cubicBezTo>
                      <a:pt x="121" y="154"/>
                      <a:pt x="119" y="165"/>
                      <a:pt x="123" y="165"/>
                    </a:cubicBezTo>
                    <a:cubicBezTo>
                      <a:pt x="127" y="165"/>
                      <a:pt x="163" y="172"/>
                      <a:pt x="181" y="187"/>
                    </a:cubicBezTo>
                    <a:cubicBezTo>
                      <a:pt x="198" y="202"/>
                      <a:pt x="209" y="216"/>
                      <a:pt x="210" y="231"/>
                    </a:cubicBezTo>
                    <a:cubicBezTo>
                      <a:pt x="211" y="247"/>
                      <a:pt x="210" y="273"/>
                      <a:pt x="202" y="281"/>
                    </a:cubicBezTo>
                    <a:cubicBezTo>
                      <a:pt x="194" y="288"/>
                      <a:pt x="192" y="290"/>
                      <a:pt x="185" y="289"/>
                    </a:cubicBezTo>
                    <a:cubicBezTo>
                      <a:pt x="178" y="288"/>
                      <a:pt x="164" y="279"/>
                      <a:pt x="162" y="267"/>
                    </a:cubicBezTo>
                    <a:cubicBezTo>
                      <a:pt x="160" y="255"/>
                      <a:pt x="164" y="239"/>
                      <a:pt x="158" y="217"/>
                    </a:cubicBezTo>
                    <a:cubicBezTo>
                      <a:pt x="153" y="196"/>
                      <a:pt x="139" y="191"/>
                      <a:pt x="134" y="188"/>
                    </a:cubicBezTo>
                    <a:cubicBezTo>
                      <a:pt x="129" y="186"/>
                      <a:pt x="117" y="183"/>
                      <a:pt x="117" y="183"/>
                    </a:cubicBezTo>
                    <a:cubicBezTo>
                      <a:pt x="117" y="183"/>
                      <a:pt x="108" y="182"/>
                      <a:pt x="105" y="191"/>
                    </a:cubicBezTo>
                    <a:cubicBezTo>
                      <a:pt x="102" y="199"/>
                      <a:pt x="96" y="215"/>
                      <a:pt x="95" y="225"/>
                    </a:cubicBezTo>
                    <a:cubicBezTo>
                      <a:pt x="94" y="235"/>
                      <a:pt x="96" y="247"/>
                      <a:pt x="92" y="251"/>
                    </a:cubicBezTo>
                    <a:cubicBezTo>
                      <a:pt x="87" y="256"/>
                      <a:pt x="77" y="267"/>
                      <a:pt x="58" y="261"/>
                    </a:cubicBezTo>
                    <a:cubicBezTo>
                      <a:pt x="39" y="255"/>
                      <a:pt x="41" y="238"/>
                      <a:pt x="37" y="235"/>
                    </a:cubicBezTo>
                    <a:cubicBezTo>
                      <a:pt x="33" y="231"/>
                      <a:pt x="39" y="211"/>
                      <a:pt x="39" y="205"/>
                    </a:cubicBezTo>
                    <a:cubicBezTo>
                      <a:pt x="39" y="200"/>
                      <a:pt x="47" y="182"/>
                      <a:pt x="45" y="177"/>
                    </a:cubicBezTo>
                    <a:cubicBezTo>
                      <a:pt x="44" y="173"/>
                      <a:pt x="25" y="153"/>
                      <a:pt x="18" y="155"/>
                    </a:cubicBezTo>
                    <a:cubicBezTo>
                      <a:pt x="11" y="157"/>
                      <a:pt x="1" y="155"/>
                      <a:pt x="0" y="147"/>
                    </a:cubicBezTo>
                    <a:cubicBezTo>
                      <a:pt x="0" y="140"/>
                      <a:pt x="4" y="137"/>
                      <a:pt x="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5" name="îṧļíďe"/>
              <p:cNvSpPr/>
              <p:nvPr/>
            </p:nvSpPr>
            <p:spPr bwMode="auto">
              <a:xfrm>
                <a:off x="8326691" y="4823415"/>
                <a:ext cx="746125" cy="695325"/>
              </a:xfrm>
              <a:custGeom>
                <a:avLst/>
                <a:gdLst>
                  <a:gd name="T0" fmla="*/ 159 w 405"/>
                  <a:gd name="T1" fmla="*/ 229 h 377"/>
                  <a:gd name="T2" fmla="*/ 218 w 405"/>
                  <a:gd name="T3" fmla="*/ 183 h 377"/>
                  <a:gd name="T4" fmla="*/ 234 w 405"/>
                  <a:gd name="T5" fmla="*/ 247 h 377"/>
                  <a:gd name="T6" fmla="*/ 260 w 405"/>
                  <a:gd name="T7" fmla="*/ 269 h 377"/>
                  <a:gd name="T8" fmla="*/ 209 w 405"/>
                  <a:gd name="T9" fmla="*/ 247 h 377"/>
                  <a:gd name="T10" fmla="*/ 108 w 405"/>
                  <a:gd name="T11" fmla="*/ 215 h 377"/>
                  <a:gd name="T12" fmla="*/ 73 w 405"/>
                  <a:gd name="T13" fmla="*/ 283 h 377"/>
                  <a:gd name="T14" fmla="*/ 43 w 405"/>
                  <a:gd name="T15" fmla="*/ 350 h 377"/>
                  <a:gd name="T16" fmla="*/ 91 w 405"/>
                  <a:gd name="T17" fmla="*/ 347 h 377"/>
                  <a:gd name="T18" fmla="*/ 118 w 405"/>
                  <a:gd name="T19" fmla="*/ 372 h 377"/>
                  <a:gd name="T20" fmla="*/ 136 w 405"/>
                  <a:gd name="T21" fmla="*/ 328 h 377"/>
                  <a:gd name="T22" fmla="*/ 147 w 405"/>
                  <a:gd name="T23" fmla="*/ 265 h 377"/>
                  <a:gd name="T24" fmla="*/ 242 w 405"/>
                  <a:gd name="T25" fmla="*/ 306 h 377"/>
                  <a:gd name="T26" fmla="*/ 186 w 405"/>
                  <a:gd name="T27" fmla="*/ 337 h 377"/>
                  <a:gd name="T28" fmla="*/ 172 w 405"/>
                  <a:gd name="T29" fmla="*/ 367 h 377"/>
                  <a:gd name="T30" fmla="*/ 272 w 405"/>
                  <a:gd name="T31" fmla="*/ 328 h 377"/>
                  <a:gd name="T32" fmla="*/ 352 w 405"/>
                  <a:gd name="T33" fmla="*/ 373 h 377"/>
                  <a:gd name="T34" fmla="*/ 389 w 405"/>
                  <a:gd name="T35" fmla="*/ 333 h 377"/>
                  <a:gd name="T36" fmla="*/ 292 w 405"/>
                  <a:gd name="T37" fmla="*/ 299 h 377"/>
                  <a:gd name="T38" fmla="*/ 291 w 405"/>
                  <a:gd name="T39" fmla="*/ 217 h 377"/>
                  <a:gd name="T40" fmla="*/ 261 w 405"/>
                  <a:gd name="T41" fmla="*/ 173 h 377"/>
                  <a:gd name="T42" fmla="*/ 297 w 405"/>
                  <a:gd name="T43" fmla="*/ 107 h 377"/>
                  <a:gd name="T44" fmla="*/ 283 w 405"/>
                  <a:gd name="T45" fmla="*/ 43 h 377"/>
                  <a:gd name="T46" fmla="*/ 241 w 405"/>
                  <a:gd name="T47" fmla="*/ 1 h 377"/>
                  <a:gd name="T48" fmla="*/ 241 w 405"/>
                  <a:gd name="T49" fmla="*/ 35 h 377"/>
                  <a:gd name="T50" fmla="*/ 245 w 405"/>
                  <a:gd name="T51" fmla="*/ 97 h 377"/>
                  <a:gd name="T52" fmla="*/ 194 w 405"/>
                  <a:gd name="T53" fmla="*/ 129 h 377"/>
                  <a:gd name="T54" fmla="*/ 161 w 405"/>
                  <a:gd name="T55" fmla="*/ 121 h 377"/>
                  <a:gd name="T56" fmla="*/ 150 w 405"/>
                  <a:gd name="T57" fmla="*/ 33 h 377"/>
                  <a:gd name="T58" fmla="*/ 122 w 405"/>
                  <a:gd name="T59" fmla="*/ 56 h 377"/>
                  <a:gd name="T60" fmla="*/ 121 w 405"/>
                  <a:gd name="T61" fmla="*/ 133 h 377"/>
                  <a:gd name="T62" fmla="*/ 30 w 405"/>
                  <a:gd name="T63" fmla="*/ 180 h 377"/>
                  <a:gd name="T64" fmla="*/ 22 w 405"/>
                  <a:gd name="T65" fmla="*/ 2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5" h="377">
                    <a:moveTo>
                      <a:pt x="174" y="243"/>
                    </a:moveTo>
                    <a:cubicBezTo>
                      <a:pt x="172" y="243"/>
                      <a:pt x="154" y="236"/>
                      <a:pt x="159" y="229"/>
                    </a:cubicBezTo>
                    <a:cubicBezTo>
                      <a:pt x="163" y="221"/>
                      <a:pt x="190" y="187"/>
                      <a:pt x="199" y="183"/>
                    </a:cubicBezTo>
                    <a:cubicBezTo>
                      <a:pt x="208" y="178"/>
                      <a:pt x="215" y="172"/>
                      <a:pt x="218" y="183"/>
                    </a:cubicBezTo>
                    <a:cubicBezTo>
                      <a:pt x="221" y="193"/>
                      <a:pt x="215" y="230"/>
                      <a:pt x="220" y="236"/>
                    </a:cubicBezTo>
                    <a:cubicBezTo>
                      <a:pt x="225" y="241"/>
                      <a:pt x="227" y="248"/>
                      <a:pt x="234" y="247"/>
                    </a:cubicBezTo>
                    <a:cubicBezTo>
                      <a:pt x="241" y="246"/>
                      <a:pt x="256" y="238"/>
                      <a:pt x="260" y="245"/>
                    </a:cubicBezTo>
                    <a:cubicBezTo>
                      <a:pt x="263" y="252"/>
                      <a:pt x="268" y="259"/>
                      <a:pt x="260" y="269"/>
                    </a:cubicBezTo>
                    <a:cubicBezTo>
                      <a:pt x="253" y="278"/>
                      <a:pt x="247" y="281"/>
                      <a:pt x="239" y="274"/>
                    </a:cubicBezTo>
                    <a:cubicBezTo>
                      <a:pt x="230" y="267"/>
                      <a:pt x="221" y="250"/>
                      <a:pt x="209" y="247"/>
                    </a:cubicBezTo>
                    <a:cubicBezTo>
                      <a:pt x="198" y="245"/>
                      <a:pt x="176" y="243"/>
                      <a:pt x="174" y="243"/>
                    </a:cubicBezTo>
                    <a:close/>
                    <a:moveTo>
                      <a:pt x="108" y="215"/>
                    </a:moveTo>
                    <a:cubicBezTo>
                      <a:pt x="109" y="216"/>
                      <a:pt x="102" y="238"/>
                      <a:pt x="93" y="254"/>
                    </a:cubicBezTo>
                    <a:cubicBezTo>
                      <a:pt x="84" y="271"/>
                      <a:pt x="81" y="271"/>
                      <a:pt x="73" y="283"/>
                    </a:cubicBezTo>
                    <a:cubicBezTo>
                      <a:pt x="65" y="295"/>
                      <a:pt x="45" y="309"/>
                      <a:pt x="44" y="316"/>
                    </a:cubicBezTo>
                    <a:cubicBezTo>
                      <a:pt x="43" y="323"/>
                      <a:pt x="41" y="343"/>
                      <a:pt x="43" y="350"/>
                    </a:cubicBezTo>
                    <a:cubicBezTo>
                      <a:pt x="44" y="357"/>
                      <a:pt x="61" y="358"/>
                      <a:pt x="69" y="357"/>
                    </a:cubicBezTo>
                    <a:cubicBezTo>
                      <a:pt x="77" y="355"/>
                      <a:pt x="84" y="347"/>
                      <a:pt x="91" y="347"/>
                    </a:cubicBezTo>
                    <a:cubicBezTo>
                      <a:pt x="98" y="347"/>
                      <a:pt x="96" y="355"/>
                      <a:pt x="97" y="361"/>
                    </a:cubicBezTo>
                    <a:cubicBezTo>
                      <a:pt x="97" y="366"/>
                      <a:pt x="101" y="368"/>
                      <a:pt x="118" y="372"/>
                    </a:cubicBezTo>
                    <a:cubicBezTo>
                      <a:pt x="136" y="377"/>
                      <a:pt x="140" y="364"/>
                      <a:pt x="144" y="352"/>
                    </a:cubicBezTo>
                    <a:cubicBezTo>
                      <a:pt x="148" y="339"/>
                      <a:pt x="140" y="339"/>
                      <a:pt x="136" y="328"/>
                    </a:cubicBezTo>
                    <a:cubicBezTo>
                      <a:pt x="133" y="316"/>
                      <a:pt x="136" y="302"/>
                      <a:pt x="136" y="292"/>
                    </a:cubicBezTo>
                    <a:cubicBezTo>
                      <a:pt x="135" y="281"/>
                      <a:pt x="141" y="272"/>
                      <a:pt x="147" y="265"/>
                    </a:cubicBezTo>
                    <a:cubicBezTo>
                      <a:pt x="153" y="258"/>
                      <a:pt x="160" y="248"/>
                      <a:pt x="186" y="258"/>
                    </a:cubicBezTo>
                    <a:cubicBezTo>
                      <a:pt x="212" y="267"/>
                      <a:pt x="239" y="298"/>
                      <a:pt x="242" y="306"/>
                    </a:cubicBezTo>
                    <a:cubicBezTo>
                      <a:pt x="245" y="313"/>
                      <a:pt x="232" y="318"/>
                      <a:pt x="227" y="325"/>
                    </a:cubicBezTo>
                    <a:cubicBezTo>
                      <a:pt x="222" y="332"/>
                      <a:pt x="196" y="338"/>
                      <a:pt x="186" y="337"/>
                    </a:cubicBezTo>
                    <a:cubicBezTo>
                      <a:pt x="175" y="336"/>
                      <a:pt x="172" y="344"/>
                      <a:pt x="167" y="348"/>
                    </a:cubicBezTo>
                    <a:cubicBezTo>
                      <a:pt x="162" y="351"/>
                      <a:pt x="167" y="361"/>
                      <a:pt x="172" y="367"/>
                    </a:cubicBezTo>
                    <a:cubicBezTo>
                      <a:pt x="177" y="373"/>
                      <a:pt x="211" y="373"/>
                      <a:pt x="224" y="364"/>
                    </a:cubicBezTo>
                    <a:cubicBezTo>
                      <a:pt x="237" y="354"/>
                      <a:pt x="272" y="328"/>
                      <a:pt x="272" y="328"/>
                    </a:cubicBezTo>
                    <a:cubicBezTo>
                      <a:pt x="272" y="328"/>
                      <a:pt x="285" y="340"/>
                      <a:pt x="293" y="348"/>
                    </a:cubicBezTo>
                    <a:cubicBezTo>
                      <a:pt x="301" y="357"/>
                      <a:pt x="319" y="369"/>
                      <a:pt x="352" y="373"/>
                    </a:cubicBezTo>
                    <a:cubicBezTo>
                      <a:pt x="385" y="377"/>
                      <a:pt x="398" y="356"/>
                      <a:pt x="401" y="352"/>
                    </a:cubicBezTo>
                    <a:cubicBezTo>
                      <a:pt x="405" y="348"/>
                      <a:pt x="399" y="342"/>
                      <a:pt x="389" y="333"/>
                    </a:cubicBezTo>
                    <a:cubicBezTo>
                      <a:pt x="379" y="323"/>
                      <a:pt x="353" y="312"/>
                      <a:pt x="337" y="313"/>
                    </a:cubicBezTo>
                    <a:cubicBezTo>
                      <a:pt x="321" y="315"/>
                      <a:pt x="303" y="305"/>
                      <a:pt x="292" y="299"/>
                    </a:cubicBezTo>
                    <a:cubicBezTo>
                      <a:pt x="282" y="293"/>
                      <a:pt x="287" y="293"/>
                      <a:pt x="291" y="277"/>
                    </a:cubicBezTo>
                    <a:cubicBezTo>
                      <a:pt x="295" y="261"/>
                      <a:pt x="294" y="231"/>
                      <a:pt x="291" y="217"/>
                    </a:cubicBezTo>
                    <a:cubicBezTo>
                      <a:pt x="287" y="204"/>
                      <a:pt x="269" y="200"/>
                      <a:pt x="264" y="192"/>
                    </a:cubicBezTo>
                    <a:cubicBezTo>
                      <a:pt x="258" y="184"/>
                      <a:pt x="251" y="180"/>
                      <a:pt x="261" y="173"/>
                    </a:cubicBezTo>
                    <a:cubicBezTo>
                      <a:pt x="272" y="166"/>
                      <a:pt x="282" y="146"/>
                      <a:pt x="290" y="135"/>
                    </a:cubicBezTo>
                    <a:cubicBezTo>
                      <a:pt x="298" y="123"/>
                      <a:pt x="305" y="117"/>
                      <a:pt x="297" y="107"/>
                    </a:cubicBezTo>
                    <a:cubicBezTo>
                      <a:pt x="289" y="97"/>
                      <a:pt x="283" y="94"/>
                      <a:pt x="281" y="86"/>
                    </a:cubicBezTo>
                    <a:cubicBezTo>
                      <a:pt x="280" y="79"/>
                      <a:pt x="283" y="57"/>
                      <a:pt x="283" y="43"/>
                    </a:cubicBezTo>
                    <a:cubicBezTo>
                      <a:pt x="283" y="29"/>
                      <a:pt x="285" y="30"/>
                      <a:pt x="272" y="15"/>
                    </a:cubicBezTo>
                    <a:cubicBezTo>
                      <a:pt x="260" y="0"/>
                      <a:pt x="248" y="2"/>
                      <a:pt x="241" y="1"/>
                    </a:cubicBezTo>
                    <a:cubicBezTo>
                      <a:pt x="235" y="0"/>
                      <a:pt x="231" y="21"/>
                      <a:pt x="233" y="26"/>
                    </a:cubicBezTo>
                    <a:cubicBezTo>
                      <a:pt x="235" y="31"/>
                      <a:pt x="239" y="31"/>
                      <a:pt x="241" y="35"/>
                    </a:cubicBezTo>
                    <a:cubicBezTo>
                      <a:pt x="242" y="39"/>
                      <a:pt x="239" y="36"/>
                      <a:pt x="243" y="53"/>
                    </a:cubicBezTo>
                    <a:cubicBezTo>
                      <a:pt x="247" y="70"/>
                      <a:pt x="245" y="91"/>
                      <a:pt x="245" y="97"/>
                    </a:cubicBezTo>
                    <a:cubicBezTo>
                      <a:pt x="245" y="103"/>
                      <a:pt x="240" y="107"/>
                      <a:pt x="234" y="114"/>
                    </a:cubicBezTo>
                    <a:cubicBezTo>
                      <a:pt x="228" y="121"/>
                      <a:pt x="206" y="123"/>
                      <a:pt x="194" y="129"/>
                    </a:cubicBezTo>
                    <a:cubicBezTo>
                      <a:pt x="181" y="135"/>
                      <a:pt x="179" y="146"/>
                      <a:pt x="170" y="149"/>
                    </a:cubicBezTo>
                    <a:cubicBezTo>
                      <a:pt x="161" y="151"/>
                      <a:pt x="157" y="138"/>
                      <a:pt x="161" y="121"/>
                    </a:cubicBezTo>
                    <a:cubicBezTo>
                      <a:pt x="164" y="109"/>
                      <a:pt x="168" y="79"/>
                      <a:pt x="168" y="64"/>
                    </a:cubicBezTo>
                    <a:cubicBezTo>
                      <a:pt x="167" y="54"/>
                      <a:pt x="158" y="40"/>
                      <a:pt x="150" y="33"/>
                    </a:cubicBezTo>
                    <a:cubicBezTo>
                      <a:pt x="142" y="25"/>
                      <a:pt x="136" y="30"/>
                      <a:pt x="131" y="32"/>
                    </a:cubicBezTo>
                    <a:cubicBezTo>
                      <a:pt x="126" y="35"/>
                      <a:pt x="120" y="43"/>
                      <a:pt x="122" y="56"/>
                    </a:cubicBezTo>
                    <a:cubicBezTo>
                      <a:pt x="124" y="70"/>
                      <a:pt x="127" y="72"/>
                      <a:pt x="127" y="82"/>
                    </a:cubicBezTo>
                    <a:cubicBezTo>
                      <a:pt x="128" y="92"/>
                      <a:pt x="124" y="113"/>
                      <a:pt x="121" y="133"/>
                    </a:cubicBezTo>
                    <a:cubicBezTo>
                      <a:pt x="117" y="152"/>
                      <a:pt x="104" y="151"/>
                      <a:pt x="90" y="158"/>
                    </a:cubicBezTo>
                    <a:cubicBezTo>
                      <a:pt x="76" y="165"/>
                      <a:pt x="48" y="175"/>
                      <a:pt x="30" y="180"/>
                    </a:cubicBezTo>
                    <a:cubicBezTo>
                      <a:pt x="13" y="184"/>
                      <a:pt x="0" y="191"/>
                      <a:pt x="0" y="200"/>
                    </a:cubicBezTo>
                    <a:cubicBezTo>
                      <a:pt x="0" y="209"/>
                      <a:pt x="9" y="210"/>
                      <a:pt x="22" y="219"/>
                    </a:cubicBezTo>
                    <a:cubicBezTo>
                      <a:pt x="35" y="228"/>
                      <a:pt x="107" y="215"/>
                      <a:pt x="108" y="2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6" name="íŝļïḓè"/>
              <p:cNvSpPr/>
              <p:nvPr/>
            </p:nvSpPr>
            <p:spPr bwMode="auto">
              <a:xfrm>
                <a:off x="6220078" y="4756740"/>
                <a:ext cx="627063" cy="793750"/>
              </a:xfrm>
              <a:custGeom>
                <a:avLst/>
                <a:gdLst>
                  <a:gd name="T0" fmla="*/ 194 w 340"/>
                  <a:gd name="T1" fmla="*/ 225 h 430"/>
                  <a:gd name="T2" fmla="*/ 189 w 340"/>
                  <a:gd name="T3" fmla="*/ 204 h 430"/>
                  <a:gd name="T4" fmla="*/ 222 w 340"/>
                  <a:gd name="T5" fmla="*/ 196 h 430"/>
                  <a:gd name="T6" fmla="*/ 234 w 340"/>
                  <a:gd name="T7" fmla="*/ 215 h 430"/>
                  <a:gd name="T8" fmla="*/ 217 w 340"/>
                  <a:gd name="T9" fmla="*/ 231 h 430"/>
                  <a:gd name="T10" fmla="*/ 194 w 340"/>
                  <a:gd name="T11" fmla="*/ 225 h 430"/>
                  <a:gd name="T12" fmla="*/ 33 w 340"/>
                  <a:gd name="T13" fmla="*/ 228 h 430"/>
                  <a:gd name="T14" fmla="*/ 67 w 340"/>
                  <a:gd name="T15" fmla="*/ 224 h 430"/>
                  <a:gd name="T16" fmla="*/ 105 w 340"/>
                  <a:gd name="T17" fmla="*/ 194 h 430"/>
                  <a:gd name="T18" fmla="*/ 164 w 340"/>
                  <a:gd name="T19" fmla="*/ 151 h 430"/>
                  <a:gd name="T20" fmla="*/ 170 w 340"/>
                  <a:gd name="T21" fmla="*/ 163 h 430"/>
                  <a:gd name="T22" fmla="*/ 144 w 340"/>
                  <a:gd name="T23" fmla="*/ 203 h 430"/>
                  <a:gd name="T24" fmla="*/ 142 w 340"/>
                  <a:gd name="T25" fmla="*/ 250 h 430"/>
                  <a:gd name="T26" fmla="*/ 166 w 340"/>
                  <a:gd name="T27" fmla="*/ 278 h 430"/>
                  <a:gd name="T28" fmla="*/ 170 w 340"/>
                  <a:gd name="T29" fmla="*/ 300 h 430"/>
                  <a:gd name="T30" fmla="*/ 132 w 340"/>
                  <a:gd name="T31" fmla="*/ 347 h 430"/>
                  <a:gd name="T32" fmla="*/ 133 w 340"/>
                  <a:gd name="T33" fmla="*/ 397 h 430"/>
                  <a:gd name="T34" fmla="*/ 181 w 340"/>
                  <a:gd name="T35" fmla="*/ 410 h 430"/>
                  <a:gd name="T36" fmla="*/ 184 w 340"/>
                  <a:gd name="T37" fmla="*/ 375 h 430"/>
                  <a:gd name="T38" fmla="*/ 198 w 340"/>
                  <a:gd name="T39" fmla="*/ 374 h 430"/>
                  <a:gd name="T40" fmla="*/ 215 w 340"/>
                  <a:gd name="T41" fmla="*/ 416 h 430"/>
                  <a:gd name="T42" fmla="*/ 240 w 340"/>
                  <a:gd name="T43" fmla="*/ 406 h 430"/>
                  <a:gd name="T44" fmla="*/ 230 w 340"/>
                  <a:gd name="T45" fmla="*/ 341 h 430"/>
                  <a:gd name="T46" fmla="*/ 250 w 340"/>
                  <a:gd name="T47" fmla="*/ 322 h 430"/>
                  <a:gd name="T48" fmla="*/ 268 w 340"/>
                  <a:gd name="T49" fmla="*/ 373 h 430"/>
                  <a:gd name="T50" fmla="*/ 316 w 340"/>
                  <a:gd name="T51" fmla="*/ 385 h 430"/>
                  <a:gd name="T52" fmla="*/ 295 w 340"/>
                  <a:gd name="T53" fmla="*/ 310 h 430"/>
                  <a:gd name="T54" fmla="*/ 263 w 340"/>
                  <a:gd name="T55" fmla="*/ 288 h 430"/>
                  <a:gd name="T56" fmla="*/ 264 w 340"/>
                  <a:gd name="T57" fmla="*/ 259 h 430"/>
                  <a:gd name="T58" fmla="*/ 265 w 340"/>
                  <a:gd name="T59" fmla="*/ 233 h 430"/>
                  <a:gd name="T60" fmla="*/ 300 w 340"/>
                  <a:gd name="T61" fmla="*/ 199 h 430"/>
                  <a:gd name="T62" fmla="*/ 275 w 340"/>
                  <a:gd name="T63" fmla="*/ 161 h 430"/>
                  <a:gd name="T64" fmla="*/ 217 w 340"/>
                  <a:gd name="T65" fmla="*/ 159 h 430"/>
                  <a:gd name="T66" fmla="*/ 270 w 340"/>
                  <a:gd name="T67" fmla="*/ 132 h 430"/>
                  <a:gd name="T68" fmla="*/ 316 w 340"/>
                  <a:gd name="T69" fmla="*/ 126 h 430"/>
                  <a:gd name="T70" fmla="*/ 332 w 340"/>
                  <a:gd name="T71" fmla="*/ 110 h 430"/>
                  <a:gd name="T72" fmla="*/ 321 w 340"/>
                  <a:gd name="T73" fmla="*/ 75 h 430"/>
                  <a:gd name="T74" fmla="*/ 256 w 340"/>
                  <a:gd name="T75" fmla="*/ 74 h 430"/>
                  <a:gd name="T76" fmla="*/ 240 w 340"/>
                  <a:gd name="T77" fmla="*/ 51 h 430"/>
                  <a:gd name="T78" fmla="*/ 212 w 340"/>
                  <a:gd name="T79" fmla="*/ 9 h 430"/>
                  <a:gd name="T80" fmla="*/ 190 w 340"/>
                  <a:gd name="T81" fmla="*/ 6 h 430"/>
                  <a:gd name="T82" fmla="*/ 174 w 340"/>
                  <a:gd name="T83" fmla="*/ 34 h 430"/>
                  <a:gd name="T84" fmla="*/ 183 w 340"/>
                  <a:gd name="T85" fmla="*/ 70 h 430"/>
                  <a:gd name="T86" fmla="*/ 172 w 340"/>
                  <a:gd name="T87" fmla="*/ 98 h 430"/>
                  <a:gd name="T88" fmla="*/ 65 w 340"/>
                  <a:gd name="T89" fmla="*/ 161 h 430"/>
                  <a:gd name="T90" fmla="*/ 21 w 340"/>
                  <a:gd name="T91" fmla="*/ 171 h 430"/>
                  <a:gd name="T92" fmla="*/ 10 w 340"/>
                  <a:gd name="T93" fmla="*/ 198 h 430"/>
                  <a:gd name="T94" fmla="*/ 33 w 340"/>
                  <a:gd name="T95" fmla="*/ 228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430">
                    <a:moveTo>
                      <a:pt x="194" y="225"/>
                    </a:moveTo>
                    <a:cubicBezTo>
                      <a:pt x="194" y="225"/>
                      <a:pt x="178" y="212"/>
                      <a:pt x="189" y="204"/>
                    </a:cubicBezTo>
                    <a:cubicBezTo>
                      <a:pt x="201" y="196"/>
                      <a:pt x="211" y="188"/>
                      <a:pt x="222" y="196"/>
                    </a:cubicBezTo>
                    <a:cubicBezTo>
                      <a:pt x="234" y="203"/>
                      <a:pt x="238" y="207"/>
                      <a:pt x="234" y="215"/>
                    </a:cubicBezTo>
                    <a:cubicBezTo>
                      <a:pt x="230" y="222"/>
                      <a:pt x="228" y="229"/>
                      <a:pt x="217" y="231"/>
                    </a:cubicBezTo>
                    <a:cubicBezTo>
                      <a:pt x="204" y="230"/>
                      <a:pt x="194" y="225"/>
                      <a:pt x="194" y="225"/>
                    </a:cubicBezTo>
                    <a:close/>
                    <a:moveTo>
                      <a:pt x="33" y="228"/>
                    </a:moveTo>
                    <a:cubicBezTo>
                      <a:pt x="40" y="229"/>
                      <a:pt x="52" y="231"/>
                      <a:pt x="67" y="224"/>
                    </a:cubicBezTo>
                    <a:cubicBezTo>
                      <a:pt x="82" y="216"/>
                      <a:pt x="91" y="208"/>
                      <a:pt x="105" y="194"/>
                    </a:cubicBezTo>
                    <a:cubicBezTo>
                      <a:pt x="119" y="180"/>
                      <a:pt x="153" y="155"/>
                      <a:pt x="164" y="151"/>
                    </a:cubicBezTo>
                    <a:cubicBezTo>
                      <a:pt x="176" y="146"/>
                      <a:pt x="176" y="155"/>
                      <a:pt x="170" y="163"/>
                    </a:cubicBezTo>
                    <a:cubicBezTo>
                      <a:pt x="164" y="171"/>
                      <a:pt x="150" y="188"/>
                      <a:pt x="144" y="203"/>
                    </a:cubicBezTo>
                    <a:cubicBezTo>
                      <a:pt x="139" y="218"/>
                      <a:pt x="134" y="224"/>
                      <a:pt x="142" y="250"/>
                    </a:cubicBezTo>
                    <a:cubicBezTo>
                      <a:pt x="149" y="275"/>
                      <a:pt x="160" y="275"/>
                      <a:pt x="166" y="278"/>
                    </a:cubicBezTo>
                    <a:cubicBezTo>
                      <a:pt x="172" y="281"/>
                      <a:pt x="176" y="301"/>
                      <a:pt x="170" y="300"/>
                    </a:cubicBezTo>
                    <a:cubicBezTo>
                      <a:pt x="164" y="299"/>
                      <a:pt x="136" y="327"/>
                      <a:pt x="132" y="347"/>
                    </a:cubicBezTo>
                    <a:cubicBezTo>
                      <a:pt x="127" y="366"/>
                      <a:pt x="123" y="375"/>
                      <a:pt x="133" y="397"/>
                    </a:cubicBezTo>
                    <a:cubicBezTo>
                      <a:pt x="144" y="419"/>
                      <a:pt x="174" y="413"/>
                      <a:pt x="181" y="410"/>
                    </a:cubicBezTo>
                    <a:cubicBezTo>
                      <a:pt x="189" y="407"/>
                      <a:pt x="185" y="395"/>
                      <a:pt x="184" y="375"/>
                    </a:cubicBezTo>
                    <a:cubicBezTo>
                      <a:pt x="182" y="355"/>
                      <a:pt x="192" y="364"/>
                      <a:pt x="198" y="374"/>
                    </a:cubicBezTo>
                    <a:cubicBezTo>
                      <a:pt x="204" y="384"/>
                      <a:pt x="203" y="402"/>
                      <a:pt x="215" y="416"/>
                    </a:cubicBezTo>
                    <a:cubicBezTo>
                      <a:pt x="226" y="430"/>
                      <a:pt x="235" y="419"/>
                      <a:pt x="240" y="406"/>
                    </a:cubicBezTo>
                    <a:cubicBezTo>
                      <a:pt x="245" y="393"/>
                      <a:pt x="232" y="357"/>
                      <a:pt x="230" y="341"/>
                    </a:cubicBezTo>
                    <a:cubicBezTo>
                      <a:pt x="229" y="326"/>
                      <a:pt x="238" y="322"/>
                      <a:pt x="250" y="322"/>
                    </a:cubicBezTo>
                    <a:cubicBezTo>
                      <a:pt x="262" y="322"/>
                      <a:pt x="248" y="347"/>
                      <a:pt x="268" y="373"/>
                    </a:cubicBezTo>
                    <a:cubicBezTo>
                      <a:pt x="287" y="399"/>
                      <a:pt x="292" y="396"/>
                      <a:pt x="316" y="385"/>
                    </a:cubicBezTo>
                    <a:cubicBezTo>
                      <a:pt x="340" y="375"/>
                      <a:pt x="311" y="327"/>
                      <a:pt x="295" y="310"/>
                    </a:cubicBezTo>
                    <a:cubicBezTo>
                      <a:pt x="279" y="294"/>
                      <a:pt x="263" y="294"/>
                      <a:pt x="263" y="288"/>
                    </a:cubicBezTo>
                    <a:cubicBezTo>
                      <a:pt x="263" y="282"/>
                      <a:pt x="266" y="267"/>
                      <a:pt x="264" y="259"/>
                    </a:cubicBezTo>
                    <a:cubicBezTo>
                      <a:pt x="262" y="251"/>
                      <a:pt x="258" y="239"/>
                      <a:pt x="265" y="233"/>
                    </a:cubicBezTo>
                    <a:cubicBezTo>
                      <a:pt x="273" y="226"/>
                      <a:pt x="301" y="222"/>
                      <a:pt x="300" y="199"/>
                    </a:cubicBezTo>
                    <a:cubicBezTo>
                      <a:pt x="299" y="177"/>
                      <a:pt x="294" y="175"/>
                      <a:pt x="275" y="161"/>
                    </a:cubicBezTo>
                    <a:cubicBezTo>
                      <a:pt x="257" y="148"/>
                      <a:pt x="216" y="168"/>
                      <a:pt x="217" y="159"/>
                    </a:cubicBezTo>
                    <a:cubicBezTo>
                      <a:pt x="218" y="150"/>
                      <a:pt x="250" y="138"/>
                      <a:pt x="270" y="132"/>
                    </a:cubicBezTo>
                    <a:cubicBezTo>
                      <a:pt x="290" y="125"/>
                      <a:pt x="306" y="126"/>
                      <a:pt x="316" y="126"/>
                    </a:cubicBezTo>
                    <a:cubicBezTo>
                      <a:pt x="326" y="126"/>
                      <a:pt x="326" y="118"/>
                      <a:pt x="332" y="110"/>
                    </a:cubicBezTo>
                    <a:cubicBezTo>
                      <a:pt x="337" y="102"/>
                      <a:pt x="334" y="88"/>
                      <a:pt x="321" y="75"/>
                    </a:cubicBezTo>
                    <a:cubicBezTo>
                      <a:pt x="308" y="61"/>
                      <a:pt x="263" y="74"/>
                      <a:pt x="256" y="74"/>
                    </a:cubicBezTo>
                    <a:cubicBezTo>
                      <a:pt x="250" y="74"/>
                      <a:pt x="250" y="63"/>
                      <a:pt x="240" y="51"/>
                    </a:cubicBezTo>
                    <a:cubicBezTo>
                      <a:pt x="229" y="38"/>
                      <a:pt x="220" y="18"/>
                      <a:pt x="212" y="9"/>
                    </a:cubicBezTo>
                    <a:cubicBezTo>
                      <a:pt x="205" y="0"/>
                      <a:pt x="203" y="8"/>
                      <a:pt x="190" y="6"/>
                    </a:cubicBezTo>
                    <a:cubicBezTo>
                      <a:pt x="176" y="3"/>
                      <a:pt x="165" y="15"/>
                      <a:pt x="174" y="34"/>
                    </a:cubicBezTo>
                    <a:cubicBezTo>
                      <a:pt x="183" y="53"/>
                      <a:pt x="183" y="56"/>
                      <a:pt x="183" y="70"/>
                    </a:cubicBezTo>
                    <a:cubicBezTo>
                      <a:pt x="183" y="84"/>
                      <a:pt x="197" y="88"/>
                      <a:pt x="172" y="98"/>
                    </a:cubicBezTo>
                    <a:cubicBezTo>
                      <a:pt x="147" y="108"/>
                      <a:pt x="75" y="152"/>
                      <a:pt x="65" y="161"/>
                    </a:cubicBezTo>
                    <a:cubicBezTo>
                      <a:pt x="55" y="170"/>
                      <a:pt x="26" y="169"/>
                      <a:pt x="21" y="171"/>
                    </a:cubicBezTo>
                    <a:cubicBezTo>
                      <a:pt x="15" y="173"/>
                      <a:pt x="0" y="170"/>
                      <a:pt x="10" y="198"/>
                    </a:cubicBezTo>
                    <a:cubicBezTo>
                      <a:pt x="24" y="238"/>
                      <a:pt x="26" y="227"/>
                      <a:pt x="3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7" name="ïs1îḋè"/>
              <p:cNvSpPr/>
              <p:nvPr/>
            </p:nvSpPr>
            <p:spPr bwMode="auto">
              <a:xfrm>
                <a:off x="7263066" y="4780553"/>
                <a:ext cx="674688" cy="863600"/>
              </a:xfrm>
              <a:custGeom>
                <a:avLst/>
                <a:gdLst>
                  <a:gd name="T0" fmla="*/ 258 w 366"/>
                  <a:gd name="T1" fmla="*/ 136 h 468"/>
                  <a:gd name="T2" fmla="*/ 270 w 366"/>
                  <a:gd name="T3" fmla="*/ 115 h 468"/>
                  <a:gd name="T4" fmla="*/ 287 w 366"/>
                  <a:gd name="T5" fmla="*/ 153 h 468"/>
                  <a:gd name="T6" fmla="*/ 200 w 366"/>
                  <a:gd name="T7" fmla="*/ 103 h 468"/>
                  <a:gd name="T8" fmla="*/ 227 w 366"/>
                  <a:gd name="T9" fmla="*/ 122 h 468"/>
                  <a:gd name="T10" fmla="*/ 225 w 366"/>
                  <a:gd name="T11" fmla="*/ 167 h 468"/>
                  <a:gd name="T12" fmla="*/ 215 w 366"/>
                  <a:gd name="T13" fmla="*/ 201 h 468"/>
                  <a:gd name="T14" fmla="*/ 197 w 366"/>
                  <a:gd name="T15" fmla="*/ 167 h 468"/>
                  <a:gd name="T16" fmla="*/ 204 w 366"/>
                  <a:gd name="T17" fmla="*/ 133 h 468"/>
                  <a:gd name="T18" fmla="*/ 200 w 366"/>
                  <a:gd name="T19" fmla="*/ 103 h 468"/>
                  <a:gd name="T20" fmla="*/ 271 w 366"/>
                  <a:gd name="T21" fmla="*/ 175 h 468"/>
                  <a:gd name="T22" fmla="*/ 286 w 366"/>
                  <a:gd name="T23" fmla="*/ 190 h 468"/>
                  <a:gd name="T24" fmla="*/ 146 w 366"/>
                  <a:gd name="T25" fmla="*/ 109 h 468"/>
                  <a:gd name="T26" fmla="*/ 87 w 366"/>
                  <a:gd name="T27" fmla="*/ 173 h 468"/>
                  <a:gd name="T28" fmla="*/ 7 w 366"/>
                  <a:gd name="T29" fmla="*/ 236 h 468"/>
                  <a:gd name="T30" fmla="*/ 111 w 366"/>
                  <a:gd name="T31" fmla="*/ 239 h 468"/>
                  <a:gd name="T32" fmla="*/ 108 w 366"/>
                  <a:gd name="T33" fmla="*/ 279 h 468"/>
                  <a:gd name="T34" fmla="*/ 110 w 366"/>
                  <a:gd name="T35" fmla="*/ 332 h 468"/>
                  <a:gd name="T36" fmla="*/ 139 w 366"/>
                  <a:gd name="T37" fmla="*/ 316 h 468"/>
                  <a:gd name="T38" fmla="*/ 159 w 366"/>
                  <a:gd name="T39" fmla="*/ 326 h 468"/>
                  <a:gd name="T40" fmla="*/ 189 w 366"/>
                  <a:gd name="T41" fmla="*/ 330 h 468"/>
                  <a:gd name="T42" fmla="*/ 217 w 366"/>
                  <a:gd name="T43" fmla="*/ 281 h 468"/>
                  <a:gd name="T44" fmla="*/ 284 w 366"/>
                  <a:gd name="T45" fmla="*/ 237 h 468"/>
                  <a:gd name="T46" fmla="*/ 287 w 366"/>
                  <a:gd name="T47" fmla="*/ 396 h 468"/>
                  <a:gd name="T48" fmla="*/ 284 w 366"/>
                  <a:gd name="T49" fmla="*/ 461 h 468"/>
                  <a:gd name="T50" fmla="*/ 319 w 366"/>
                  <a:gd name="T51" fmla="*/ 393 h 468"/>
                  <a:gd name="T52" fmla="*/ 327 w 366"/>
                  <a:gd name="T53" fmla="*/ 227 h 468"/>
                  <a:gd name="T54" fmla="*/ 363 w 366"/>
                  <a:gd name="T55" fmla="*/ 202 h 468"/>
                  <a:gd name="T56" fmla="*/ 324 w 366"/>
                  <a:gd name="T57" fmla="*/ 162 h 468"/>
                  <a:gd name="T58" fmla="*/ 330 w 366"/>
                  <a:gd name="T59" fmla="*/ 85 h 468"/>
                  <a:gd name="T60" fmla="*/ 324 w 366"/>
                  <a:gd name="T61" fmla="*/ 23 h 468"/>
                  <a:gd name="T62" fmla="*/ 275 w 366"/>
                  <a:gd name="T63" fmla="*/ 29 h 468"/>
                  <a:gd name="T64" fmla="*/ 286 w 366"/>
                  <a:gd name="T65" fmla="*/ 69 h 468"/>
                  <a:gd name="T66" fmla="*/ 253 w 366"/>
                  <a:gd name="T67" fmla="*/ 65 h 468"/>
                  <a:gd name="T68" fmla="*/ 212 w 366"/>
                  <a:gd name="T69" fmla="*/ 52 h 468"/>
                  <a:gd name="T70" fmla="*/ 115 w 366"/>
                  <a:gd name="T71" fmla="*/ 68 h 468"/>
                  <a:gd name="T72" fmla="*/ 30 w 366"/>
                  <a:gd name="T73" fmla="*/ 163 h 468"/>
                  <a:gd name="T74" fmla="*/ 96 w 366"/>
                  <a:gd name="T75" fmla="*/ 13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68">
                    <a:moveTo>
                      <a:pt x="270" y="152"/>
                    </a:moveTo>
                    <a:cubicBezTo>
                      <a:pt x="270" y="152"/>
                      <a:pt x="273" y="146"/>
                      <a:pt x="258" y="136"/>
                    </a:cubicBezTo>
                    <a:cubicBezTo>
                      <a:pt x="242" y="126"/>
                      <a:pt x="247" y="126"/>
                      <a:pt x="254" y="122"/>
                    </a:cubicBezTo>
                    <a:cubicBezTo>
                      <a:pt x="261" y="119"/>
                      <a:pt x="262" y="114"/>
                      <a:pt x="270" y="115"/>
                    </a:cubicBezTo>
                    <a:cubicBezTo>
                      <a:pt x="279" y="116"/>
                      <a:pt x="285" y="112"/>
                      <a:pt x="287" y="120"/>
                    </a:cubicBezTo>
                    <a:cubicBezTo>
                      <a:pt x="289" y="128"/>
                      <a:pt x="291" y="151"/>
                      <a:pt x="287" y="153"/>
                    </a:cubicBezTo>
                    <a:cubicBezTo>
                      <a:pt x="284" y="155"/>
                      <a:pt x="271" y="153"/>
                      <a:pt x="270" y="152"/>
                    </a:cubicBezTo>
                    <a:close/>
                    <a:moveTo>
                      <a:pt x="200" y="103"/>
                    </a:moveTo>
                    <a:cubicBezTo>
                      <a:pt x="200" y="99"/>
                      <a:pt x="207" y="96"/>
                      <a:pt x="216" y="102"/>
                    </a:cubicBezTo>
                    <a:cubicBezTo>
                      <a:pt x="225" y="108"/>
                      <a:pt x="228" y="113"/>
                      <a:pt x="227" y="122"/>
                    </a:cubicBezTo>
                    <a:cubicBezTo>
                      <a:pt x="225" y="131"/>
                      <a:pt x="222" y="135"/>
                      <a:pt x="223" y="145"/>
                    </a:cubicBezTo>
                    <a:cubicBezTo>
                      <a:pt x="223" y="156"/>
                      <a:pt x="217" y="162"/>
                      <a:pt x="225" y="167"/>
                    </a:cubicBezTo>
                    <a:cubicBezTo>
                      <a:pt x="232" y="173"/>
                      <a:pt x="235" y="171"/>
                      <a:pt x="233" y="185"/>
                    </a:cubicBezTo>
                    <a:cubicBezTo>
                      <a:pt x="231" y="202"/>
                      <a:pt x="214" y="210"/>
                      <a:pt x="215" y="201"/>
                    </a:cubicBezTo>
                    <a:cubicBezTo>
                      <a:pt x="215" y="192"/>
                      <a:pt x="220" y="185"/>
                      <a:pt x="213" y="176"/>
                    </a:cubicBezTo>
                    <a:cubicBezTo>
                      <a:pt x="205" y="167"/>
                      <a:pt x="204" y="178"/>
                      <a:pt x="197" y="167"/>
                    </a:cubicBezTo>
                    <a:cubicBezTo>
                      <a:pt x="191" y="155"/>
                      <a:pt x="195" y="154"/>
                      <a:pt x="199" y="152"/>
                    </a:cubicBezTo>
                    <a:cubicBezTo>
                      <a:pt x="204" y="149"/>
                      <a:pt x="209" y="147"/>
                      <a:pt x="204" y="133"/>
                    </a:cubicBezTo>
                    <a:cubicBezTo>
                      <a:pt x="199" y="119"/>
                      <a:pt x="198" y="127"/>
                      <a:pt x="197" y="119"/>
                    </a:cubicBezTo>
                    <a:cubicBezTo>
                      <a:pt x="196" y="112"/>
                      <a:pt x="200" y="107"/>
                      <a:pt x="200" y="103"/>
                    </a:cubicBezTo>
                    <a:close/>
                    <a:moveTo>
                      <a:pt x="246" y="206"/>
                    </a:moveTo>
                    <a:cubicBezTo>
                      <a:pt x="243" y="205"/>
                      <a:pt x="264" y="181"/>
                      <a:pt x="271" y="175"/>
                    </a:cubicBezTo>
                    <a:cubicBezTo>
                      <a:pt x="277" y="170"/>
                      <a:pt x="289" y="166"/>
                      <a:pt x="288" y="173"/>
                    </a:cubicBezTo>
                    <a:cubicBezTo>
                      <a:pt x="287" y="180"/>
                      <a:pt x="291" y="185"/>
                      <a:pt x="286" y="190"/>
                    </a:cubicBezTo>
                    <a:cubicBezTo>
                      <a:pt x="282" y="195"/>
                      <a:pt x="250" y="207"/>
                      <a:pt x="246" y="206"/>
                    </a:cubicBezTo>
                    <a:close/>
                    <a:moveTo>
                      <a:pt x="146" y="109"/>
                    </a:moveTo>
                    <a:cubicBezTo>
                      <a:pt x="146" y="114"/>
                      <a:pt x="141" y="124"/>
                      <a:pt x="134" y="134"/>
                    </a:cubicBezTo>
                    <a:cubicBezTo>
                      <a:pt x="127" y="144"/>
                      <a:pt x="103" y="162"/>
                      <a:pt x="87" y="173"/>
                    </a:cubicBezTo>
                    <a:cubicBezTo>
                      <a:pt x="70" y="183"/>
                      <a:pt x="23" y="206"/>
                      <a:pt x="16" y="212"/>
                    </a:cubicBezTo>
                    <a:cubicBezTo>
                      <a:pt x="10" y="218"/>
                      <a:pt x="0" y="213"/>
                      <a:pt x="7" y="236"/>
                    </a:cubicBezTo>
                    <a:cubicBezTo>
                      <a:pt x="13" y="258"/>
                      <a:pt x="24" y="253"/>
                      <a:pt x="55" y="252"/>
                    </a:cubicBezTo>
                    <a:cubicBezTo>
                      <a:pt x="85" y="250"/>
                      <a:pt x="106" y="237"/>
                      <a:pt x="111" y="239"/>
                    </a:cubicBezTo>
                    <a:cubicBezTo>
                      <a:pt x="116" y="242"/>
                      <a:pt x="119" y="251"/>
                      <a:pt x="119" y="259"/>
                    </a:cubicBezTo>
                    <a:cubicBezTo>
                      <a:pt x="120" y="266"/>
                      <a:pt x="116" y="270"/>
                      <a:pt x="108" y="279"/>
                    </a:cubicBezTo>
                    <a:cubicBezTo>
                      <a:pt x="100" y="288"/>
                      <a:pt x="100" y="303"/>
                      <a:pt x="100" y="311"/>
                    </a:cubicBezTo>
                    <a:cubicBezTo>
                      <a:pt x="101" y="318"/>
                      <a:pt x="104" y="325"/>
                      <a:pt x="110" y="332"/>
                    </a:cubicBezTo>
                    <a:cubicBezTo>
                      <a:pt x="117" y="338"/>
                      <a:pt x="119" y="333"/>
                      <a:pt x="127" y="333"/>
                    </a:cubicBezTo>
                    <a:cubicBezTo>
                      <a:pt x="134" y="332"/>
                      <a:pt x="138" y="323"/>
                      <a:pt x="139" y="316"/>
                    </a:cubicBezTo>
                    <a:cubicBezTo>
                      <a:pt x="140" y="308"/>
                      <a:pt x="148" y="313"/>
                      <a:pt x="155" y="314"/>
                    </a:cubicBezTo>
                    <a:cubicBezTo>
                      <a:pt x="161" y="316"/>
                      <a:pt x="158" y="318"/>
                      <a:pt x="159" y="326"/>
                    </a:cubicBezTo>
                    <a:cubicBezTo>
                      <a:pt x="159" y="334"/>
                      <a:pt x="159" y="336"/>
                      <a:pt x="168" y="339"/>
                    </a:cubicBezTo>
                    <a:cubicBezTo>
                      <a:pt x="177" y="343"/>
                      <a:pt x="178" y="342"/>
                      <a:pt x="189" y="330"/>
                    </a:cubicBezTo>
                    <a:cubicBezTo>
                      <a:pt x="199" y="319"/>
                      <a:pt x="187" y="291"/>
                      <a:pt x="193" y="292"/>
                    </a:cubicBezTo>
                    <a:cubicBezTo>
                      <a:pt x="198" y="293"/>
                      <a:pt x="209" y="289"/>
                      <a:pt x="217" y="281"/>
                    </a:cubicBezTo>
                    <a:cubicBezTo>
                      <a:pt x="225" y="273"/>
                      <a:pt x="232" y="272"/>
                      <a:pt x="243" y="263"/>
                    </a:cubicBezTo>
                    <a:cubicBezTo>
                      <a:pt x="253" y="254"/>
                      <a:pt x="278" y="233"/>
                      <a:pt x="284" y="237"/>
                    </a:cubicBezTo>
                    <a:cubicBezTo>
                      <a:pt x="290" y="240"/>
                      <a:pt x="285" y="282"/>
                      <a:pt x="286" y="321"/>
                    </a:cubicBezTo>
                    <a:cubicBezTo>
                      <a:pt x="288" y="361"/>
                      <a:pt x="286" y="379"/>
                      <a:pt x="287" y="396"/>
                    </a:cubicBezTo>
                    <a:cubicBezTo>
                      <a:pt x="289" y="413"/>
                      <a:pt x="278" y="425"/>
                      <a:pt x="278" y="434"/>
                    </a:cubicBezTo>
                    <a:cubicBezTo>
                      <a:pt x="277" y="443"/>
                      <a:pt x="278" y="454"/>
                      <a:pt x="284" y="461"/>
                    </a:cubicBezTo>
                    <a:cubicBezTo>
                      <a:pt x="291" y="468"/>
                      <a:pt x="296" y="458"/>
                      <a:pt x="305" y="449"/>
                    </a:cubicBezTo>
                    <a:cubicBezTo>
                      <a:pt x="314" y="440"/>
                      <a:pt x="315" y="424"/>
                      <a:pt x="319" y="393"/>
                    </a:cubicBezTo>
                    <a:cubicBezTo>
                      <a:pt x="323" y="362"/>
                      <a:pt x="318" y="269"/>
                      <a:pt x="320" y="252"/>
                    </a:cubicBezTo>
                    <a:cubicBezTo>
                      <a:pt x="321" y="236"/>
                      <a:pt x="323" y="232"/>
                      <a:pt x="327" y="227"/>
                    </a:cubicBezTo>
                    <a:cubicBezTo>
                      <a:pt x="332" y="222"/>
                      <a:pt x="332" y="212"/>
                      <a:pt x="340" y="211"/>
                    </a:cubicBezTo>
                    <a:cubicBezTo>
                      <a:pt x="349" y="210"/>
                      <a:pt x="360" y="212"/>
                      <a:pt x="363" y="202"/>
                    </a:cubicBezTo>
                    <a:cubicBezTo>
                      <a:pt x="366" y="192"/>
                      <a:pt x="364" y="182"/>
                      <a:pt x="358" y="177"/>
                    </a:cubicBezTo>
                    <a:cubicBezTo>
                      <a:pt x="352" y="172"/>
                      <a:pt x="326" y="167"/>
                      <a:pt x="324" y="162"/>
                    </a:cubicBezTo>
                    <a:cubicBezTo>
                      <a:pt x="322" y="158"/>
                      <a:pt x="323" y="119"/>
                      <a:pt x="322" y="108"/>
                    </a:cubicBezTo>
                    <a:cubicBezTo>
                      <a:pt x="322" y="96"/>
                      <a:pt x="324" y="98"/>
                      <a:pt x="330" y="85"/>
                    </a:cubicBezTo>
                    <a:cubicBezTo>
                      <a:pt x="336" y="73"/>
                      <a:pt x="333" y="65"/>
                      <a:pt x="334" y="48"/>
                    </a:cubicBezTo>
                    <a:cubicBezTo>
                      <a:pt x="334" y="32"/>
                      <a:pt x="334" y="33"/>
                      <a:pt x="324" y="23"/>
                    </a:cubicBezTo>
                    <a:cubicBezTo>
                      <a:pt x="315" y="14"/>
                      <a:pt x="306" y="6"/>
                      <a:pt x="292" y="3"/>
                    </a:cubicBezTo>
                    <a:cubicBezTo>
                      <a:pt x="278" y="0"/>
                      <a:pt x="274" y="12"/>
                      <a:pt x="275" y="29"/>
                    </a:cubicBezTo>
                    <a:cubicBezTo>
                      <a:pt x="275" y="47"/>
                      <a:pt x="278" y="37"/>
                      <a:pt x="282" y="43"/>
                    </a:cubicBezTo>
                    <a:cubicBezTo>
                      <a:pt x="286" y="49"/>
                      <a:pt x="285" y="62"/>
                      <a:pt x="286" y="69"/>
                    </a:cubicBezTo>
                    <a:cubicBezTo>
                      <a:pt x="287" y="76"/>
                      <a:pt x="283" y="77"/>
                      <a:pt x="274" y="77"/>
                    </a:cubicBezTo>
                    <a:cubicBezTo>
                      <a:pt x="265" y="78"/>
                      <a:pt x="268" y="69"/>
                      <a:pt x="253" y="65"/>
                    </a:cubicBezTo>
                    <a:cubicBezTo>
                      <a:pt x="238" y="60"/>
                      <a:pt x="225" y="74"/>
                      <a:pt x="218" y="72"/>
                    </a:cubicBezTo>
                    <a:cubicBezTo>
                      <a:pt x="212" y="71"/>
                      <a:pt x="215" y="68"/>
                      <a:pt x="212" y="52"/>
                    </a:cubicBezTo>
                    <a:cubicBezTo>
                      <a:pt x="209" y="36"/>
                      <a:pt x="191" y="26"/>
                      <a:pt x="177" y="26"/>
                    </a:cubicBezTo>
                    <a:cubicBezTo>
                      <a:pt x="164" y="26"/>
                      <a:pt x="135" y="52"/>
                      <a:pt x="115" y="68"/>
                    </a:cubicBezTo>
                    <a:cubicBezTo>
                      <a:pt x="96" y="84"/>
                      <a:pt x="55" y="129"/>
                      <a:pt x="47" y="139"/>
                    </a:cubicBezTo>
                    <a:cubicBezTo>
                      <a:pt x="39" y="149"/>
                      <a:pt x="30" y="156"/>
                      <a:pt x="30" y="163"/>
                    </a:cubicBezTo>
                    <a:cubicBezTo>
                      <a:pt x="30" y="170"/>
                      <a:pt x="28" y="170"/>
                      <a:pt x="39" y="172"/>
                    </a:cubicBezTo>
                    <a:cubicBezTo>
                      <a:pt x="49" y="174"/>
                      <a:pt x="64" y="154"/>
                      <a:pt x="96" y="132"/>
                    </a:cubicBezTo>
                    <a:cubicBezTo>
                      <a:pt x="128" y="110"/>
                      <a:pt x="147" y="103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8" name="îš1ïdè"/>
              <p:cNvSpPr/>
              <p:nvPr/>
            </p:nvSpPr>
            <p:spPr bwMode="auto">
              <a:xfrm>
                <a:off x="5180266" y="4845640"/>
                <a:ext cx="635000" cy="660400"/>
              </a:xfrm>
              <a:custGeom>
                <a:avLst/>
                <a:gdLst>
                  <a:gd name="T0" fmla="*/ 5 w 344"/>
                  <a:gd name="T1" fmla="*/ 147 h 358"/>
                  <a:gd name="T2" fmla="*/ 38 w 344"/>
                  <a:gd name="T3" fmla="*/ 142 h 358"/>
                  <a:gd name="T4" fmla="*/ 53 w 344"/>
                  <a:gd name="T5" fmla="*/ 125 h 358"/>
                  <a:gd name="T6" fmla="*/ 43 w 344"/>
                  <a:gd name="T7" fmla="*/ 70 h 358"/>
                  <a:gd name="T8" fmla="*/ 48 w 344"/>
                  <a:gd name="T9" fmla="*/ 43 h 358"/>
                  <a:gd name="T10" fmla="*/ 76 w 344"/>
                  <a:gd name="T11" fmla="*/ 45 h 358"/>
                  <a:gd name="T12" fmla="*/ 122 w 344"/>
                  <a:gd name="T13" fmla="*/ 89 h 358"/>
                  <a:gd name="T14" fmla="*/ 122 w 344"/>
                  <a:gd name="T15" fmla="*/ 185 h 358"/>
                  <a:gd name="T16" fmla="*/ 141 w 344"/>
                  <a:gd name="T17" fmla="*/ 192 h 358"/>
                  <a:gd name="T18" fmla="*/ 231 w 344"/>
                  <a:gd name="T19" fmla="*/ 135 h 358"/>
                  <a:gd name="T20" fmla="*/ 241 w 344"/>
                  <a:gd name="T21" fmla="*/ 87 h 358"/>
                  <a:gd name="T22" fmla="*/ 234 w 344"/>
                  <a:gd name="T23" fmla="*/ 48 h 358"/>
                  <a:gd name="T24" fmla="*/ 263 w 344"/>
                  <a:gd name="T25" fmla="*/ 17 h 358"/>
                  <a:gd name="T26" fmla="*/ 298 w 344"/>
                  <a:gd name="T27" fmla="*/ 76 h 358"/>
                  <a:gd name="T28" fmla="*/ 292 w 344"/>
                  <a:gd name="T29" fmla="*/ 111 h 358"/>
                  <a:gd name="T30" fmla="*/ 317 w 344"/>
                  <a:gd name="T31" fmla="*/ 138 h 358"/>
                  <a:gd name="T32" fmla="*/ 292 w 344"/>
                  <a:gd name="T33" fmla="*/ 181 h 358"/>
                  <a:gd name="T34" fmla="*/ 270 w 344"/>
                  <a:gd name="T35" fmla="*/ 217 h 358"/>
                  <a:gd name="T36" fmla="*/ 276 w 344"/>
                  <a:gd name="T37" fmla="*/ 252 h 358"/>
                  <a:gd name="T38" fmla="*/ 334 w 344"/>
                  <a:gd name="T39" fmla="*/ 270 h 358"/>
                  <a:gd name="T40" fmla="*/ 333 w 344"/>
                  <a:gd name="T41" fmla="*/ 304 h 358"/>
                  <a:gd name="T42" fmla="*/ 226 w 344"/>
                  <a:gd name="T43" fmla="*/ 338 h 358"/>
                  <a:gd name="T44" fmla="*/ 166 w 344"/>
                  <a:gd name="T45" fmla="*/ 352 h 358"/>
                  <a:gd name="T46" fmla="*/ 191 w 344"/>
                  <a:gd name="T47" fmla="*/ 319 h 358"/>
                  <a:gd name="T48" fmla="*/ 228 w 344"/>
                  <a:gd name="T49" fmla="*/ 287 h 358"/>
                  <a:gd name="T50" fmla="*/ 231 w 344"/>
                  <a:gd name="T51" fmla="*/ 223 h 358"/>
                  <a:gd name="T52" fmla="*/ 194 w 344"/>
                  <a:gd name="T53" fmla="*/ 194 h 358"/>
                  <a:gd name="T54" fmla="*/ 152 w 344"/>
                  <a:gd name="T55" fmla="*/ 228 h 358"/>
                  <a:gd name="T56" fmla="*/ 55 w 344"/>
                  <a:gd name="T57" fmla="*/ 337 h 358"/>
                  <a:gd name="T58" fmla="*/ 21 w 344"/>
                  <a:gd name="T59" fmla="*/ 316 h 358"/>
                  <a:gd name="T60" fmla="*/ 30 w 344"/>
                  <a:gd name="T61" fmla="*/ 260 h 358"/>
                  <a:gd name="T62" fmla="*/ 53 w 344"/>
                  <a:gd name="T63" fmla="*/ 228 h 358"/>
                  <a:gd name="T64" fmla="*/ 37 w 344"/>
                  <a:gd name="T65" fmla="*/ 201 h 358"/>
                  <a:gd name="T66" fmla="*/ 1 w 344"/>
                  <a:gd name="T67" fmla="*/ 170 h 358"/>
                  <a:gd name="T68" fmla="*/ 5 w 344"/>
                  <a:gd name="T69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58">
                    <a:moveTo>
                      <a:pt x="5" y="147"/>
                    </a:moveTo>
                    <a:cubicBezTo>
                      <a:pt x="6" y="143"/>
                      <a:pt x="22" y="140"/>
                      <a:pt x="38" y="142"/>
                    </a:cubicBezTo>
                    <a:cubicBezTo>
                      <a:pt x="54" y="144"/>
                      <a:pt x="53" y="137"/>
                      <a:pt x="53" y="125"/>
                    </a:cubicBezTo>
                    <a:cubicBezTo>
                      <a:pt x="53" y="112"/>
                      <a:pt x="60" y="89"/>
                      <a:pt x="43" y="70"/>
                    </a:cubicBezTo>
                    <a:cubicBezTo>
                      <a:pt x="25" y="52"/>
                      <a:pt x="48" y="43"/>
                      <a:pt x="48" y="43"/>
                    </a:cubicBezTo>
                    <a:cubicBezTo>
                      <a:pt x="48" y="43"/>
                      <a:pt x="55" y="32"/>
                      <a:pt x="76" y="45"/>
                    </a:cubicBezTo>
                    <a:cubicBezTo>
                      <a:pt x="97" y="58"/>
                      <a:pt x="115" y="74"/>
                      <a:pt x="122" y="89"/>
                    </a:cubicBezTo>
                    <a:cubicBezTo>
                      <a:pt x="129" y="104"/>
                      <a:pt x="118" y="174"/>
                      <a:pt x="122" y="185"/>
                    </a:cubicBezTo>
                    <a:cubicBezTo>
                      <a:pt x="125" y="195"/>
                      <a:pt x="130" y="200"/>
                      <a:pt x="141" y="192"/>
                    </a:cubicBezTo>
                    <a:cubicBezTo>
                      <a:pt x="153" y="183"/>
                      <a:pt x="214" y="138"/>
                      <a:pt x="231" y="135"/>
                    </a:cubicBezTo>
                    <a:cubicBezTo>
                      <a:pt x="249" y="132"/>
                      <a:pt x="241" y="103"/>
                      <a:pt x="241" y="87"/>
                    </a:cubicBezTo>
                    <a:cubicBezTo>
                      <a:pt x="242" y="70"/>
                      <a:pt x="234" y="59"/>
                      <a:pt x="234" y="48"/>
                    </a:cubicBezTo>
                    <a:cubicBezTo>
                      <a:pt x="234" y="36"/>
                      <a:pt x="247" y="0"/>
                      <a:pt x="263" y="17"/>
                    </a:cubicBezTo>
                    <a:cubicBezTo>
                      <a:pt x="279" y="35"/>
                      <a:pt x="303" y="58"/>
                      <a:pt x="298" y="76"/>
                    </a:cubicBezTo>
                    <a:cubicBezTo>
                      <a:pt x="294" y="95"/>
                      <a:pt x="283" y="92"/>
                      <a:pt x="292" y="111"/>
                    </a:cubicBezTo>
                    <a:cubicBezTo>
                      <a:pt x="301" y="129"/>
                      <a:pt x="320" y="117"/>
                      <a:pt x="317" y="138"/>
                    </a:cubicBezTo>
                    <a:cubicBezTo>
                      <a:pt x="315" y="160"/>
                      <a:pt x="321" y="149"/>
                      <a:pt x="292" y="181"/>
                    </a:cubicBezTo>
                    <a:cubicBezTo>
                      <a:pt x="268" y="209"/>
                      <a:pt x="270" y="208"/>
                      <a:pt x="270" y="217"/>
                    </a:cubicBezTo>
                    <a:cubicBezTo>
                      <a:pt x="270" y="226"/>
                      <a:pt x="266" y="249"/>
                      <a:pt x="276" y="252"/>
                    </a:cubicBezTo>
                    <a:cubicBezTo>
                      <a:pt x="287" y="254"/>
                      <a:pt x="325" y="250"/>
                      <a:pt x="334" y="270"/>
                    </a:cubicBezTo>
                    <a:cubicBezTo>
                      <a:pt x="344" y="290"/>
                      <a:pt x="344" y="295"/>
                      <a:pt x="333" y="304"/>
                    </a:cubicBezTo>
                    <a:cubicBezTo>
                      <a:pt x="321" y="312"/>
                      <a:pt x="288" y="320"/>
                      <a:pt x="226" y="338"/>
                    </a:cubicBezTo>
                    <a:cubicBezTo>
                      <a:pt x="180" y="351"/>
                      <a:pt x="168" y="358"/>
                      <a:pt x="166" y="352"/>
                    </a:cubicBezTo>
                    <a:cubicBezTo>
                      <a:pt x="164" y="346"/>
                      <a:pt x="175" y="331"/>
                      <a:pt x="191" y="319"/>
                    </a:cubicBezTo>
                    <a:cubicBezTo>
                      <a:pt x="207" y="307"/>
                      <a:pt x="224" y="304"/>
                      <a:pt x="228" y="287"/>
                    </a:cubicBezTo>
                    <a:cubicBezTo>
                      <a:pt x="232" y="270"/>
                      <a:pt x="235" y="234"/>
                      <a:pt x="231" y="223"/>
                    </a:cubicBezTo>
                    <a:cubicBezTo>
                      <a:pt x="227" y="212"/>
                      <a:pt x="213" y="188"/>
                      <a:pt x="194" y="194"/>
                    </a:cubicBezTo>
                    <a:cubicBezTo>
                      <a:pt x="176" y="200"/>
                      <a:pt x="166" y="210"/>
                      <a:pt x="152" y="228"/>
                    </a:cubicBezTo>
                    <a:cubicBezTo>
                      <a:pt x="138" y="247"/>
                      <a:pt x="66" y="336"/>
                      <a:pt x="55" y="337"/>
                    </a:cubicBezTo>
                    <a:cubicBezTo>
                      <a:pt x="45" y="338"/>
                      <a:pt x="22" y="340"/>
                      <a:pt x="21" y="316"/>
                    </a:cubicBezTo>
                    <a:cubicBezTo>
                      <a:pt x="20" y="292"/>
                      <a:pt x="16" y="285"/>
                      <a:pt x="30" y="260"/>
                    </a:cubicBezTo>
                    <a:cubicBezTo>
                      <a:pt x="44" y="234"/>
                      <a:pt x="53" y="241"/>
                      <a:pt x="53" y="228"/>
                    </a:cubicBezTo>
                    <a:cubicBezTo>
                      <a:pt x="53" y="216"/>
                      <a:pt x="47" y="207"/>
                      <a:pt x="37" y="201"/>
                    </a:cubicBezTo>
                    <a:cubicBezTo>
                      <a:pt x="27" y="195"/>
                      <a:pt x="2" y="182"/>
                      <a:pt x="1" y="170"/>
                    </a:cubicBezTo>
                    <a:cubicBezTo>
                      <a:pt x="0" y="157"/>
                      <a:pt x="4" y="150"/>
                      <a:pt x="5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29" name="ï$líḋé"/>
              <p:cNvSpPr/>
              <p:nvPr/>
            </p:nvSpPr>
            <p:spPr bwMode="auto">
              <a:xfrm>
                <a:off x="55961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0" name="işḷíḓè"/>
              <p:cNvSpPr/>
              <p:nvPr/>
            </p:nvSpPr>
            <p:spPr bwMode="auto">
              <a:xfrm>
                <a:off x="55961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1" name="ïSḷîḋé"/>
              <p:cNvSpPr/>
              <p:nvPr/>
            </p:nvSpPr>
            <p:spPr bwMode="auto">
              <a:xfrm>
                <a:off x="5645403" y="5733053"/>
                <a:ext cx="136525" cy="149225"/>
              </a:xfrm>
              <a:custGeom>
                <a:avLst/>
                <a:gdLst>
                  <a:gd name="T0" fmla="*/ 42 w 74"/>
                  <a:gd name="T1" fmla="*/ 50 h 81"/>
                  <a:gd name="T2" fmla="*/ 37 w 74"/>
                  <a:gd name="T3" fmla="*/ 65 h 81"/>
                  <a:gd name="T4" fmla="*/ 32 w 74"/>
                  <a:gd name="T5" fmla="*/ 49 h 81"/>
                  <a:gd name="T6" fmla="*/ 14 w 74"/>
                  <a:gd name="T7" fmla="*/ 0 h 81"/>
                  <a:gd name="T8" fmla="*/ 0 w 74"/>
                  <a:gd name="T9" fmla="*/ 0 h 81"/>
                  <a:gd name="T10" fmla="*/ 31 w 74"/>
                  <a:gd name="T11" fmla="*/ 81 h 81"/>
                  <a:gd name="T12" fmla="*/ 44 w 74"/>
                  <a:gd name="T13" fmla="*/ 81 h 81"/>
                  <a:gd name="T14" fmla="*/ 74 w 74"/>
                  <a:gd name="T15" fmla="*/ 0 h 81"/>
                  <a:gd name="T16" fmla="*/ 60 w 74"/>
                  <a:gd name="T17" fmla="*/ 0 h 81"/>
                  <a:gd name="T18" fmla="*/ 42 w 74"/>
                  <a:gd name="T19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81">
                    <a:moveTo>
                      <a:pt x="42" y="50"/>
                    </a:moveTo>
                    <a:cubicBezTo>
                      <a:pt x="40" y="56"/>
                      <a:pt x="38" y="61"/>
                      <a:pt x="37" y="65"/>
                    </a:cubicBezTo>
                    <a:cubicBezTo>
                      <a:pt x="35" y="59"/>
                      <a:pt x="34" y="54"/>
                      <a:pt x="32" y="4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2" name="išḷiḓé"/>
              <p:cNvSpPr/>
              <p:nvPr/>
            </p:nvSpPr>
            <p:spPr bwMode="auto">
              <a:xfrm>
                <a:off x="579621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3" name="iṩľidè"/>
              <p:cNvSpPr/>
              <p:nvPr/>
            </p:nvSpPr>
            <p:spPr bwMode="auto">
              <a:xfrm>
                <a:off x="5964491" y="5729878"/>
                <a:ext cx="82550" cy="152400"/>
              </a:xfrm>
              <a:custGeom>
                <a:avLst/>
                <a:gdLst>
                  <a:gd name="T0" fmla="*/ 22 w 45"/>
                  <a:gd name="T1" fmla="*/ 3 h 83"/>
                  <a:gd name="T2" fmla="*/ 13 w 45"/>
                  <a:gd name="T3" fmla="*/ 14 h 83"/>
                  <a:gd name="T4" fmla="*/ 13 w 45"/>
                  <a:gd name="T5" fmla="*/ 2 h 83"/>
                  <a:gd name="T6" fmla="*/ 0 w 45"/>
                  <a:gd name="T7" fmla="*/ 2 h 83"/>
                  <a:gd name="T8" fmla="*/ 0 w 45"/>
                  <a:gd name="T9" fmla="*/ 83 h 83"/>
                  <a:gd name="T10" fmla="*/ 14 w 45"/>
                  <a:gd name="T11" fmla="*/ 83 h 83"/>
                  <a:gd name="T12" fmla="*/ 14 w 45"/>
                  <a:gd name="T13" fmla="*/ 41 h 83"/>
                  <a:gd name="T14" fmla="*/ 17 w 45"/>
                  <a:gd name="T15" fmla="*/ 25 h 83"/>
                  <a:gd name="T16" fmla="*/ 22 w 45"/>
                  <a:gd name="T17" fmla="*/ 17 h 83"/>
                  <a:gd name="T18" fmla="*/ 30 w 45"/>
                  <a:gd name="T19" fmla="*/ 14 h 83"/>
                  <a:gd name="T20" fmla="*/ 40 w 45"/>
                  <a:gd name="T21" fmla="*/ 17 h 83"/>
                  <a:gd name="T22" fmla="*/ 45 w 45"/>
                  <a:gd name="T23" fmla="*/ 5 h 83"/>
                  <a:gd name="T24" fmla="*/ 30 w 45"/>
                  <a:gd name="T25" fmla="*/ 0 h 83"/>
                  <a:gd name="T26" fmla="*/ 22 w 45"/>
                  <a:gd name="T27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83">
                    <a:moveTo>
                      <a:pt x="22" y="3"/>
                    </a:moveTo>
                    <a:cubicBezTo>
                      <a:pt x="19" y="5"/>
                      <a:pt x="16" y="9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5"/>
                      <a:pt x="15" y="30"/>
                      <a:pt x="17" y="25"/>
                    </a:cubicBezTo>
                    <a:cubicBezTo>
                      <a:pt x="18" y="21"/>
                      <a:pt x="19" y="19"/>
                      <a:pt x="22" y="17"/>
                    </a:cubicBezTo>
                    <a:cubicBezTo>
                      <a:pt x="24" y="15"/>
                      <a:pt x="27" y="14"/>
                      <a:pt x="30" y="14"/>
                    </a:cubicBezTo>
                    <a:cubicBezTo>
                      <a:pt x="33" y="14"/>
                      <a:pt x="37" y="15"/>
                      <a:pt x="40" y="1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2"/>
                      <a:pt x="35" y="0"/>
                      <a:pt x="30" y="0"/>
                    </a:cubicBezTo>
                    <a:cubicBezTo>
                      <a:pt x="27" y="0"/>
                      <a:pt x="24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4" name="îṡļiḑe"/>
              <p:cNvSpPr/>
              <p:nvPr/>
            </p:nvSpPr>
            <p:spPr bwMode="auto">
              <a:xfrm>
                <a:off x="6050216" y="5729878"/>
                <a:ext cx="125413" cy="157163"/>
              </a:xfrm>
              <a:custGeom>
                <a:avLst/>
                <a:gdLst>
                  <a:gd name="T0" fmla="*/ 55 w 68"/>
                  <a:gd name="T1" fmla="*/ 40 h 85"/>
                  <a:gd name="T2" fmla="*/ 35 w 68"/>
                  <a:gd name="T3" fmla="*/ 34 h 85"/>
                  <a:gd name="T4" fmla="*/ 23 w 68"/>
                  <a:gd name="T5" fmla="*/ 31 h 85"/>
                  <a:gd name="T6" fmla="*/ 18 w 68"/>
                  <a:gd name="T7" fmla="*/ 27 h 85"/>
                  <a:gd name="T8" fmla="*/ 16 w 68"/>
                  <a:gd name="T9" fmla="*/ 22 h 85"/>
                  <a:gd name="T10" fmla="*/ 20 w 68"/>
                  <a:gd name="T11" fmla="*/ 15 h 85"/>
                  <a:gd name="T12" fmla="*/ 34 w 68"/>
                  <a:gd name="T13" fmla="*/ 12 h 85"/>
                  <a:gd name="T14" fmla="*/ 46 w 68"/>
                  <a:gd name="T15" fmla="*/ 15 h 85"/>
                  <a:gd name="T16" fmla="*/ 51 w 68"/>
                  <a:gd name="T17" fmla="*/ 25 h 85"/>
                  <a:gd name="T18" fmla="*/ 65 w 68"/>
                  <a:gd name="T19" fmla="*/ 23 h 85"/>
                  <a:gd name="T20" fmla="*/ 60 w 68"/>
                  <a:gd name="T21" fmla="*/ 10 h 85"/>
                  <a:gd name="T22" fmla="*/ 49 w 68"/>
                  <a:gd name="T23" fmla="*/ 3 h 85"/>
                  <a:gd name="T24" fmla="*/ 33 w 68"/>
                  <a:gd name="T25" fmla="*/ 0 h 85"/>
                  <a:gd name="T26" fmla="*/ 21 w 68"/>
                  <a:gd name="T27" fmla="*/ 2 h 85"/>
                  <a:gd name="T28" fmla="*/ 12 w 68"/>
                  <a:gd name="T29" fmla="*/ 6 h 85"/>
                  <a:gd name="T30" fmla="*/ 5 w 68"/>
                  <a:gd name="T31" fmla="*/ 14 h 85"/>
                  <a:gd name="T32" fmla="*/ 3 w 68"/>
                  <a:gd name="T33" fmla="*/ 24 h 85"/>
                  <a:gd name="T34" fmla="*/ 6 w 68"/>
                  <a:gd name="T35" fmla="*/ 35 h 85"/>
                  <a:gd name="T36" fmla="*/ 15 w 68"/>
                  <a:gd name="T37" fmla="*/ 42 h 85"/>
                  <a:gd name="T38" fmla="*/ 36 w 68"/>
                  <a:gd name="T39" fmla="*/ 49 h 85"/>
                  <a:gd name="T40" fmla="*/ 50 w 68"/>
                  <a:gd name="T41" fmla="*/ 54 h 85"/>
                  <a:gd name="T42" fmla="*/ 54 w 68"/>
                  <a:gd name="T43" fmla="*/ 61 h 85"/>
                  <a:gd name="T44" fmla="*/ 49 w 68"/>
                  <a:gd name="T45" fmla="*/ 70 h 85"/>
                  <a:gd name="T46" fmla="*/ 35 w 68"/>
                  <a:gd name="T47" fmla="*/ 74 h 85"/>
                  <a:gd name="T48" fmla="*/ 20 w 68"/>
                  <a:gd name="T49" fmla="*/ 69 h 85"/>
                  <a:gd name="T50" fmla="*/ 14 w 68"/>
                  <a:gd name="T51" fmla="*/ 57 h 85"/>
                  <a:gd name="T52" fmla="*/ 0 w 68"/>
                  <a:gd name="T53" fmla="*/ 59 h 85"/>
                  <a:gd name="T54" fmla="*/ 11 w 68"/>
                  <a:gd name="T55" fmla="*/ 79 h 85"/>
                  <a:gd name="T56" fmla="*/ 35 w 68"/>
                  <a:gd name="T57" fmla="*/ 85 h 85"/>
                  <a:gd name="T58" fmla="*/ 52 w 68"/>
                  <a:gd name="T59" fmla="*/ 82 h 85"/>
                  <a:gd name="T60" fmla="*/ 64 w 68"/>
                  <a:gd name="T61" fmla="*/ 72 h 85"/>
                  <a:gd name="T62" fmla="*/ 68 w 68"/>
                  <a:gd name="T63" fmla="*/ 59 h 85"/>
                  <a:gd name="T64" fmla="*/ 65 w 68"/>
                  <a:gd name="T65" fmla="*/ 48 h 85"/>
                  <a:gd name="T66" fmla="*/ 55 w 68"/>
                  <a:gd name="T6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85">
                    <a:moveTo>
                      <a:pt x="55" y="40"/>
                    </a:moveTo>
                    <a:cubicBezTo>
                      <a:pt x="52" y="39"/>
                      <a:pt x="45" y="37"/>
                      <a:pt x="35" y="34"/>
                    </a:cubicBezTo>
                    <a:cubicBezTo>
                      <a:pt x="28" y="32"/>
                      <a:pt x="24" y="31"/>
                      <a:pt x="23" y="31"/>
                    </a:cubicBezTo>
                    <a:cubicBezTo>
                      <a:pt x="20" y="30"/>
                      <a:pt x="19" y="28"/>
                      <a:pt x="18" y="27"/>
                    </a:cubicBezTo>
                    <a:cubicBezTo>
                      <a:pt x="16" y="25"/>
                      <a:pt x="16" y="24"/>
                      <a:pt x="16" y="22"/>
                    </a:cubicBezTo>
                    <a:cubicBezTo>
                      <a:pt x="16" y="19"/>
                      <a:pt x="17" y="17"/>
                      <a:pt x="20" y="15"/>
                    </a:cubicBezTo>
                    <a:cubicBezTo>
                      <a:pt x="23" y="13"/>
                      <a:pt x="27" y="12"/>
                      <a:pt x="34" y="12"/>
                    </a:cubicBezTo>
                    <a:cubicBezTo>
                      <a:pt x="39" y="12"/>
                      <a:pt x="43" y="13"/>
                      <a:pt x="46" y="15"/>
                    </a:cubicBezTo>
                    <a:cubicBezTo>
                      <a:pt x="49" y="17"/>
                      <a:pt x="51" y="21"/>
                      <a:pt x="51" y="25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4" y="18"/>
                      <a:pt x="62" y="14"/>
                      <a:pt x="60" y="10"/>
                    </a:cubicBezTo>
                    <a:cubicBezTo>
                      <a:pt x="58" y="7"/>
                      <a:pt x="54" y="5"/>
                      <a:pt x="49" y="3"/>
                    </a:cubicBezTo>
                    <a:cubicBezTo>
                      <a:pt x="44" y="1"/>
                      <a:pt x="39" y="0"/>
                      <a:pt x="33" y="0"/>
                    </a:cubicBezTo>
                    <a:cubicBezTo>
                      <a:pt x="28" y="0"/>
                      <a:pt x="24" y="1"/>
                      <a:pt x="21" y="2"/>
                    </a:cubicBezTo>
                    <a:cubicBezTo>
                      <a:pt x="17" y="3"/>
                      <a:pt x="14" y="4"/>
                      <a:pt x="12" y="6"/>
                    </a:cubicBezTo>
                    <a:cubicBezTo>
                      <a:pt x="9" y="8"/>
                      <a:pt x="7" y="10"/>
                      <a:pt x="5" y="14"/>
                    </a:cubicBezTo>
                    <a:cubicBezTo>
                      <a:pt x="3" y="17"/>
                      <a:pt x="3" y="20"/>
                      <a:pt x="3" y="24"/>
                    </a:cubicBezTo>
                    <a:cubicBezTo>
                      <a:pt x="3" y="28"/>
                      <a:pt x="4" y="31"/>
                      <a:pt x="6" y="35"/>
                    </a:cubicBezTo>
                    <a:cubicBezTo>
                      <a:pt x="8" y="38"/>
                      <a:pt x="11" y="40"/>
                      <a:pt x="15" y="42"/>
                    </a:cubicBezTo>
                    <a:cubicBezTo>
                      <a:pt x="18" y="44"/>
                      <a:pt x="25" y="46"/>
                      <a:pt x="36" y="49"/>
                    </a:cubicBezTo>
                    <a:cubicBezTo>
                      <a:pt x="43" y="51"/>
                      <a:pt x="48" y="52"/>
                      <a:pt x="50" y="54"/>
                    </a:cubicBezTo>
                    <a:cubicBezTo>
                      <a:pt x="52" y="55"/>
                      <a:pt x="54" y="58"/>
                      <a:pt x="54" y="61"/>
                    </a:cubicBezTo>
                    <a:cubicBezTo>
                      <a:pt x="54" y="64"/>
                      <a:pt x="52" y="67"/>
                      <a:pt x="49" y="70"/>
                    </a:cubicBezTo>
                    <a:cubicBezTo>
                      <a:pt x="46" y="73"/>
                      <a:pt x="41" y="74"/>
                      <a:pt x="35" y="74"/>
                    </a:cubicBezTo>
                    <a:cubicBezTo>
                      <a:pt x="29" y="74"/>
                      <a:pt x="24" y="72"/>
                      <a:pt x="20" y="69"/>
                    </a:cubicBezTo>
                    <a:cubicBezTo>
                      <a:pt x="17" y="67"/>
                      <a:pt x="15" y="62"/>
                      <a:pt x="14" y="5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68"/>
                      <a:pt x="5" y="74"/>
                      <a:pt x="11" y="79"/>
                    </a:cubicBezTo>
                    <a:cubicBezTo>
                      <a:pt x="16" y="83"/>
                      <a:pt x="24" y="85"/>
                      <a:pt x="35" y="85"/>
                    </a:cubicBezTo>
                    <a:cubicBezTo>
                      <a:pt x="41" y="85"/>
                      <a:pt x="47" y="84"/>
                      <a:pt x="52" y="82"/>
                    </a:cubicBezTo>
                    <a:cubicBezTo>
                      <a:pt x="57" y="80"/>
                      <a:pt x="61" y="76"/>
                      <a:pt x="64" y="72"/>
                    </a:cubicBezTo>
                    <a:cubicBezTo>
                      <a:pt x="66" y="68"/>
                      <a:pt x="68" y="64"/>
                      <a:pt x="68" y="59"/>
                    </a:cubicBezTo>
                    <a:cubicBezTo>
                      <a:pt x="68" y="55"/>
                      <a:pt x="67" y="51"/>
                      <a:pt x="65" y="48"/>
                    </a:cubicBezTo>
                    <a:cubicBezTo>
                      <a:pt x="62" y="45"/>
                      <a:pt x="59" y="42"/>
                      <a:pt x="5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5" name="ïśļíḓe"/>
              <p:cNvSpPr/>
              <p:nvPr/>
            </p:nvSpPr>
            <p:spPr bwMode="auto">
              <a:xfrm>
                <a:off x="62057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6" name="îṡľîdè"/>
              <p:cNvSpPr/>
              <p:nvPr/>
            </p:nvSpPr>
            <p:spPr bwMode="auto">
              <a:xfrm>
                <a:off x="62057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7" name="îś1iḋê"/>
              <p:cNvSpPr/>
              <p:nvPr/>
            </p:nvSpPr>
            <p:spPr bwMode="auto">
              <a:xfrm>
                <a:off x="6255003" y="5680665"/>
                <a:ext cx="74613" cy="203200"/>
              </a:xfrm>
              <a:custGeom>
                <a:avLst/>
                <a:gdLst>
                  <a:gd name="T0" fmla="*/ 32 w 40"/>
                  <a:gd name="T1" fmla="*/ 98 h 110"/>
                  <a:gd name="T2" fmla="*/ 27 w 40"/>
                  <a:gd name="T3" fmla="*/ 97 h 110"/>
                  <a:gd name="T4" fmla="*/ 25 w 40"/>
                  <a:gd name="T5" fmla="*/ 94 h 110"/>
                  <a:gd name="T6" fmla="*/ 24 w 40"/>
                  <a:gd name="T7" fmla="*/ 86 h 110"/>
                  <a:gd name="T8" fmla="*/ 24 w 40"/>
                  <a:gd name="T9" fmla="*/ 39 h 110"/>
                  <a:gd name="T10" fmla="*/ 38 w 40"/>
                  <a:gd name="T11" fmla="*/ 39 h 110"/>
                  <a:gd name="T12" fmla="*/ 38 w 40"/>
                  <a:gd name="T13" fmla="*/ 28 h 110"/>
                  <a:gd name="T14" fmla="*/ 24 w 40"/>
                  <a:gd name="T15" fmla="*/ 28 h 110"/>
                  <a:gd name="T16" fmla="*/ 24 w 40"/>
                  <a:gd name="T17" fmla="*/ 0 h 110"/>
                  <a:gd name="T18" fmla="*/ 11 w 40"/>
                  <a:gd name="T19" fmla="*/ 8 h 110"/>
                  <a:gd name="T20" fmla="*/ 11 w 40"/>
                  <a:gd name="T21" fmla="*/ 28 h 110"/>
                  <a:gd name="T22" fmla="*/ 0 w 40"/>
                  <a:gd name="T23" fmla="*/ 28 h 110"/>
                  <a:gd name="T24" fmla="*/ 0 w 40"/>
                  <a:gd name="T25" fmla="*/ 39 h 110"/>
                  <a:gd name="T26" fmla="*/ 11 w 40"/>
                  <a:gd name="T27" fmla="*/ 39 h 110"/>
                  <a:gd name="T28" fmla="*/ 11 w 40"/>
                  <a:gd name="T29" fmla="*/ 86 h 110"/>
                  <a:gd name="T30" fmla="*/ 12 w 40"/>
                  <a:gd name="T31" fmla="*/ 102 h 110"/>
                  <a:gd name="T32" fmla="*/ 18 w 40"/>
                  <a:gd name="T33" fmla="*/ 108 h 110"/>
                  <a:gd name="T34" fmla="*/ 30 w 40"/>
                  <a:gd name="T35" fmla="*/ 110 h 110"/>
                  <a:gd name="T36" fmla="*/ 40 w 40"/>
                  <a:gd name="T37" fmla="*/ 109 h 110"/>
                  <a:gd name="T38" fmla="*/ 38 w 40"/>
                  <a:gd name="T39" fmla="*/ 97 h 110"/>
                  <a:gd name="T40" fmla="*/ 32 w 40"/>
                  <a:gd name="T41" fmla="*/ 9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110">
                    <a:moveTo>
                      <a:pt x="32" y="98"/>
                    </a:moveTo>
                    <a:cubicBezTo>
                      <a:pt x="30" y="98"/>
                      <a:pt x="28" y="97"/>
                      <a:pt x="27" y="97"/>
                    </a:cubicBezTo>
                    <a:cubicBezTo>
                      <a:pt x="26" y="96"/>
                      <a:pt x="25" y="95"/>
                      <a:pt x="25" y="94"/>
                    </a:cubicBezTo>
                    <a:cubicBezTo>
                      <a:pt x="24" y="93"/>
                      <a:pt x="24" y="90"/>
                      <a:pt x="24" y="8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94"/>
                      <a:pt x="11" y="99"/>
                      <a:pt x="12" y="102"/>
                    </a:cubicBezTo>
                    <a:cubicBezTo>
                      <a:pt x="13" y="104"/>
                      <a:pt x="15" y="106"/>
                      <a:pt x="18" y="108"/>
                    </a:cubicBezTo>
                    <a:cubicBezTo>
                      <a:pt x="21" y="110"/>
                      <a:pt x="25" y="110"/>
                      <a:pt x="30" y="110"/>
                    </a:cubicBezTo>
                    <a:cubicBezTo>
                      <a:pt x="33" y="110"/>
                      <a:pt x="36" y="110"/>
                      <a:pt x="40" y="109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6" y="97"/>
                      <a:pt x="34" y="98"/>
                      <a:pt x="3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8" name="išľîḋê"/>
              <p:cNvSpPr/>
              <p:nvPr/>
            </p:nvSpPr>
            <p:spPr bwMode="auto">
              <a:xfrm>
                <a:off x="6335966" y="5733053"/>
                <a:ext cx="136525" cy="211138"/>
              </a:xfrm>
              <a:custGeom>
                <a:avLst/>
                <a:gdLst>
                  <a:gd name="T0" fmla="*/ 43 w 74"/>
                  <a:gd name="T1" fmla="*/ 47 h 114"/>
                  <a:gd name="T2" fmla="*/ 37 w 74"/>
                  <a:gd name="T3" fmla="*/ 66 h 114"/>
                  <a:gd name="T4" fmla="*/ 32 w 74"/>
                  <a:gd name="T5" fmla="*/ 47 h 114"/>
                  <a:gd name="T6" fmla="*/ 15 w 74"/>
                  <a:gd name="T7" fmla="*/ 0 h 114"/>
                  <a:gd name="T8" fmla="*/ 0 w 74"/>
                  <a:gd name="T9" fmla="*/ 0 h 114"/>
                  <a:gd name="T10" fmla="*/ 31 w 74"/>
                  <a:gd name="T11" fmla="*/ 81 h 114"/>
                  <a:gd name="T12" fmla="*/ 29 w 74"/>
                  <a:gd name="T13" fmla="*/ 85 h 114"/>
                  <a:gd name="T14" fmla="*/ 25 w 74"/>
                  <a:gd name="T15" fmla="*/ 95 h 114"/>
                  <a:gd name="T16" fmla="*/ 21 w 74"/>
                  <a:gd name="T17" fmla="*/ 99 h 114"/>
                  <a:gd name="T18" fmla="*/ 13 w 74"/>
                  <a:gd name="T19" fmla="*/ 101 h 114"/>
                  <a:gd name="T20" fmla="*/ 5 w 74"/>
                  <a:gd name="T21" fmla="*/ 100 h 114"/>
                  <a:gd name="T22" fmla="*/ 7 w 74"/>
                  <a:gd name="T23" fmla="*/ 113 h 114"/>
                  <a:gd name="T24" fmla="*/ 16 w 74"/>
                  <a:gd name="T25" fmla="*/ 114 h 114"/>
                  <a:gd name="T26" fmla="*/ 27 w 74"/>
                  <a:gd name="T27" fmla="*/ 111 h 114"/>
                  <a:gd name="T28" fmla="*/ 36 w 74"/>
                  <a:gd name="T29" fmla="*/ 101 h 114"/>
                  <a:gd name="T30" fmla="*/ 43 w 74"/>
                  <a:gd name="T31" fmla="*/ 83 h 114"/>
                  <a:gd name="T32" fmla="*/ 74 w 74"/>
                  <a:gd name="T33" fmla="*/ 0 h 114"/>
                  <a:gd name="T34" fmla="*/ 60 w 74"/>
                  <a:gd name="T35" fmla="*/ 0 h 114"/>
                  <a:gd name="T36" fmla="*/ 43 w 74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114">
                    <a:moveTo>
                      <a:pt x="43" y="47"/>
                    </a:moveTo>
                    <a:cubicBezTo>
                      <a:pt x="41" y="53"/>
                      <a:pt x="39" y="60"/>
                      <a:pt x="37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29" y="85"/>
                    </a:cubicBezTo>
                    <a:cubicBezTo>
                      <a:pt x="27" y="90"/>
                      <a:pt x="26" y="94"/>
                      <a:pt x="25" y="95"/>
                    </a:cubicBezTo>
                    <a:cubicBezTo>
                      <a:pt x="24" y="97"/>
                      <a:pt x="22" y="98"/>
                      <a:pt x="21" y="99"/>
                    </a:cubicBezTo>
                    <a:cubicBezTo>
                      <a:pt x="19" y="100"/>
                      <a:pt x="16" y="101"/>
                      <a:pt x="13" y="101"/>
                    </a:cubicBezTo>
                    <a:cubicBezTo>
                      <a:pt x="11" y="101"/>
                      <a:pt x="8" y="101"/>
                      <a:pt x="5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0" y="114"/>
                      <a:pt x="13" y="114"/>
                      <a:pt x="16" y="114"/>
                    </a:cubicBezTo>
                    <a:cubicBezTo>
                      <a:pt x="20" y="114"/>
                      <a:pt x="24" y="113"/>
                      <a:pt x="27" y="111"/>
                    </a:cubicBezTo>
                    <a:cubicBezTo>
                      <a:pt x="30" y="109"/>
                      <a:pt x="33" y="106"/>
                      <a:pt x="36" y="101"/>
                    </a:cubicBezTo>
                    <a:cubicBezTo>
                      <a:pt x="37" y="98"/>
                      <a:pt x="40" y="92"/>
                      <a:pt x="43" y="8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39" name="íSḷiḑè"/>
              <p:cNvSpPr/>
              <p:nvPr/>
            </p:nvSpPr>
            <p:spPr bwMode="auto">
              <a:xfrm>
                <a:off x="6564566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0" name="ïṣľïḑe"/>
              <p:cNvSpPr/>
              <p:nvPr/>
            </p:nvSpPr>
            <p:spPr bwMode="auto">
              <a:xfrm>
                <a:off x="6720141" y="5672728"/>
                <a:ext cx="85725" cy="209550"/>
              </a:xfrm>
              <a:custGeom>
                <a:avLst/>
                <a:gdLst>
                  <a:gd name="T0" fmla="*/ 20 w 47"/>
                  <a:gd name="T1" fmla="*/ 4 h 114"/>
                  <a:gd name="T2" fmla="*/ 13 w 47"/>
                  <a:gd name="T3" fmla="*/ 12 h 114"/>
                  <a:gd name="T4" fmla="*/ 12 w 47"/>
                  <a:gd name="T5" fmla="*/ 24 h 114"/>
                  <a:gd name="T6" fmla="*/ 12 w 47"/>
                  <a:gd name="T7" fmla="*/ 33 h 114"/>
                  <a:gd name="T8" fmla="*/ 0 w 47"/>
                  <a:gd name="T9" fmla="*/ 33 h 114"/>
                  <a:gd name="T10" fmla="*/ 0 w 47"/>
                  <a:gd name="T11" fmla="*/ 44 h 114"/>
                  <a:gd name="T12" fmla="*/ 12 w 47"/>
                  <a:gd name="T13" fmla="*/ 44 h 114"/>
                  <a:gd name="T14" fmla="*/ 12 w 47"/>
                  <a:gd name="T15" fmla="*/ 114 h 114"/>
                  <a:gd name="T16" fmla="*/ 26 w 47"/>
                  <a:gd name="T17" fmla="*/ 114 h 114"/>
                  <a:gd name="T18" fmla="*/ 26 w 47"/>
                  <a:gd name="T19" fmla="*/ 44 h 114"/>
                  <a:gd name="T20" fmla="*/ 41 w 47"/>
                  <a:gd name="T21" fmla="*/ 44 h 114"/>
                  <a:gd name="T22" fmla="*/ 41 w 47"/>
                  <a:gd name="T23" fmla="*/ 33 h 114"/>
                  <a:gd name="T24" fmla="*/ 26 w 47"/>
                  <a:gd name="T25" fmla="*/ 33 h 114"/>
                  <a:gd name="T26" fmla="*/ 26 w 47"/>
                  <a:gd name="T27" fmla="*/ 26 h 114"/>
                  <a:gd name="T28" fmla="*/ 28 w 47"/>
                  <a:gd name="T29" fmla="*/ 16 h 114"/>
                  <a:gd name="T30" fmla="*/ 37 w 47"/>
                  <a:gd name="T31" fmla="*/ 13 h 114"/>
                  <a:gd name="T32" fmla="*/ 45 w 47"/>
                  <a:gd name="T33" fmla="*/ 14 h 114"/>
                  <a:gd name="T34" fmla="*/ 47 w 47"/>
                  <a:gd name="T35" fmla="*/ 2 h 114"/>
                  <a:gd name="T36" fmla="*/ 34 w 47"/>
                  <a:gd name="T37" fmla="*/ 0 h 114"/>
                  <a:gd name="T38" fmla="*/ 20 w 47"/>
                  <a:gd name="T39" fmla="*/ 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114">
                    <a:moveTo>
                      <a:pt x="20" y="4"/>
                    </a:moveTo>
                    <a:cubicBezTo>
                      <a:pt x="17" y="6"/>
                      <a:pt x="15" y="9"/>
                      <a:pt x="13" y="12"/>
                    </a:cubicBezTo>
                    <a:cubicBezTo>
                      <a:pt x="12" y="15"/>
                      <a:pt x="12" y="19"/>
                      <a:pt x="12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1"/>
                      <a:pt x="27" y="17"/>
                      <a:pt x="28" y="16"/>
                    </a:cubicBezTo>
                    <a:cubicBezTo>
                      <a:pt x="30" y="14"/>
                      <a:pt x="33" y="13"/>
                      <a:pt x="37" y="13"/>
                    </a:cubicBezTo>
                    <a:cubicBezTo>
                      <a:pt x="40" y="13"/>
                      <a:pt x="42" y="13"/>
                      <a:pt x="45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1"/>
                      <a:pt x="38" y="0"/>
                      <a:pt x="34" y="0"/>
                    </a:cubicBezTo>
                    <a:cubicBezTo>
                      <a:pt x="28" y="0"/>
                      <a:pt x="24" y="1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1" name="ïš1îḍè"/>
              <p:cNvSpPr/>
              <p:nvPr/>
            </p:nvSpPr>
            <p:spPr bwMode="auto">
              <a:xfrm>
                <a:off x="6890003" y="5672728"/>
                <a:ext cx="165100" cy="214313"/>
              </a:xfrm>
              <a:custGeom>
                <a:avLst/>
                <a:gdLst>
                  <a:gd name="T0" fmla="*/ 71 w 90"/>
                  <a:gd name="T1" fmla="*/ 55 h 116"/>
                  <a:gd name="T2" fmla="*/ 46 w 90"/>
                  <a:gd name="T3" fmla="*/ 48 h 116"/>
                  <a:gd name="T4" fmla="*/ 23 w 90"/>
                  <a:gd name="T5" fmla="*/ 40 h 116"/>
                  <a:gd name="T6" fmla="*/ 19 w 90"/>
                  <a:gd name="T7" fmla="*/ 30 h 116"/>
                  <a:gd name="T8" fmla="*/ 25 w 90"/>
                  <a:gd name="T9" fmla="*/ 18 h 116"/>
                  <a:gd name="T10" fmla="*/ 45 w 90"/>
                  <a:gd name="T11" fmla="*/ 13 h 116"/>
                  <a:gd name="T12" fmla="*/ 64 w 90"/>
                  <a:gd name="T13" fmla="*/ 19 h 116"/>
                  <a:gd name="T14" fmla="*/ 72 w 90"/>
                  <a:gd name="T15" fmla="*/ 35 h 116"/>
                  <a:gd name="T16" fmla="*/ 86 w 90"/>
                  <a:gd name="T17" fmla="*/ 34 h 116"/>
                  <a:gd name="T18" fmla="*/ 81 w 90"/>
                  <a:gd name="T19" fmla="*/ 16 h 116"/>
                  <a:gd name="T20" fmla="*/ 66 w 90"/>
                  <a:gd name="T21" fmla="*/ 4 h 116"/>
                  <a:gd name="T22" fmla="*/ 44 w 90"/>
                  <a:gd name="T23" fmla="*/ 0 h 116"/>
                  <a:gd name="T24" fmla="*/ 24 w 90"/>
                  <a:gd name="T25" fmla="*/ 4 h 116"/>
                  <a:gd name="T26" fmla="*/ 10 w 90"/>
                  <a:gd name="T27" fmla="*/ 15 h 116"/>
                  <a:gd name="T28" fmla="*/ 5 w 90"/>
                  <a:gd name="T29" fmla="*/ 31 h 116"/>
                  <a:gd name="T30" fmla="*/ 9 w 90"/>
                  <a:gd name="T31" fmla="*/ 45 h 116"/>
                  <a:gd name="T32" fmla="*/ 21 w 90"/>
                  <a:gd name="T33" fmla="*/ 56 h 116"/>
                  <a:gd name="T34" fmla="*/ 42 w 90"/>
                  <a:gd name="T35" fmla="*/ 63 h 116"/>
                  <a:gd name="T36" fmla="*/ 62 w 90"/>
                  <a:gd name="T37" fmla="*/ 68 h 116"/>
                  <a:gd name="T38" fmla="*/ 72 w 90"/>
                  <a:gd name="T39" fmla="*/ 75 h 116"/>
                  <a:gd name="T40" fmla="*/ 75 w 90"/>
                  <a:gd name="T41" fmla="*/ 84 h 116"/>
                  <a:gd name="T42" fmla="*/ 72 w 90"/>
                  <a:gd name="T43" fmla="*/ 93 h 116"/>
                  <a:gd name="T44" fmla="*/ 63 w 90"/>
                  <a:gd name="T45" fmla="*/ 100 h 116"/>
                  <a:gd name="T46" fmla="*/ 48 w 90"/>
                  <a:gd name="T47" fmla="*/ 103 h 116"/>
                  <a:gd name="T48" fmla="*/ 30 w 90"/>
                  <a:gd name="T49" fmla="*/ 100 h 116"/>
                  <a:gd name="T50" fmla="*/ 19 w 90"/>
                  <a:gd name="T51" fmla="*/ 91 h 116"/>
                  <a:gd name="T52" fmla="*/ 14 w 90"/>
                  <a:gd name="T53" fmla="*/ 77 h 116"/>
                  <a:gd name="T54" fmla="*/ 0 w 90"/>
                  <a:gd name="T55" fmla="*/ 78 h 116"/>
                  <a:gd name="T56" fmla="*/ 7 w 90"/>
                  <a:gd name="T57" fmla="*/ 98 h 116"/>
                  <a:gd name="T58" fmla="*/ 23 w 90"/>
                  <a:gd name="T59" fmla="*/ 112 h 116"/>
                  <a:gd name="T60" fmla="*/ 48 w 90"/>
                  <a:gd name="T61" fmla="*/ 116 h 116"/>
                  <a:gd name="T62" fmla="*/ 70 w 90"/>
                  <a:gd name="T63" fmla="*/ 112 h 116"/>
                  <a:gd name="T64" fmla="*/ 85 w 90"/>
                  <a:gd name="T65" fmla="*/ 100 h 116"/>
                  <a:gd name="T66" fmla="*/ 90 w 90"/>
                  <a:gd name="T67" fmla="*/ 83 h 116"/>
                  <a:gd name="T68" fmla="*/ 85 w 90"/>
                  <a:gd name="T69" fmla="*/ 67 h 116"/>
                  <a:gd name="T70" fmla="*/ 71 w 90"/>
                  <a:gd name="T71" fmla="*/ 5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116">
                    <a:moveTo>
                      <a:pt x="71" y="55"/>
                    </a:moveTo>
                    <a:cubicBezTo>
                      <a:pt x="66" y="53"/>
                      <a:pt x="58" y="51"/>
                      <a:pt x="46" y="48"/>
                    </a:cubicBezTo>
                    <a:cubicBezTo>
                      <a:pt x="34" y="45"/>
                      <a:pt x="26" y="43"/>
                      <a:pt x="23" y="40"/>
                    </a:cubicBezTo>
                    <a:cubicBezTo>
                      <a:pt x="21" y="38"/>
                      <a:pt x="19" y="34"/>
                      <a:pt x="19" y="30"/>
                    </a:cubicBezTo>
                    <a:cubicBezTo>
                      <a:pt x="19" y="26"/>
                      <a:pt x="21" y="22"/>
                      <a:pt x="25" y="18"/>
                    </a:cubicBezTo>
                    <a:cubicBezTo>
                      <a:pt x="29" y="15"/>
                      <a:pt x="36" y="13"/>
                      <a:pt x="45" y="13"/>
                    </a:cubicBezTo>
                    <a:cubicBezTo>
                      <a:pt x="53" y="13"/>
                      <a:pt x="60" y="15"/>
                      <a:pt x="64" y="19"/>
                    </a:cubicBezTo>
                    <a:cubicBezTo>
                      <a:pt x="69" y="22"/>
                      <a:pt x="71" y="28"/>
                      <a:pt x="72" y="35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6" y="27"/>
                      <a:pt x="84" y="21"/>
                      <a:pt x="81" y="16"/>
                    </a:cubicBezTo>
                    <a:cubicBezTo>
                      <a:pt x="77" y="11"/>
                      <a:pt x="73" y="7"/>
                      <a:pt x="66" y="4"/>
                    </a:cubicBezTo>
                    <a:cubicBezTo>
                      <a:pt x="60" y="2"/>
                      <a:pt x="53" y="0"/>
                      <a:pt x="44" y="0"/>
                    </a:cubicBezTo>
                    <a:cubicBezTo>
                      <a:pt x="37" y="0"/>
                      <a:pt x="30" y="1"/>
                      <a:pt x="24" y="4"/>
                    </a:cubicBezTo>
                    <a:cubicBezTo>
                      <a:pt x="17" y="7"/>
                      <a:pt x="13" y="10"/>
                      <a:pt x="10" y="15"/>
                    </a:cubicBezTo>
                    <a:cubicBezTo>
                      <a:pt x="6" y="20"/>
                      <a:pt x="5" y="25"/>
                      <a:pt x="5" y="31"/>
                    </a:cubicBezTo>
                    <a:cubicBezTo>
                      <a:pt x="5" y="36"/>
                      <a:pt x="6" y="41"/>
                      <a:pt x="9" y="45"/>
                    </a:cubicBezTo>
                    <a:cubicBezTo>
                      <a:pt x="11" y="49"/>
                      <a:pt x="15" y="53"/>
                      <a:pt x="21" y="56"/>
                    </a:cubicBezTo>
                    <a:cubicBezTo>
                      <a:pt x="25" y="58"/>
                      <a:pt x="32" y="60"/>
                      <a:pt x="42" y="63"/>
                    </a:cubicBezTo>
                    <a:cubicBezTo>
                      <a:pt x="53" y="65"/>
                      <a:pt x="59" y="67"/>
                      <a:pt x="62" y="68"/>
                    </a:cubicBezTo>
                    <a:cubicBezTo>
                      <a:pt x="67" y="70"/>
                      <a:pt x="70" y="72"/>
                      <a:pt x="72" y="75"/>
                    </a:cubicBezTo>
                    <a:cubicBezTo>
                      <a:pt x="74" y="77"/>
                      <a:pt x="75" y="80"/>
                      <a:pt x="75" y="84"/>
                    </a:cubicBezTo>
                    <a:cubicBezTo>
                      <a:pt x="75" y="87"/>
                      <a:pt x="74" y="91"/>
                      <a:pt x="72" y="93"/>
                    </a:cubicBezTo>
                    <a:cubicBezTo>
                      <a:pt x="70" y="96"/>
                      <a:pt x="67" y="99"/>
                      <a:pt x="63" y="100"/>
                    </a:cubicBezTo>
                    <a:cubicBezTo>
                      <a:pt x="58" y="102"/>
                      <a:pt x="53" y="103"/>
                      <a:pt x="48" y="103"/>
                    </a:cubicBezTo>
                    <a:cubicBezTo>
                      <a:pt x="41" y="103"/>
                      <a:pt x="35" y="102"/>
                      <a:pt x="30" y="100"/>
                    </a:cubicBezTo>
                    <a:cubicBezTo>
                      <a:pt x="25" y="97"/>
                      <a:pt x="22" y="94"/>
                      <a:pt x="19" y="91"/>
                    </a:cubicBezTo>
                    <a:cubicBezTo>
                      <a:pt x="17" y="87"/>
                      <a:pt x="15" y="83"/>
                      <a:pt x="14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86"/>
                      <a:pt x="3" y="93"/>
                      <a:pt x="7" y="98"/>
                    </a:cubicBezTo>
                    <a:cubicBezTo>
                      <a:pt x="11" y="104"/>
                      <a:pt x="16" y="109"/>
                      <a:pt x="23" y="112"/>
                    </a:cubicBezTo>
                    <a:cubicBezTo>
                      <a:pt x="30" y="115"/>
                      <a:pt x="38" y="116"/>
                      <a:pt x="48" y="116"/>
                    </a:cubicBezTo>
                    <a:cubicBezTo>
                      <a:pt x="56" y="116"/>
                      <a:pt x="64" y="115"/>
                      <a:pt x="70" y="112"/>
                    </a:cubicBezTo>
                    <a:cubicBezTo>
                      <a:pt x="76" y="109"/>
                      <a:pt x="81" y="105"/>
                      <a:pt x="85" y="100"/>
                    </a:cubicBezTo>
                    <a:cubicBezTo>
                      <a:pt x="88" y="94"/>
                      <a:pt x="90" y="89"/>
                      <a:pt x="90" y="83"/>
                    </a:cubicBezTo>
                    <a:cubicBezTo>
                      <a:pt x="90" y="77"/>
                      <a:pt x="88" y="71"/>
                      <a:pt x="85" y="67"/>
                    </a:cubicBezTo>
                    <a:cubicBezTo>
                      <a:pt x="82" y="62"/>
                      <a:pt x="77" y="58"/>
                      <a:pt x="7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2" name="iṥľïḍê"/>
              <p:cNvSpPr/>
              <p:nvPr/>
            </p:nvSpPr>
            <p:spPr bwMode="auto">
              <a:xfrm>
                <a:off x="7080503" y="5729878"/>
                <a:ext cx="131763" cy="157163"/>
              </a:xfrm>
              <a:custGeom>
                <a:avLst/>
                <a:gdLst>
                  <a:gd name="T0" fmla="*/ 50 w 71"/>
                  <a:gd name="T1" fmla="*/ 69 h 85"/>
                  <a:gd name="T2" fmla="*/ 37 w 71"/>
                  <a:gd name="T3" fmla="*/ 74 h 85"/>
                  <a:gd name="T4" fmla="*/ 21 w 71"/>
                  <a:gd name="T5" fmla="*/ 66 h 85"/>
                  <a:gd name="T6" fmla="*/ 14 w 71"/>
                  <a:gd name="T7" fmla="*/ 43 h 85"/>
                  <a:gd name="T8" fmla="*/ 21 w 71"/>
                  <a:gd name="T9" fmla="*/ 19 h 85"/>
                  <a:gd name="T10" fmla="*/ 38 w 71"/>
                  <a:gd name="T11" fmla="*/ 12 h 85"/>
                  <a:gd name="T12" fmla="*/ 49 w 71"/>
                  <a:gd name="T13" fmla="*/ 16 h 85"/>
                  <a:gd name="T14" fmla="*/ 56 w 71"/>
                  <a:gd name="T15" fmla="*/ 28 h 85"/>
                  <a:gd name="T16" fmla="*/ 70 w 71"/>
                  <a:gd name="T17" fmla="*/ 26 h 85"/>
                  <a:gd name="T18" fmla="*/ 59 w 71"/>
                  <a:gd name="T19" fmla="*/ 7 h 85"/>
                  <a:gd name="T20" fmla="*/ 37 w 71"/>
                  <a:gd name="T21" fmla="*/ 0 h 85"/>
                  <a:gd name="T22" fmla="*/ 18 w 71"/>
                  <a:gd name="T23" fmla="*/ 5 h 85"/>
                  <a:gd name="T24" fmla="*/ 4 w 71"/>
                  <a:gd name="T25" fmla="*/ 20 h 85"/>
                  <a:gd name="T26" fmla="*/ 0 w 71"/>
                  <a:gd name="T27" fmla="*/ 43 h 85"/>
                  <a:gd name="T28" fmla="*/ 10 w 71"/>
                  <a:gd name="T29" fmla="*/ 74 h 85"/>
                  <a:gd name="T30" fmla="*/ 37 w 71"/>
                  <a:gd name="T31" fmla="*/ 85 h 85"/>
                  <a:gd name="T32" fmla="*/ 60 w 71"/>
                  <a:gd name="T33" fmla="*/ 77 h 85"/>
                  <a:gd name="T34" fmla="*/ 71 w 71"/>
                  <a:gd name="T35" fmla="*/ 55 h 85"/>
                  <a:gd name="T36" fmla="*/ 57 w 71"/>
                  <a:gd name="T37" fmla="*/ 54 h 85"/>
                  <a:gd name="T38" fmla="*/ 50 w 71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5">
                    <a:moveTo>
                      <a:pt x="50" y="69"/>
                    </a:moveTo>
                    <a:cubicBezTo>
                      <a:pt x="47" y="72"/>
                      <a:pt x="42" y="74"/>
                      <a:pt x="37" y="74"/>
                    </a:cubicBezTo>
                    <a:cubicBezTo>
                      <a:pt x="30" y="74"/>
                      <a:pt x="25" y="71"/>
                      <a:pt x="21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1" y="19"/>
                    </a:cubicBezTo>
                    <a:cubicBezTo>
                      <a:pt x="25" y="14"/>
                      <a:pt x="31" y="12"/>
                      <a:pt x="38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3" y="18"/>
                      <a:pt x="55" y="23"/>
                      <a:pt x="56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18"/>
                      <a:pt x="64" y="11"/>
                      <a:pt x="59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4" y="2"/>
                      <a:pt x="18" y="5"/>
                    </a:cubicBezTo>
                    <a:cubicBezTo>
                      <a:pt x="12" y="8"/>
                      <a:pt x="7" y="13"/>
                      <a:pt x="4" y="20"/>
                    </a:cubicBezTo>
                    <a:cubicBezTo>
                      <a:pt x="2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6" y="85"/>
                      <a:pt x="53" y="83"/>
                      <a:pt x="60" y="77"/>
                    </a:cubicBezTo>
                    <a:cubicBezTo>
                      <a:pt x="66" y="72"/>
                      <a:pt x="69" y="65"/>
                      <a:pt x="71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3" name="íṥ1ïdê"/>
              <p:cNvSpPr/>
              <p:nvPr/>
            </p:nvSpPr>
            <p:spPr bwMode="auto">
              <a:xfrm>
                <a:off x="7234491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4" name="îṡ1îďé"/>
              <p:cNvSpPr/>
              <p:nvPr/>
            </p:nvSpPr>
            <p:spPr bwMode="auto">
              <a:xfrm>
                <a:off x="7234491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5" name="íṩḷïḑé"/>
              <p:cNvSpPr/>
              <p:nvPr/>
            </p:nvSpPr>
            <p:spPr bwMode="auto">
              <a:xfrm>
                <a:off x="7290053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6" name="ïşḷiḋè"/>
              <p:cNvSpPr/>
              <p:nvPr/>
            </p:nvSpPr>
            <p:spPr bwMode="auto">
              <a:xfrm>
                <a:off x="7458328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1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3 w 66"/>
                  <a:gd name="T15" fmla="*/ 83 h 83"/>
                  <a:gd name="T16" fmla="*/ 13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0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1" y="3"/>
                    </a:cubicBezTo>
                    <a:cubicBezTo>
                      <a:pt x="47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7" y="16"/>
                      <a:pt x="49" y="19"/>
                      <a:pt x="50" y="21"/>
                    </a:cubicBezTo>
                    <a:cubicBezTo>
                      <a:pt x="51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5" y="23"/>
                      <a:pt x="65" y="20"/>
                    </a:cubicBezTo>
                    <a:cubicBezTo>
                      <a:pt x="64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7" name="îṩľiḍé"/>
              <p:cNvSpPr/>
              <p:nvPr/>
            </p:nvSpPr>
            <p:spPr bwMode="auto">
              <a:xfrm>
                <a:off x="7612316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8" y="18"/>
                      <a:pt x="64" y="11"/>
                      <a:pt x="58" y="7"/>
                    </a:cubicBezTo>
                    <a:cubicBezTo>
                      <a:pt x="53" y="2"/>
                      <a:pt x="46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2"/>
                      <a:pt x="26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8" name="íṡḷïďe"/>
              <p:cNvSpPr/>
              <p:nvPr/>
            </p:nvSpPr>
            <p:spPr bwMode="auto">
              <a:xfrm>
                <a:off x="775519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8 w 75"/>
                  <a:gd name="T19" fmla="*/ 74 h 85"/>
                  <a:gd name="T20" fmla="*/ 21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6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3" y="74"/>
                      <a:pt x="38" y="74"/>
                    </a:cubicBezTo>
                    <a:cubicBezTo>
                      <a:pt x="32" y="74"/>
                      <a:pt x="26" y="71"/>
                      <a:pt x="21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8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7" y="22"/>
                      <a:pt x="22" y="18"/>
                    </a:cubicBezTo>
                    <a:cubicBezTo>
                      <a:pt x="26" y="14"/>
                      <a:pt x="31" y="12"/>
                      <a:pt x="38" y="12"/>
                    </a:cubicBezTo>
                    <a:cubicBezTo>
                      <a:pt x="45" y="12"/>
                      <a:pt x="50" y="14"/>
                      <a:pt x="55" y="20"/>
                    </a:cubicBezTo>
                    <a:cubicBezTo>
                      <a:pt x="58" y="23"/>
                      <a:pt x="59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49" name="í$ľîde"/>
              <p:cNvSpPr/>
              <p:nvPr/>
            </p:nvSpPr>
            <p:spPr bwMode="auto">
              <a:xfrm>
                <a:off x="7994903" y="5729878"/>
                <a:ext cx="138113" cy="157163"/>
              </a:xfrm>
              <a:custGeom>
                <a:avLst/>
                <a:gdLst>
                  <a:gd name="T0" fmla="*/ 71 w 75"/>
                  <a:gd name="T1" fmla="*/ 49 h 85"/>
                  <a:gd name="T2" fmla="*/ 71 w 75"/>
                  <a:gd name="T3" fmla="*/ 31 h 85"/>
                  <a:gd name="T4" fmla="*/ 70 w 75"/>
                  <a:gd name="T5" fmla="*/ 18 h 85"/>
                  <a:gd name="T6" fmla="*/ 66 w 75"/>
                  <a:gd name="T7" fmla="*/ 9 h 85"/>
                  <a:gd name="T8" fmla="*/ 56 w 75"/>
                  <a:gd name="T9" fmla="*/ 3 h 85"/>
                  <a:gd name="T10" fmla="*/ 39 w 75"/>
                  <a:gd name="T11" fmla="*/ 0 h 85"/>
                  <a:gd name="T12" fmla="*/ 21 w 75"/>
                  <a:gd name="T13" fmla="*/ 3 h 85"/>
                  <a:gd name="T14" fmla="*/ 9 w 75"/>
                  <a:gd name="T15" fmla="*/ 11 h 85"/>
                  <a:gd name="T16" fmla="*/ 3 w 75"/>
                  <a:gd name="T17" fmla="*/ 25 h 85"/>
                  <a:gd name="T18" fmla="*/ 16 w 75"/>
                  <a:gd name="T19" fmla="*/ 27 h 85"/>
                  <a:gd name="T20" fmla="*/ 23 w 75"/>
                  <a:gd name="T21" fmla="*/ 15 h 85"/>
                  <a:gd name="T22" fmla="*/ 37 w 75"/>
                  <a:gd name="T23" fmla="*/ 12 h 85"/>
                  <a:gd name="T24" fmla="*/ 53 w 75"/>
                  <a:gd name="T25" fmla="*/ 16 h 85"/>
                  <a:gd name="T26" fmla="*/ 57 w 75"/>
                  <a:gd name="T27" fmla="*/ 28 h 85"/>
                  <a:gd name="T28" fmla="*/ 57 w 75"/>
                  <a:gd name="T29" fmla="*/ 32 h 85"/>
                  <a:gd name="T30" fmla="*/ 32 w 75"/>
                  <a:gd name="T31" fmla="*/ 36 h 85"/>
                  <a:gd name="T32" fmla="*/ 20 w 75"/>
                  <a:gd name="T33" fmla="*/ 39 h 85"/>
                  <a:gd name="T34" fmla="*/ 10 w 75"/>
                  <a:gd name="T35" fmla="*/ 43 h 85"/>
                  <a:gd name="T36" fmla="*/ 3 w 75"/>
                  <a:gd name="T37" fmla="*/ 51 h 85"/>
                  <a:gd name="T38" fmla="*/ 0 w 75"/>
                  <a:gd name="T39" fmla="*/ 62 h 85"/>
                  <a:gd name="T40" fmla="*/ 7 w 75"/>
                  <a:gd name="T41" fmla="*/ 79 h 85"/>
                  <a:gd name="T42" fmla="*/ 28 w 75"/>
                  <a:gd name="T43" fmla="*/ 85 h 85"/>
                  <a:gd name="T44" fmla="*/ 43 w 75"/>
                  <a:gd name="T45" fmla="*/ 82 h 85"/>
                  <a:gd name="T46" fmla="*/ 58 w 75"/>
                  <a:gd name="T47" fmla="*/ 73 h 85"/>
                  <a:gd name="T48" fmla="*/ 61 w 75"/>
                  <a:gd name="T49" fmla="*/ 83 h 85"/>
                  <a:gd name="T50" fmla="*/ 75 w 75"/>
                  <a:gd name="T51" fmla="*/ 83 h 85"/>
                  <a:gd name="T52" fmla="*/ 72 w 75"/>
                  <a:gd name="T53" fmla="*/ 74 h 85"/>
                  <a:gd name="T54" fmla="*/ 71 w 75"/>
                  <a:gd name="T55" fmla="*/ 49 h 85"/>
                  <a:gd name="T56" fmla="*/ 57 w 75"/>
                  <a:gd name="T57" fmla="*/ 48 h 85"/>
                  <a:gd name="T58" fmla="*/ 55 w 75"/>
                  <a:gd name="T59" fmla="*/ 61 h 85"/>
                  <a:gd name="T60" fmla="*/ 46 w 75"/>
                  <a:gd name="T61" fmla="*/ 71 h 85"/>
                  <a:gd name="T62" fmla="*/ 31 w 75"/>
                  <a:gd name="T63" fmla="*/ 74 h 85"/>
                  <a:gd name="T64" fmla="*/ 19 w 75"/>
                  <a:gd name="T65" fmla="*/ 71 h 85"/>
                  <a:gd name="T66" fmla="*/ 15 w 75"/>
                  <a:gd name="T67" fmla="*/ 62 h 85"/>
                  <a:gd name="T68" fmla="*/ 17 w 75"/>
                  <a:gd name="T69" fmla="*/ 55 h 85"/>
                  <a:gd name="T70" fmla="*/ 22 w 75"/>
                  <a:gd name="T71" fmla="*/ 50 h 85"/>
                  <a:gd name="T72" fmla="*/ 34 w 75"/>
                  <a:gd name="T73" fmla="*/ 48 h 85"/>
                  <a:gd name="T74" fmla="*/ 57 w 75"/>
                  <a:gd name="T75" fmla="*/ 43 h 85"/>
                  <a:gd name="T76" fmla="*/ 57 w 75"/>
                  <a:gd name="T77" fmla="*/ 4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85">
                    <a:moveTo>
                      <a:pt x="71" y="49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25"/>
                      <a:pt x="71" y="21"/>
                      <a:pt x="70" y="18"/>
                    </a:cubicBezTo>
                    <a:cubicBezTo>
                      <a:pt x="69" y="14"/>
                      <a:pt x="68" y="11"/>
                      <a:pt x="66" y="9"/>
                    </a:cubicBezTo>
                    <a:cubicBezTo>
                      <a:pt x="64" y="6"/>
                      <a:pt x="61" y="4"/>
                      <a:pt x="56" y="3"/>
                    </a:cubicBezTo>
                    <a:cubicBezTo>
                      <a:pt x="52" y="1"/>
                      <a:pt x="46" y="0"/>
                      <a:pt x="39" y="0"/>
                    </a:cubicBezTo>
                    <a:cubicBezTo>
                      <a:pt x="32" y="0"/>
                      <a:pt x="26" y="1"/>
                      <a:pt x="21" y="3"/>
                    </a:cubicBezTo>
                    <a:cubicBezTo>
                      <a:pt x="16" y="5"/>
                      <a:pt x="12" y="8"/>
                      <a:pt x="9" y="11"/>
                    </a:cubicBezTo>
                    <a:cubicBezTo>
                      <a:pt x="6" y="15"/>
                      <a:pt x="4" y="19"/>
                      <a:pt x="3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1"/>
                      <a:pt x="20" y="17"/>
                      <a:pt x="23" y="15"/>
                    </a:cubicBezTo>
                    <a:cubicBezTo>
                      <a:pt x="26" y="13"/>
                      <a:pt x="31" y="12"/>
                      <a:pt x="37" y="12"/>
                    </a:cubicBezTo>
                    <a:cubicBezTo>
                      <a:pt x="44" y="12"/>
                      <a:pt x="50" y="13"/>
                      <a:pt x="53" y="16"/>
                    </a:cubicBezTo>
                    <a:cubicBezTo>
                      <a:pt x="56" y="19"/>
                      <a:pt x="57" y="23"/>
                      <a:pt x="57" y="28"/>
                    </a:cubicBezTo>
                    <a:cubicBezTo>
                      <a:pt x="57" y="29"/>
                      <a:pt x="57" y="30"/>
                      <a:pt x="57" y="32"/>
                    </a:cubicBezTo>
                    <a:cubicBezTo>
                      <a:pt x="52" y="34"/>
                      <a:pt x="43" y="35"/>
                      <a:pt x="32" y="36"/>
                    </a:cubicBezTo>
                    <a:cubicBezTo>
                      <a:pt x="27" y="37"/>
                      <a:pt x="23" y="38"/>
                      <a:pt x="20" y="39"/>
                    </a:cubicBezTo>
                    <a:cubicBezTo>
                      <a:pt x="16" y="40"/>
                      <a:pt x="13" y="41"/>
                      <a:pt x="10" y="43"/>
                    </a:cubicBezTo>
                    <a:cubicBezTo>
                      <a:pt x="7" y="45"/>
                      <a:pt x="5" y="48"/>
                      <a:pt x="3" y="51"/>
                    </a:cubicBezTo>
                    <a:cubicBezTo>
                      <a:pt x="1" y="54"/>
                      <a:pt x="0" y="58"/>
                      <a:pt x="0" y="62"/>
                    </a:cubicBezTo>
                    <a:cubicBezTo>
                      <a:pt x="0" y="69"/>
                      <a:pt x="3" y="74"/>
                      <a:pt x="7" y="79"/>
                    </a:cubicBezTo>
                    <a:cubicBezTo>
                      <a:pt x="12" y="83"/>
                      <a:pt x="19" y="85"/>
                      <a:pt x="28" y="85"/>
                    </a:cubicBezTo>
                    <a:cubicBezTo>
                      <a:pt x="33" y="85"/>
                      <a:pt x="39" y="84"/>
                      <a:pt x="43" y="82"/>
                    </a:cubicBezTo>
                    <a:cubicBezTo>
                      <a:pt x="48" y="81"/>
                      <a:pt x="53" y="78"/>
                      <a:pt x="58" y="73"/>
                    </a:cubicBezTo>
                    <a:cubicBezTo>
                      <a:pt x="58" y="77"/>
                      <a:pt x="59" y="80"/>
                      <a:pt x="61" y="83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73" y="80"/>
                      <a:pt x="72" y="77"/>
                      <a:pt x="72" y="74"/>
                    </a:cubicBezTo>
                    <a:cubicBezTo>
                      <a:pt x="71" y="70"/>
                      <a:pt x="71" y="62"/>
                      <a:pt x="71" y="49"/>
                    </a:cubicBezTo>
                    <a:close/>
                    <a:moveTo>
                      <a:pt x="57" y="48"/>
                    </a:moveTo>
                    <a:cubicBezTo>
                      <a:pt x="57" y="54"/>
                      <a:pt x="56" y="58"/>
                      <a:pt x="55" y="61"/>
                    </a:cubicBezTo>
                    <a:cubicBezTo>
                      <a:pt x="53" y="65"/>
                      <a:pt x="50" y="69"/>
                      <a:pt x="46" y="71"/>
                    </a:cubicBezTo>
                    <a:cubicBezTo>
                      <a:pt x="41" y="73"/>
                      <a:pt x="37" y="74"/>
                      <a:pt x="31" y="74"/>
                    </a:cubicBezTo>
                    <a:cubicBezTo>
                      <a:pt x="26" y="74"/>
                      <a:pt x="22" y="73"/>
                      <a:pt x="19" y="71"/>
                    </a:cubicBezTo>
                    <a:cubicBezTo>
                      <a:pt x="16" y="68"/>
                      <a:pt x="15" y="65"/>
                      <a:pt x="15" y="62"/>
                    </a:cubicBezTo>
                    <a:cubicBezTo>
                      <a:pt x="15" y="59"/>
                      <a:pt x="16" y="57"/>
                      <a:pt x="17" y="55"/>
                    </a:cubicBezTo>
                    <a:cubicBezTo>
                      <a:pt x="18" y="53"/>
                      <a:pt x="20" y="52"/>
                      <a:pt x="22" y="50"/>
                    </a:cubicBezTo>
                    <a:cubicBezTo>
                      <a:pt x="25" y="49"/>
                      <a:pt x="29" y="49"/>
                      <a:pt x="34" y="48"/>
                    </a:cubicBezTo>
                    <a:cubicBezTo>
                      <a:pt x="44" y="46"/>
                      <a:pt x="52" y="45"/>
                      <a:pt x="57" y="43"/>
                    </a:cubicBezTo>
                    <a:lnTo>
                      <a:pt x="5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0" name="ï$ḻíḋê"/>
              <p:cNvSpPr/>
              <p:nvPr/>
            </p:nvSpPr>
            <p:spPr bwMode="auto">
              <a:xfrm>
                <a:off x="8164766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1" name="îśḻïďè"/>
              <p:cNvSpPr/>
              <p:nvPr/>
            </p:nvSpPr>
            <p:spPr bwMode="auto">
              <a:xfrm>
                <a:off x="8315578" y="5675903"/>
                <a:ext cx="131763" cy="211138"/>
              </a:xfrm>
              <a:custGeom>
                <a:avLst/>
                <a:gdLst>
                  <a:gd name="T0" fmla="*/ 57 w 71"/>
                  <a:gd name="T1" fmla="*/ 40 h 114"/>
                  <a:gd name="T2" fmla="*/ 48 w 71"/>
                  <a:gd name="T3" fmla="*/ 32 h 114"/>
                  <a:gd name="T4" fmla="*/ 35 w 71"/>
                  <a:gd name="T5" fmla="*/ 29 h 114"/>
                  <a:gd name="T6" fmla="*/ 17 w 71"/>
                  <a:gd name="T7" fmla="*/ 35 h 114"/>
                  <a:gd name="T8" fmla="*/ 4 w 71"/>
                  <a:gd name="T9" fmla="*/ 50 h 114"/>
                  <a:gd name="T10" fmla="*/ 0 w 71"/>
                  <a:gd name="T11" fmla="*/ 72 h 114"/>
                  <a:gd name="T12" fmla="*/ 5 w 71"/>
                  <a:gd name="T13" fmla="*/ 94 h 114"/>
                  <a:gd name="T14" fmla="*/ 17 w 71"/>
                  <a:gd name="T15" fmla="*/ 109 h 114"/>
                  <a:gd name="T16" fmla="*/ 35 w 71"/>
                  <a:gd name="T17" fmla="*/ 114 h 114"/>
                  <a:gd name="T18" fmla="*/ 58 w 71"/>
                  <a:gd name="T19" fmla="*/ 102 h 114"/>
                  <a:gd name="T20" fmla="*/ 58 w 71"/>
                  <a:gd name="T21" fmla="*/ 112 h 114"/>
                  <a:gd name="T22" fmla="*/ 71 w 71"/>
                  <a:gd name="T23" fmla="*/ 112 h 114"/>
                  <a:gd name="T24" fmla="*/ 71 w 71"/>
                  <a:gd name="T25" fmla="*/ 0 h 114"/>
                  <a:gd name="T26" fmla="*/ 57 w 71"/>
                  <a:gd name="T27" fmla="*/ 0 h 114"/>
                  <a:gd name="T28" fmla="*/ 57 w 71"/>
                  <a:gd name="T29" fmla="*/ 40 h 114"/>
                  <a:gd name="T30" fmla="*/ 52 w 71"/>
                  <a:gd name="T31" fmla="*/ 95 h 114"/>
                  <a:gd name="T32" fmla="*/ 37 w 71"/>
                  <a:gd name="T33" fmla="*/ 103 h 114"/>
                  <a:gd name="T34" fmla="*/ 21 w 71"/>
                  <a:gd name="T35" fmla="*/ 95 h 114"/>
                  <a:gd name="T36" fmla="*/ 15 w 71"/>
                  <a:gd name="T37" fmla="*/ 72 h 114"/>
                  <a:gd name="T38" fmla="*/ 21 w 71"/>
                  <a:gd name="T39" fmla="*/ 48 h 114"/>
                  <a:gd name="T40" fmla="*/ 36 w 71"/>
                  <a:gd name="T41" fmla="*/ 41 h 114"/>
                  <a:gd name="T42" fmla="*/ 52 w 71"/>
                  <a:gd name="T43" fmla="*/ 48 h 114"/>
                  <a:gd name="T44" fmla="*/ 58 w 71"/>
                  <a:gd name="T45" fmla="*/ 73 h 114"/>
                  <a:gd name="T46" fmla="*/ 52 w 71"/>
                  <a:gd name="T47" fmla="*/ 9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4">
                    <a:moveTo>
                      <a:pt x="57" y="40"/>
                    </a:moveTo>
                    <a:cubicBezTo>
                      <a:pt x="55" y="37"/>
                      <a:pt x="52" y="34"/>
                      <a:pt x="48" y="32"/>
                    </a:cubicBezTo>
                    <a:cubicBezTo>
                      <a:pt x="44" y="30"/>
                      <a:pt x="40" y="29"/>
                      <a:pt x="35" y="29"/>
                    </a:cubicBezTo>
                    <a:cubicBezTo>
                      <a:pt x="28" y="29"/>
                      <a:pt x="22" y="31"/>
                      <a:pt x="17" y="35"/>
                    </a:cubicBezTo>
                    <a:cubicBezTo>
                      <a:pt x="11" y="38"/>
                      <a:pt x="7" y="43"/>
                      <a:pt x="4" y="50"/>
                    </a:cubicBezTo>
                    <a:cubicBezTo>
                      <a:pt x="2" y="56"/>
                      <a:pt x="0" y="64"/>
                      <a:pt x="0" y="72"/>
                    </a:cubicBezTo>
                    <a:cubicBezTo>
                      <a:pt x="0" y="80"/>
                      <a:pt x="2" y="87"/>
                      <a:pt x="5" y="94"/>
                    </a:cubicBezTo>
                    <a:cubicBezTo>
                      <a:pt x="8" y="100"/>
                      <a:pt x="12" y="105"/>
                      <a:pt x="17" y="109"/>
                    </a:cubicBezTo>
                    <a:cubicBezTo>
                      <a:pt x="23" y="112"/>
                      <a:pt x="29" y="114"/>
                      <a:pt x="35" y="114"/>
                    </a:cubicBezTo>
                    <a:cubicBezTo>
                      <a:pt x="45" y="114"/>
                      <a:pt x="53" y="110"/>
                      <a:pt x="58" y="102"/>
                    </a:cubicBezTo>
                    <a:cubicBezTo>
                      <a:pt x="58" y="112"/>
                      <a:pt x="58" y="112"/>
                      <a:pt x="58" y="112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40"/>
                    </a:lnTo>
                    <a:close/>
                    <a:moveTo>
                      <a:pt x="52" y="95"/>
                    </a:moveTo>
                    <a:cubicBezTo>
                      <a:pt x="48" y="100"/>
                      <a:pt x="43" y="103"/>
                      <a:pt x="37" y="103"/>
                    </a:cubicBezTo>
                    <a:cubicBezTo>
                      <a:pt x="31" y="103"/>
                      <a:pt x="25" y="100"/>
                      <a:pt x="21" y="95"/>
                    </a:cubicBezTo>
                    <a:cubicBezTo>
                      <a:pt x="17" y="90"/>
                      <a:pt x="15" y="82"/>
                      <a:pt x="15" y="72"/>
                    </a:cubicBezTo>
                    <a:cubicBezTo>
                      <a:pt x="15" y="61"/>
                      <a:pt x="17" y="53"/>
                      <a:pt x="21" y="48"/>
                    </a:cubicBezTo>
                    <a:cubicBezTo>
                      <a:pt x="25" y="43"/>
                      <a:pt x="30" y="41"/>
                      <a:pt x="36" y="41"/>
                    </a:cubicBezTo>
                    <a:cubicBezTo>
                      <a:pt x="42" y="41"/>
                      <a:pt x="48" y="43"/>
                      <a:pt x="52" y="48"/>
                    </a:cubicBezTo>
                    <a:cubicBezTo>
                      <a:pt x="56" y="54"/>
                      <a:pt x="58" y="62"/>
                      <a:pt x="58" y="73"/>
                    </a:cubicBezTo>
                    <a:cubicBezTo>
                      <a:pt x="58" y="83"/>
                      <a:pt x="56" y="91"/>
                      <a:pt x="52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2" name="iṡľîdé"/>
              <p:cNvSpPr/>
              <p:nvPr/>
            </p:nvSpPr>
            <p:spPr bwMode="auto">
              <a:xfrm>
                <a:off x="8550528" y="5675903"/>
                <a:ext cx="163513" cy="206375"/>
              </a:xfrm>
              <a:custGeom>
                <a:avLst/>
                <a:gdLst>
                  <a:gd name="T0" fmla="*/ 103 w 103"/>
                  <a:gd name="T1" fmla="*/ 0 h 130"/>
                  <a:gd name="T2" fmla="*/ 0 w 103"/>
                  <a:gd name="T3" fmla="*/ 0 h 130"/>
                  <a:gd name="T4" fmla="*/ 0 w 103"/>
                  <a:gd name="T5" fmla="*/ 15 h 130"/>
                  <a:gd name="T6" fmla="*/ 43 w 103"/>
                  <a:gd name="T7" fmla="*/ 15 h 130"/>
                  <a:gd name="T8" fmla="*/ 43 w 103"/>
                  <a:gd name="T9" fmla="*/ 130 h 130"/>
                  <a:gd name="T10" fmla="*/ 59 w 103"/>
                  <a:gd name="T11" fmla="*/ 130 h 130"/>
                  <a:gd name="T12" fmla="*/ 59 w 103"/>
                  <a:gd name="T13" fmla="*/ 15 h 130"/>
                  <a:gd name="T14" fmla="*/ 103 w 103"/>
                  <a:gd name="T15" fmla="*/ 15 h 130"/>
                  <a:gd name="T16" fmla="*/ 103 w 103"/>
                  <a:gd name="T1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30">
                    <a:moveTo>
                      <a:pt x="10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43" y="130"/>
                    </a:lnTo>
                    <a:lnTo>
                      <a:pt x="59" y="130"/>
                    </a:lnTo>
                    <a:lnTo>
                      <a:pt x="59" y="15"/>
                    </a:lnTo>
                    <a:lnTo>
                      <a:pt x="103" y="15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3" name="íṥḻíḋé"/>
              <p:cNvSpPr/>
              <p:nvPr/>
            </p:nvSpPr>
            <p:spPr bwMode="auto">
              <a:xfrm>
                <a:off x="8698166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1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9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2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5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7" y="0"/>
                      <a:pt x="18" y="4"/>
                      <a:pt x="11" y="12"/>
                    </a:cubicBezTo>
                    <a:cubicBezTo>
                      <a:pt x="4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9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2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5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2" y="19"/>
                      <a:pt x="65" y="11"/>
                    </a:cubicBezTo>
                    <a:cubicBezTo>
                      <a:pt x="58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4" name="ïṡļïḍè"/>
              <p:cNvSpPr/>
              <p:nvPr/>
            </p:nvSpPr>
            <p:spPr bwMode="auto">
              <a:xfrm>
                <a:off x="8860091" y="5729878"/>
                <a:ext cx="128588" cy="157163"/>
              </a:xfrm>
              <a:custGeom>
                <a:avLst/>
                <a:gdLst>
                  <a:gd name="T0" fmla="*/ 50 w 70"/>
                  <a:gd name="T1" fmla="*/ 69 h 85"/>
                  <a:gd name="T2" fmla="*/ 36 w 70"/>
                  <a:gd name="T3" fmla="*/ 74 h 85"/>
                  <a:gd name="T4" fmla="*/ 20 w 70"/>
                  <a:gd name="T5" fmla="*/ 66 h 85"/>
                  <a:gd name="T6" fmla="*/ 14 w 70"/>
                  <a:gd name="T7" fmla="*/ 43 h 85"/>
                  <a:gd name="T8" fmla="*/ 20 w 70"/>
                  <a:gd name="T9" fmla="*/ 19 h 85"/>
                  <a:gd name="T10" fmla="*/ 37 w 70"/>
                  <a:gd name="T11" fmla="*/ 12 h 85"/>
                  <a:gd name="T12" fmla="*/ 49 w 70"/>
                  <a:gd name="T13" fmla="*/ 16 h 85"/>
                  <a:gd name="T14" fmla="*/ 56 w 70"/>
                  <a:gd name="T15" fmla="*/ 28 h 85"/>
                  <a:gd name="T16" fmla="*/ 69 w 70"/>
                  <a:gd name="T17" fmla="*/ 26 h 85"/>
                  <a:gd name="T18" fmla="*/ 58 w 70"/>
                  <a:gd name="T19" fmla="*/ 7 h 85"/>
                  <a:gd name="T20" fmla="*/ 37 w 70"/>
                  <a:gd name="T21" fmla="*/ 0 h 85"/>
                  <a:gd name="T22" fmla="*/ 17 w 70"/>
                  <a:gd name="T23" fmla="*/ 5 h 85"/>
                  <a:gd name="T24" fmla="*/ 4 w 70"/>
                  <a:gd name="T25" fmla="*/ 20 h 85"/>
                  <a:gd name="T26" fmla="*/ 0 w 70"/>
                  <a:gd name="T27" fmla="*/ 43 h 85"/>
                  <a:gd name="T28" fmla="*/ 10 w 70"/>
                  <a:gd name="T29" fmla="*/ 74 h 85"/>
                  <a:gd name="T30" fmla="*/ 37 w 70"/>
                  <a:gd name="T31" fmla="*/ 85 h 85"/>
                  <a:gd name="T32" fmla="*/ 59 w 70"/>
                  <a:gd name="T33" fmla="*/ 77 h 85"/>
                  <a:gd name="T34" fmla="*/ 70 w 70"/>
                  <a:gd name="T35" fmla="*/ 55 h 85"/>
                  <a:gd name="T36" fmla="*/ 57 w 70"/>
                  <a:gd name="T37" fmla="*/ 54 h 85"/>
                  <a:gd name="T38" fmla="*/ 50 w 70"/>
                  <a:gd name="T39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50" y="69"/>
                    </a:moveTo>
                    <a:cubicBezTo>
                      <a:pt x="46" y="72"/>
                      <a:pt x="42" y="74"/>
                      <a:pt x="36" y="74"/>
                    </a:cubicBezTo>
                    <a:cubicBezTo>
                      <a:pt x="30" y="74"/>
                      <a:pt x="24" y="71"/>
                      <a:pt x="20" y="66"/>
                    </a:cubicBezTo>
                    <a:cubicBezTo>
                      <a:pt x="16" y="61"/>
                      <a:pt x="14" y="54"/>
                      <a:pt x="14" y="43"/>
                    </a:cubicBezTo>
                    <a:cubicBezTo>
                      <a:pt x="14" y="32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2" y="12"/>
                      <a:pt x="46" y="13"/>
                      <a:pt x="49" y="16"/>
                    </a:cubicBezTo>
                    <a:cubicBezTo>
                      <a:pt x="52" y="18"/>
                      <a:pt x="54" y="23"/>
                      <a:pt x="56" y="28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7" y="18"/>
                      <a:pt x="64" y="11"/>
                      <a:pt x="58" y="7"/>
                    </a:cubicBezTo>
                    <a:cubicBezTo>
                      <a:pt x="53" y="2"/>
                      <a:pt x="45" y="0"/>
                      <a:pt x="37" y="0"/>
                    </a:cubicBezTo>
                    <a:cubicBezTo>
                      <a:pt x="30" y="0"/>
                      <a:pt x="23" y="2"/>
                      <a:pt x="17" y="5"/>
                    </a:cubicBezTo>
                    <a:cubicBezTo>
                      <a:pt x="11" y="8"/>
                      <a:pt x="7" y="13"/>
                      <a:pt x="4" y="20"/>
                    </a:cubicBezTo>
                    <a:cubicBezTo>
                      <a:pt x="1" y="27"/>
                      <a:pt x="0" y="34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6" y="82"/>
                      <a:pt x="25" y="85"/>
                      <a:pt x="37" y="85"/>
                    </a:cubicBezTo>
                    <a:cubicBezTo>
                      <a:pt x="45" y="85"/>
                      <a:pt x="53" y="83"/>
                      <a:pt x="59" y="77"/>
                    </a:cubicBezTo>
                    <a:cubicBezTo>
                      <a:pt x="65" y="72"/>
                      <a:pt x="69" y="65"/>
                      <a:pt x="70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60"/>
                      <a:pt x="54" y="66"/>
                      <a:pt x="5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5" name="iṩḷídê"/>
              <p:cNvSpPr/>
              <p:nvPr/>
            </p:nvSpPr>
            <p:spPr bwMode="auto">
              <a:xfrm>
                <a:off x="9010903" y="5675903"/>
                <a:ext cx="122238" cy="206375"/>
              </a:xfrm>
              <a:custGeom>
                <a:avLst/>
                <a:gdLst>
                  <a:gd name="T0" fmla="*/ 54 w 66"/>
                  <a:gd name="T1" fmla="*/ 33 h 112"/>
                  <a:gd name="T2" fmla="*/ 38 w 66"/>
                  <a:gd name="T3" fmla="*/ 29 h 112"/>
                  <a:gd name="T4" fmla="*/ 14 w 66"/>
                  <a:gd name="T5" fmla="*/ 40 h 112"/>
                  <a:gd name="T6" fmla="*/ 14 w 66"/>
                  <a:gd name="T7" fmla="*/ 0 h 112"/>
                  <a:gd name="T8" fmla="*/ 0 w 66"/>
                  <a:gd name="T9" fmla="*/ 0 h 112"/>
                  <a:gd name="T10" fmla="*/ 0 w 66"/>
                  <a:gd name="T11" fmla="*/ 112 h 112"/>
                  <a:gd name="T12" fmla="*/ 14 w 66"/>
                  <a:gd name="T13" fmla="*/ 112 h 112"/>
                  <a:gd name="T14" fmla="*/ 14 w 66"/>
                  <a:gd name="T15" fmla="*/ 68 h 112"/>
                  <a:gd name="T16" fmla="*/ 16 w 66"/>
                  <a:gd name="T17" fmla="*/ 53 h 112"/>
                  <a:gd name="T18" fmla="*/ 24 w 66"/>
                  <a:gd name="T19" fmla="*/ 44 h 112"/>
                  <a:gd name="T20" fmla="*/ 35 w 66"/>
                  <a:gd name="T21" fmla="*/ 41 h 112"/>
                  <a:gd name="T22" fmla="*/ 48 w 66"/>
                  <a:gd name="T23" fmla="*/ 46 h 112"/>
                  <a:gd name="T24" fmla="*/ 53 w 66"/>
                  <a:gd name="T25" fmla="*/ 61 h 112"/>
                  <a:gd name="T26" fmla="*/ 53 w 66"/>
                  <a:gd name="T27" fmla="*/ 112 h 112"/>
                  <a:gd name="T28" fmla="*/ 66 w 66"/>
                  <a:gd name="T29" fmla="*/ 112 h 112"/>
                  <a:gd name="T30" fmla="*/ 66 w 66"/>
                  <a:gd name="T31" fmla="*/ 61 h 112"/>
                  <a:gd name="T32" fmla="*/ 63 w 66"/>
                  <a:gd name="T33" fmla="*/ 43 h 112"/>
                  <a:gd name="T34" fmla="*/ 54 w 66"/>
                  <a:gd name="T35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112">
                    <a:moveTo>
                      <a:pt x="54" y="33"/>
                    </a:moveTo>
                    <a:cubicBezTo>
                      <a:pt x="50" y="30"/>
                      <a:pt x="44" y="29"/>
                      <a:pt x="38" y="29"/>
                    </a:cubicBezTo>
                    <a:cubicBezTo>
                      <a:pt x="28" y="29"/>
                      <a:pt x="20" y="33"/>
                      <a:pt x="14" y="4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1"/>
                      <a:pt x="15" y="56"/>
                      <a:pt x="16" y="53"/>
                    </a:cubicBezTo>
                    <a:cubicBezTo>
                      <a:pt x="18" y="49"/>
                      <a:pt x="20" y="46"/>
                      <a:pt x="24" y="44"/>
                    </a:cubicBezTo>
                    <a:cubicBezTo>
                      <a:pt x="28" y="42"/>
                      <a:pt x="31" y="41"/>
                      <a:pt x="35" y="41"/>
                    </a:cubicBezTo>
                    <a:cubicBezTo>
                      <a:pt x="41" y="41"/>
                      <a:pt x="45" y="43"/>
                      <a:pt x="48" y="46"/>
                    </a:cubicBezTo>
                    <a:cubicBezTo>
                      <a:pt x="51" y="49"/>
                      <a:pt x="53" y="54"/>
                      <a:pt x="53" y="61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3"/>
                      <a:pt x="65" y="47"/>
                      <a:pt x="63" y="43"/>
                    </a:cubicBezTo>
                    <a:cubicBezTo>
                      <a:pt x="62" y="38"/>
                      <a:pt x="58" y="35"/>
                      <a:pt x="5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6" name="íslîḍe"/>
              <p:cNvSpPr/>
              <p:nvPr/>
            </p:nvSpPr>
            <p:spPr bwMode="auto">
              <a:xfrm>
                <a:off x="9171241" y="5729878"/>
                <a:ext cx="122238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9 w 66"/>
                  <a:gd name="T5" fmla="*/ 0 h 83"/>
                  <a:gd name="T6" fmla="*/ 13 w 66"/>
                  <a:gd name="T7" fmla="*/ 14 h 83"/>
                  <a:gd name="T8" fmla="*/ 13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6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3 w 66"/>
                  <a:gd name="T27" fmla="*/ 34 h 83"/>
                  <a:gd name="T28" fmla="*/ 53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6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9" y="0"/>
                    </a:cubicBezTo>
                    <a:cubicBezTo>
                      <a:pt x="27" y="0"/>
                      <a:pt x="19" y="5"/>
                      <a:pt x="13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39" y="12"/>
                      <a:pt x="43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3" y="28"/>
                      <a:pt x="53" y="34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6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7" name="ïṣľíḓè"/>
              <p:cNvSpPr/>
              <p:nvPr/>
            </p:nvSpPr>
            <p:spPr bwMode="auto">
              <a:xfrm>
                <a:off x="9322053" y="5729878"/>
                <a:ext cx="142875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8" name="îš1ïḋé"/>
              <p:cNvSpPr/>
              <p:nvPr/>
            </p:nvSpPr>
            <p:spPr bwMode="auto">
              <a:xfrm>
                <a:off x="9491916" y="5675903"/>
                <a:ext cx="25400" cy="206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59" name="íŝḻíḍê"/>
              <p:cNvSpPr/>
              <p:nvPr/>
            </p:nvSpPr>
            <p:spPr bwMode="auto">
              <a:xfrm>
                <a:off x="9547478" y="5729878"/>
                <a:ext cx="141288" cy="157163"/>
              </a:xfrm>
              <a:custGeom>
                <a:avLst/>
                <a:gdLst>
                  <a:gd name="T0" fmla="*/ 38 w 77"/>
                  <a:gd name="T1" fmla="*/ 0 h 85"/>
                  <a:gd name="T2" fmla="*/ 13 w 77"/>
                  <a:gd name="T3" fmla="*/ 9 h 85"/>
                  <a:gd name="T4" fmla="*/ 0 w 77"/>
                  <a:gd name="T5" fmla="*/ 43 h 85"/>
                  <a:gd name="T6" fmla="*/ 11 w 77"/>
                  <a:gd name="T7" fmla="*/ 74 h 85"/>
                  <a:gd name="T8" fmla="*/ 38 w 77"/>
                  <a:gd name="T9" fmla="*/ 85 h 85"/>
                  <a:gd name="T10" fmla="*/ 58 w 77"/>
                  <a:gd name="T11" fmla="*/ 80 h 85"/>
                  <a:gd name="T12" fmla="*/ 72 w 77"/>
                  <a:gd name="T13" fmla="*/ 66 h 85"/>
                  <a:gd name="T14" fmla="*/ 77 w 77"/>
                  <a:gd name="T15" fmla="*/ 42 h 85"/>
                  <a:gd name="T16" fmla="*/ 66 w 77"/>
                  <a:gd name="T17" fmla="*/ 11 h 85"/>
                  <a:gd name="T18" fmla="*/ 38 w 77"/>
                  <a:gd name="T19" fmla="*/ 0 h 85"/>
                  <a:gd name="T20" fmla="*/ 56 w 77"/>
                  <a:gd name="T21" fmla="*/ 66 h 85"/>
                  <a:gd name="T22" fmla="*/ 38 w 77"/>
                  <a:gd name="T23" fmla="*/ 74 h 85"/>
                  <a:gd name="T24" fmla="*/ 21 w 77"/>
                  <a:gd name="T25" fmla="*/ 66 h 85"/>
                  <a:gd name="T26" fmla="*/ 15 w 77"/>
                  <a:gd name="T27" fmla="*/ 43 h 85"/>
                  <a:gd name="T28" fmla="*/ 21 w 77"/>
                  <a:gd name="T29" fmla="*/ 19 h 85"/>
                  <a:gd name="T30" fmla="*/ 38 w 77"/>
                  <a:gd name="T31" fmla="*/ 12 h 85"/>
                  <a:gd name="T32" fmla="*/ 56 w 77"/>
                  <a:gd name="T33" fmla="*/ 19 h 85"/>
                  <a:gd name="T34" fmla="*/ 62 w 77"/>
                  <a:gd name="T35" fmla="*/ 42 h 85"/>
                  <a:gd name="T36" fmla="*/ 56 w 77"/>
                  <a:gd name="T37" fmla="*/ 6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5">
                    <a:moveTo>
                      <a:pt x="38" y="0"/>
                    </a:moveTo>
                    <a:cubicBezTo>
                      <a:pt x="28" y="0"/>
                      <a:pt x="20" y="3"/>
                      <a:pt x="13" y="9"/>
                    </a:cubicBezTo>
                    <a:cubicBezTo>
                      <a:pt x="5" y="16"/>
                      <a:pt x="0" y="28"/>
                      <a:pt x="0" y="43"/>
                    </a:cubicBezTo>
                    <a:cubicBezTo>
                      <a:pt x="0" y="56"/>
                      <a:pt x="4" y="67"/>
                      <a:pt x="11" y="74"/>
                    </a:cubicBezTo>
                    <a:cubicBezTo>
                      <a:pt x="18" y="82"/>
                      <a:pt x="27" y="85"/>
                      <a:pt x="38" y="85"/>
                    </a:cubicBezTo>
                    <a:cubicBezTo>
                      <a:pt x="46" y="85"/>
                      <a:pt x="52" y="84"/>
                      <a:pt x="58" y="80"/>
                    </a:cubicBezTo>
                    <a:cubicBezTo>
                      <a:pt x="64" y="77"/>
                      <a:pt x="69" y="72"/>
                      <a:pt x="72" y="66"/>
                    </a:cubicBezTo>
                    <a:cubicBezTo>
                      <a:pt x="75" y="60"/>
                      <a:pt x="77" y="52"/>
                      <a:pt x="77" y="42"/>
                    </a:cubicBezTo>
                    <a:cubicBezTo>
                      <a:pt x="77" y="29"/>
                      <a:pt x="73" y="19"/>
                      <a:pt x="66" y="11"/>
                    </a:cubicBezTo>
                    <a:cubicBezTo>
                      <a:pt x="59" y="4"/>
                      <a:pt x="50" y="0"/>
                      <a:pt x="38" y="0"/>
                    </a:cubicBezTo>
                    <a:close/>
                    <a:moveTo>
                      <a:pt x="56" y="66"/>
                    </a:moveTo>
                    <a:cubicBezTo>
                      <a:pt x="51" y="71"/>
                      <a:pt x="45" y="74"/>
                      <a:pt x="38" y="74"/>
                    </a:cubicBezTo>
                    <a:cubicBezTo>
                      <a:pt x="32" y="74"/>
                      <a:pt x="26" y="71"/>
                      <a:pt x="21" y="66"/>
                    </a:cubicBezTo>
                    <a:cubicBezTo>
                      <a:pt x="17" y="61"/>
                      <a:pt x="15" y="53"/>
                      <a:pt x="15" y="43"/>
                    </a:cubicBezTo>
                    <a:cubicBezTo>
                      <a:pt x="15" y="32"/>
                      <a:pt x="17" y="24"/>
                      <a:pt x="21" y="19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6" y="19"/>
                    </a:cubicBezTo>
                    <a:cubicBezTo>
                      <a:pt x="60" y="25"/>
                      <a:pt x="62" y="32"/>
                      <a:pt x="62" y="42"/>
                    </a:cubicBezTo>
                    <a:cubicBezTo>
                      <a:pt x="62" y="53"/>
                      <a:pt x="60" y="61"/>
                      <a:pt x="5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0" name="íṧḷíḓé"/>
              <p:cNvSpPr/>
              <p:nvPr/>
            </p:nvSpPr>
            <p:spPr bwMode="auto">
              <a:xfrm>
                <a:off x="9707816" y="5729878"/>
                <a:ext cx="131763" cy="214313"/>
              </a:xfrm>
              <a:custGeom>
                <a:avLst/>
                <a:gdLst>
                  <a:gd name="T0" fmla="*/ 59 w 72"/>
                  <a:gd name="T1" fmla="*/ 12 h 116"/>
                  <a:gd name="T2" fmla="*/ 36 w 72"/>
                  <a:gd name="T3" fmla="*/ 0 h 116"/>
                  <a:gd name="T4" fmla="*/ 17 w 72"/>
                  <a:gd name="T5" fmla="*/ 6 h 116"/>
                  <a:gd name="T6" fmla="*/ 5 w 72"/>
                  <a:gd name="T7" fmla="*/ 21 h 116"/>
                  <a:gd name="T8" fmla="*/ 0 w 72"/>
                  <a:gd name="T9" fmla="*/ 42 h 116"/>
                  <a:gd name="T10" fmla="*/ 10 w 72"/>
                  <a:gd name="T11" fmla="*/ 71 h 116"/>
                  <a:gd name="T12" fmla="*/ 36 w 72"/>
                  <a:gd name="T13" fmla="*/ 83 h 116"/>
                  <a:gd name="T14" fmla="*/ 58 w 72"/>
                  <a:gd name="T15" fmla="*/ 73 h 116"/>
                  <a:gd name="T16" fmla="*/ 57 w 72"/>
                  <a:gd name="T17" fmla="*/ 90 h 116"/>
                  <a:gd name="T18" fmla="*/ 50 w 72"/>
                  <a:gd name="T19" fmla="*/ 101 h 116"/>
                  <a:gd name="T20" fmla="*/ 35 w 72"/>
                  <a:gd name="T21" fmla="*/ 105 h 116"/>
                  <a:gd name="T22" fmla="*/ 21 w 72"/>
                  <a:gd name="T23" fmla="*/ 101 h 116"/>
                  <a:gd name="T24" fmla="*/ 17 w 72"/>
                  <a:gd name="T25" fmla="*/ 92 h 116"/>
                  <a:gd name="T26" fmla="*/ 3 w 72"/>
                  <a:gd name="T27" fmla="*/ 90 h 116"/>
                  <a:gd name="T28" fmla="*/ 12 w 72"/>
                  <a:gd name="T29" fmla="*/ 110 h 116"/>
                  <a:gd name="T30" fmla="*/ 35 w 72"/>
                  <a:gd name="T31" fmla="*/ 116 h 116"/>
                  <a:gd name="T32" fmla="*/ 56 w 72"/>
                  <a:gd name="T33" fmla="*/ 112 h 116"/>
                  <a:gd name="T34" fmla="*/ 68 w 72"/>
                  <a:gd name="T35" fmla="*/ 99 h 116"/>
                  <a:gd name="T36" fmla="*/ 72 w 72"/>
                  <a:gd name="T37" fmla="*/ 72 h 116"/>
                  <a:gd name="T38" fmla="*/ 72 w 72"/>
                  <a:gd name="T39" fmla="*/ 2 h 116"/>
                  <a:gd name="T40" fmla="*/ 59 w 72"/>
                  <a:gd name="T41" fmla="*/ 2 h 116"/>
                  <a:gd name="T42" fmla="*/ 59 w 72"/>
                  <a:gd name="T43" fmla="*/ 12 h 116"/>
                  <a:gd name="T44" fmla="*/ 53 w 72"/>
                  <a:gd name="T45" fmla="*/ 65 h 116"/>
                  <a:gd name="T46" fmla="*/ 37 w 72"/>
                  <a:gd name="T47" fmla="*/ 72 h 116"/>
                  <a:gd name="T48" fmla="*/ 21 w 72"/>
                  <a:gd name="T49" fmla="*/ 65 h 116"/>
                  <a:gd name="T50" fmla="*/ 15 w 72"/>
                  <a:gd name="T51" fmla="*/ 41 h 116"/>
                  <a:gd name="T52" fmla="*/ 21 w 72"/>
                  <a:gd name="T53" fmla="*/ 19 h 116"/>
                  <a:gd name="T54" fmla="*/ 37 w 72"/>
                  <a:gd name="T55" fmla="*/ 12 h 116"/>
                  <a:gd name="T56" fmla="*/ 53 w 72"/>
                  <a:gd name="T57" fmla="*/ 19 h 116"/>
                  <a:gd name="T58" fmla="*/ 59 w 72"/>
                  <a:gd name="T59" fmla="*/ 42 h 116"/>
                  <a:gd name="T60" fmla="*/ 53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12"/>
                    </a:moveTo>
                    <a:cubicBezTo>
                      <a:pt x="53" y="4"/>
                      <a:pt x="45" y="0"/>
                      <a:pt x="36" y="0"/>
                    </a:cubicBezTo>
                    <a:cubicBezTo>
                      <a:pt x="28" y="0"/>
                      <a:pt x="22" y="2"/>
                      <a:pt x="17" y="6"/>
                    </a:cubicBezTo>
                    <a:cubicBezTo>
                      <a:pt x="11" y="9"/>
                      <a:pt x="7" y="14"/>
                      <a:pt x="5" y="21"/>
                    </a:cubicBezTo>
                    <a:cubicBezTo>
                      <a:pt x="2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10" y="71"/>
                    </a:cubicBezTo>
                    <a:cubicBezTo>
                      <a:pt x="16" y="79"/>
                      <a:pt x="24" y="83"/>
                      <a:pt x="36" y="83"/>
                    </a:cubicBezTo>
                    <a:cubicBezTo>
                      <a:pt x="45" y="83"/>
                      <a:pt x="52" y="80"/>
                      <a:pt x="58" y="73"/>
                    </a:cubicBezTo>
                    <a:cubicBezTo>
                      <a:pt x="58" y="82"/>
                      <a:pt x="58" y="88"/>
                      <a:pt x="57" y="90"/>
                    </a:cubicBezTo>
                    <a:cubicBezTo>
                      <a:pt x="56" y="95"/>
                      <a:pt x="53" y="99"/>
                      <a:pt x="50" y="101"/>
                    </a:cubicBezTo>
                    <a:cubicBezTo>
                      <a:pt x="47" y="104"/>
                      <a:pt x="42" y="105"/>
                      <a:pt x="35" y="105"/>
                    </a:cubicBezTo>
                    <a:cubicBezTo>
                      <a:pt x="29" y="105"/>
                      <a:pt x="25" y="104"/>
                      <a:pt x="21" y="101"/>
                    </a:cubicBezTo>
                    <a:cubicBezTo>
                      <a:pt x="19" y="99"/>
                      <a:pt x="17" y="96"/>
                      <a:pt x="17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9"/>
                      <a:pt x="6" y="105"/>
                      <a:pt x="12" y="110"/>
                    </a:cubicBezTo>
                    <a:cubicBezTo>
                      <a:pt x="18" y="114"/>
                      <a:pt x="26" y="116"/>
                      <a:pt x="35" y="116"/>
                    </a:cubicBezTo>
                    <a:cubicBezTo>
                      <a:pt x="43" y="116"/>
                      <a:pt x="50" y="115"/>
                      <a:pt x="56" y="112"/>
                    </a:cubicBezTo>
                    <a:cubicBezTo>
                      <a:pt x="62" y="109"/>
                      <a:pt x="66" y="104"/>
                      <a:pt x="68" y="99"/>
                    </a:cubicBezTo>
                    <a:cubicBezTo>
                      <a:pt x="71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12"/>
                    </a:lnTo>
                    <a:close/>
                    <a:moveTo>
                      <a:pt x="53" y="65"/>
                    </a:moveTo>
                    <a:cubicBezTo>
                      <a:pt x="48" y="69"/>
                      <a:pt x="43" y="72"/>
                      <a:pt x="37" y="72"/>
                    </a:cubicBezTo>
                    <a:cubicBezTo>
                      <a:pt x="30" y="72"/>
                      <a:pt x="25" y="69"/>
                      <a:pt x="21" y="65"/>
                    </a:cubicBezTo>
                    <a:cubicBezTo>
                      <a:pt x="17" y="60"/>
                      <a:pt x="15" y="52"/>
                      <a:pt x="15" y="41"/>
                    </a:cubicBezTo>
                    <a:cubicBezTo>
                      <a:pt x="15" y="31"/>
                      <a:pt x="17" y="24"/>
                      <a:pt x="21" y="19"/>
                    </a:cubicBezTo>
                    <a:cubicBezTo>
                      <a:pt x="25" y="14"/>
                      <a:pt x="30" y="12"/>
                      <a:pt x="37" y="12"/>
                    </a:cubicBezTo>
                    <a:cubicBezTo>
                      <a:pt x="43" y="12"/>
                      <a:pt x="48" y="14"/>
                      <a:pt x="53" y="19"/>
                    </a:cubicBezTo>
                    <a:cubicBezTo>
                      <a:pt x="57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1" name="îŝlíde"/>
              <p:cNvSpPr/>
              <p:nvPr/>
            </p:nvSpPr>
            <p:spPr bwMode="auto">
              <a:xfrm>
                <a:off x="9864978" y="5733053"/>
                <a:ext cx="138113" cy="211138"/>
              </a:xfrm>
              <a:custGeom>
                <a:avLst/>
                <a:gdLst>
                  <a:gd name="T0" fmla="*/ 43 w 75"/>
                  <a:gd name="T1" fmla="*/ 47 h 114"/>
                  <a:gd name="T2" fmla="*/ 38 w 75"/>
                  <a:gd name="T3" fmla="*/ 66 h 114"/>
                  <a:gd name="T4" fmla="*/ 32 w 75"/>
                  <a:gd name="T5" fmla="*/ 47 h 114"/>
                  <a:gd name="T6" fmla="*/ 15 w 75"/>
                  <a:gd name="T7" fmla="*/ 0 h 114"/>
                  <a:gd name="T8" fmla="*/ 0 w 75"/>
                  <a:gd name="T9" fmla="*/ 0 h 114"/>
                  <a:gd name="T10" fmla="*/ 31 w 75"/>
                  <a:gd name="T11" fmla="*/ 81 h 114"/>
                  <a:gd name="T12" fmla="*/ 30 w 75"/>
                  <a:gd name="T13" fmla="*/ 85 h 114"/>
                  <a:gd name="T14" fmla="*/ 25 w 75"/>
                  <a:gd name="T15" fmla="*/ 95 h 114"/>
                  <a:gd name="T16" fmla="*/ 21 w 75"/>
                  <a:gd name="T17" fmla="*/ 99 h 114"/>
                  <a:gd name="T18" fmla="*/ 14 w 75"/>
                  <a:gd name="T19" fmla="*/ 101 h 114"/>
                  <a:gd name="T20" fmla="*/ 6 w 75"/>
                  <a:gd name="T21" fmla="*/ 100 h 114"/>
                  <a:gd name="T22" fmla="*/ 7 w 75"/>
                  <a:gd name="T23" fmla="*/ 113 h 114"/>
                  <a:gd name="T24" fmla="*/ 16 w 75"/>
                  <a:gd name="T25" fmla="*/ 114 h 114"/>
                  <a:gd name="T26" fmla="*/ 27 w 75"/>
                  <a:gd name="T27" fmla="*/ 111 h 114"/>
                  <a:gd name="T28" fmla="*/ 36 w 75"/>
                  <a:gd name="T29" fmla="*/ 101 h 114"/>
                  <a:gd name="T30" fmla="*/ 44 w 75"/>
                  <a:gd name="T31" fmla="*/ 83 h 114"/>
                  <a:gd name="T32" fmla="*/ 75 w 75"/>
                  <a:gd name="T33" fmla="*/ 0 h 114"/>
                  <a:gd name="T34" fmla="*/ 61 w 75"/>
                  <a:gd name="T35" fmla="*/ 0 h 114"/>
                  <a:gd name="T36" fmla="*/ 43 w 75"/>
                  <a:gd name="T3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114">
                    <a:moveTo>
                      <a:pt x="43" y="47"/>
                    </a:moveTo>
                    <a:cubicBezTo>
                      <a:pt x="41" y="53"/>
                      <a:pt x="39" y="60"/>
                      <a:pt x="38" y="66"/>
                    </a:cubicBezTo>
                    <a:cubicBezTo>
                      <a:pt x="36" y="59"/>
                      <a:pt x="34" y="53"/>
                      <a:pt x="32" y="4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3"/>
                      <a:pt x="30" y="84"/>
                      <a:pt x="30" y="85"/>
                    </a:cubicBezTo>
                    <a:cubicBezTo>
                      <a:pt x="28" y="90"/>
                      <a:pt x="26" y="94"/>
                      <a:pt x="25" y="95"/>
                    </a:cubicBezTo>
                    <a:cubicBezTo>
                      <a:pt x="24" y="97"/>
                      <a:pt x="23" y="98"/>
                      <a:pt x="21" y="99"/>
                    </a:cubicBezTo>
                    <a:cubicBezTo>
                      <a:pt x="19" y="100"/>
                      <a:pt x="17" y="101"/>
                      <a:pt x="14" y="101"/>
                    </a:cubicBezTo>
                    <a:cubicBezTo>
                      <a:pt x="11" y="101"/>
                      <a:pt x="9" y="101"/>
                      <a:pt x="6" y="100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11" y="114"/>
                      <a:pt x="13" y="114"/>
                      <a:pt x="16" y="114"/>
                    </a:cubicBezTo>
                    <a:cubicBezTo>
                      <a:pt x="21" y="114"/>
                      <a:pt x="24" y="113"/>
                      <a:pt x="27" y="111"/>
                    </a:cubicBezTo>
                    <a:cubicBezTo>
                      <a:pt x="31" y="109"/>
                      <a:pt x="33" y="106"/>
                      <a:pt x="36" y="101"/>
                    </a:cubicBezTo>
                    <a:cubicBezTo>
                      <a:pt x="38" y="98"/>
                      <a:pt x="40" y="92"/>
                      <a:pt x="44" y="83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lnTo>
                      <a:pt x="4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2" name="íṧ1ïḍé"/>
              <p:cNvSpPr/>
              <p:nvPr/>
            </p:nvSpPr>
            <p:spPr bwMode="auto">
              <a:xfrm>
                <a:off x="10106278" y="5675903"/>
                <a:ext cx="155575" cy="206375"/>
              </a:xfrm>
              <a:custGeom>
                <a:avLst/>
                <a:gdLst>
                  <a:gd name="T0" fmla="*/ 64 w 85"/>
                  <a:gd name="T1" fmla="*/ 53 h 112"/>
                  <a:gd name="T2" fmla="*/ 75 w 85"/>
                  <a:gd name="T3" fmla="*/ 42 h 112"/>
                  <a:gd name="T4" fmla="*/ 79 w 85"/>
                  <a:gd name="T5" fmla="*/ 29 h 112"/>
                  <a:gd name="T6" fmla="*/ 75 w 85"/>
                  <a:gd name="T7" fmla="*/ 14 h 112"/>
                  <a:gd name="T8" fmla="*/ 63 w 85"/>
                  <a:gd name="T9" fmla="*/ 4 h 112"/>
                  <a:gd name="T10" fmla="*/ 42 w 85"/>
                  <a:gd name="T11" fmla="*/ 0 h 112"/>
                  <a:gd name="T12" fmla="*/ 0 w 85"/>
                  <a:gd name="T13" fmla="*/ 0 h 112"/>
                  <a:gd name="T14" fmla="*/ 0 w 85"/>
                  <a:gd name="T15" fmla="*/ 112 h 112"/>
                  <a:gd name="T16" fmla="*/ 43 w 85"/>
                  <a:gd name="T17" fmla="*/ 112 h 112"/>
                  <a:gd name="T18" fmla="*/ 61 w 85"/>
                  <a:gd name="T19" fmla="*/ 110 h 112"/>
                  <a:gd name="T20" fmla="*/ 73 w 85"/>
                  <a:gd name="T21" fmla="*/ 105 h 112"/>
                  <a:gd name="T22" fmla="*/ 81 w 85"/>
                  <a:gd name="T23" fmla="*/ 94 h 112"/>
                  <a:gd name="T24" fmla="*/ 85 w 85"/>
                  <a:gd name="T25" fmla="*/ 80 h 112"/>
                  <a:gd name="T26" fmla="*/ 79 w 85"/>
                  <a:gd name="T27" fmla="*/ 63 h 112"/>
                  <a:gd name="T28" fmla="*/ 64 w 85"/>
                  <a:gd name="T29" fmla="*/ 53 h 112"/>
                  <a:gd name="T30" fmla="*/ 15 w 85"/>
                  <a:gd name="T31" fmla="*/ 13 h 112"/>
                  <a:gd name="T32" fmla="*/ 37 w 85"/>
                  <a:gd name="T33" fmla="*/ 13 h 112"/>
                  <a:gd name="T34" fmla="*/ 54 w 85"/>
                  <a:gd name="T35" fmla="*/ 15 h 112"/>
                  <a:gd name="T36" fmla="*/ 62 w 85"/>
                  <a:gd name="T37" fmla="*/ 21 h 112"/>
                  <a:gd name="T38" fmla="*/ 65 w 85"/>
                  <a:gd name="T39" fmla="*/ 31 h 112"/>
                  <a:gd name="T40" fmla="*/ 62 w 85"/>
                  <a:gd name="T41" fmla="*/ 40 h 112"/>
                  <a:gd name="T42" fmla="*/ 53 w 85"/>
                  <a:gd name="T43" fmla="*/ 46 h 112"/>
                  <a:gd name="T44" fmla="*/ 39 w 85"/>
                  <a:gd name="T45" fmla="*/ 47 h 112"/>
                  <a:gd name="T46" fmla="*/ 15 w 85"/>
                  <a:gd name="T47" fmla="*/ 47 h 112"/>
                  <a:gd name="T48" fmla="*/ 15 w 85"/>
                  <a:gd name="T49" fmla="*/ 13 h 112"/>
                  <a:gd name="T50" fmla="*/ 67 w 85"/>
                  <a:gd name="T51" fmla="*/ 89 h 112"/>
                  <a:gd name="T52" fmla="*/ 61 w 85"/>
                  <a:gd name="T53" fmla="*/ 95 h 112"/>
                  <a:gd name="T54" fmla="*/ 53 w 85"/>
                  <a:gd name="T55" fmla="*/ 99 h 112"/>
                  <a:gd name="T56" fmla="*/ 43 w 85"/>
                  <a:gd name="T57" fmla="*/ 99 h 112"/>
                  <a:gd name="T58" fmla="*/ 15 w 85"/>
                  <a:gd name="T59" fmla="*/ 99 h 112"/>
                  <a:gd name="T60" fmla="*/ 15 w 85"/>
                  <a:gd name="T61" fmla="*/ 61 h 112"/>
                  <a:gd name="T62" fmla="*/ 41 w 85"/>
                  <a:gd name="T63" fmla="*/ 61 h 112"/>
                  <a:gd name="T64" fmla="*/ 57 w 85"/>
                  <a:gd name="T65" fmla="*/ 62 h 112"/>
                  <a:gd name="T66" fmla="*/ 66 w 85"/>
                  <a:gd name="T67" fmla="*/ 69 h 112"/>
                  <a:gd name="T68" fmla="*/ 69 w 85"/>
                  <a:gd name="T69" fmla="*/ 80 h 112"/>
                  <a:gd name="T70" fmla="*/ 67 w 85"/>
                  <a:gd name="T71" fmla="*/ 8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112">
                    <a:moveTo>
                      <a:pt x="64" y="53"/>
                    </a:moveTo>
                    <a:cubicBezTo>
                      <a:pt x="69" y="50"/>
                      <a:pt x="73" y="47"/>
                      <a:pt x="75" y="42"/>
                    </a:cubicBezTo>
                    <a:cubicBezTo>
                      <a:pt x="78" y="38"/>
                      <a:pt x="79" y="34"/>
                      <a:pt x="79" y="29"/>
                    </a:cubicBezTo>
                    <a:cubicBezTo>
                      <a:pt x="79" y="24"/>
                      <a:pt x="78" y="19"/>
                      <a:pt x="75" y="14"/>
                    </a:cubicBezTo>
                    <a:cubicBezTo>
                      <a:pt x="72" y="9"/>
                      <a:pt x="68" y="6"/>
                      <a:pt x="63" y="4"/>
                    </a:cubicBezTo>
                    <a:cubicBezTo>
                      <a:pt x="57" y="1"/>
                      <a:pt x="51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50" y="112"/>
                      <a:pt x="56" y="112"/>
                      <a:pt x="61" y="110"/>
                    </a:cubicBezTo>
                    <a:cubicBezTo>
                      <a:pt x="66" y="109"/>
                      <a:pt x="70" y="107"/>
                      <a:pt x="73" y="105"/>
                    </a:cubicBezTo>
                    <a:cubicBezTo>
                      <a:pt x="76" y="102"/>
                      <a:pt x="79" y="99"/>
                      <a:pt x="81" y="94"/>
                    </a:cubicBezTo>
                    <a:cubicBezTo>
                      <a:pt x="84" y="90"/>
                      <a:pt x="85" y="85"/>
                      <a:pt x="85" y="80"/>
                    </a:cubicBezTo>
                    <a:cubicBezTo>
                      <a:pt x="85" y="73"/>
                      <a:pt x="83" y="68"/>
                      <a:pt x="79" y="63"/>
                    </a:cubicBezTo>
                    <a:cubicBezTo>
                      <a:pt x="76" y="58"/>
                      <a:pt x="70" y="55"/>
                      <a:pt x="64" y="53"/>
                    </a:cubicBezTo>
                    <a:close/>
                    <a:moveTo>
                      <a:pt x="15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45" y="13"/>
                      <a:pt x="51" y="14"/>
                      <a:pt x="54" y="15"/>
                    </a:cubicBezTo>
                    <a:cubicBezTo>
                      <a:pt x="58" y="16"/>
                      <a:pt x="60" y="18"/>
                      <a:pt x="62" y="21"/>
                    </a:cubicBezTo>
                    <a:cubicBezTo>
                      <a:pt x="64" y="24"/>
                      <a:pt x="65" y="27"/>
                      <a:pt x="65" y="31"/>
                    </a:cubicBezTo>
                    <a:cubicBezTo>
                      <a:pt x="65" y="35"/>
                      <a:pt x="64" y="38"/>
                      <a:pt x="62" y="40"/>
                    </a:cubicBezTo>
                    <a:cubicBezTo>
                      <a:pt x="60" y="43"/>
                      <a:pt x="57" y="45"/>
                      <a:pt x="53" y="46"/>
                    </a:cubicBezTo>
                    <a:cubicBezTo>
                      <a:pt x="50" y="47"/>
                      <a:pt x="46" y="47"/>
                      <a:pt x="39" y="47"/>
                    </a:cubicBezTo>
                    <a:cubicBezTo>
                      <a:pt x="15" y="47"/>
                      <a:pt x="15" y="47"/>
                      <a:pt x="15" y="47"/>
                    </a:cubicBezTo>
                    <a:lnTo>
                      <a:pt x="15" y="13"/>
                    </a:lnTo>
                    <a:close/>
                    <a:moveTo>
                      <a:pt x="67" y="89"/>
                    </a:moveTo>
                    <a:cubicBezTo>
                      <a:pt x="66" y="92"/>
                      <a:pt x="64" y="94"/>
                      <a:pt x="61" y="95"/>
                    </a:cubicBezTo>
                    <a:cubicBezTo>
                      <a:pt x="59" y="97"/>
                      <a:pt x="56" y="98"/>
                      <a:pt x="53" y="99"/>
                    </a:cubicBezTo>
                    <a:cubicBezTo>
                      <a:pt x="51" y="99"/>
                      <a:pt x="48" y="99"/>
                      <a:pt x="43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8" y="61"/>
                      <a:pt x="53" y="61"/>
                      <a:pt x="57" y="62"/>
                    </a:cubicBezTo>
                    <a:cubicBezTo>
                      <a:pt x="61" y="64"/>
                      <a:pt x="64" y="66"/>
                      <a:pt x="66" y="69"/>
                    </a:cubicBezTo>
                    <a:cubicBezTo>
                      <a:pt x="68" y="72"/>
                      <a:pt x="69" y="76"/>
                      <a:pt x="69" y="80"/>
                    </a:cubicBezTo>
                    <a:cubicBezTo>
                      <a:pt x="69" y="83"/>
                      <a:pt x="69" y="87"/>
                      <a:pt x="6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3" name="iŝļidé"/>
              <p:cNvSpPr/>
              <p:nvPr/>
            </p:nvSpPr>
            <p:spPr bwMode="auto">
              <a:xfrm>
                <a:off x="10288841" y="5729878"/>
                <a:ext cx="138113" cy="157163"/>
              </a:xfrm>
              <a:custGeom>
                <a:avLst/>
                <a:gdLst>
                  <a:gd name="T0" fmla="*/ 38 w 75"/>
                  <a:gd name="T1" fmla="*/ 0 h 85"/>
                  <a:gd name="T2" fmla="*/ 10 w 75"/>
                  <a:gd name="T3" fmla="*/ 12 h 85"/>
                  <a:gd name="T4" fmla="*/ 0 w 75"/>
                  <a:gd name="T5" fmla="*/ 43 h 85"/>
                  <a:gd name="T6" fmla="*/ 10 w 75"/>
                  <a:gd name="T7" fmla="*/ 74 h 85"/>
                  <a:gd name="T8" fmla="*/ 38 w 75"/>
                  <a:gd name="T9" fmla="*/ 85 h 85"/>
                  <a:gd name="T10" fmla="*/ 62 w 75"/>
                  <a:gd name="T11" fmla="*/ 78 h 85"/>
                  <a:gd name="T12" fmla="*/ 74 w 75"/>
                  <a:gd name="T13" fmla="*/ 59 h 85"/>
                  <a:gd name="T14" fmla="*/ 60 w 75"/>
                  <a:gd name="T15" fmla="*/ 57 h 85"/>
                  <a:gd name="T16" fmla="*/ 51 w 75"/>
                  <a:gd name="T17" fmla="*/ 70 h 85"/>
                  <a:gd name="T18" fmla="*/ 39 w 75"/>
                  <a:gd name="T19" fmla="*/ 74 h 85"/>
                  <a:gd name="T20" fmla="*/ 22 w 75"/>
                  <a:gd name="T21" fmla="*/ 67 h 85"/>
                  <a:gd name="T22" fmla="*/ 14 w 75"/>
                  <a:gd name="T23" fmla="*/ 46 h 85"/>
                  <a:gd name="T24" fmla="*/ 75 w 75"/>
                  <a:gd name="T25" fmla="*/ 46 h 85"/>
                  <a:gd name="T26" fmla="*/ 75 w 75"/>
                  <a:gd name="T27" fmla="*/ 43 h 85"/>
                  <a:gd name="T28" fmla="*/ 64 w 75"/>
                  <a:gd name="T29" fmla="*/ 11 h 85"/>
                  <a:gd name="T30" fmla="*/ 38 w 75"/>
                  <a:gd name="T31" fmla="*/ 0 h 85"/>
                  <a:gd name="T32" fmla="*/ 15 w 75"/>
                  <a:gd name="T33" fmla="*/ 35 h 85"/>
                  <a:gd name="T34" fmla="*/ 22 w 75"/>
                  <a:gd name="T35" fmla="*/ 18 h 85"/>
                  <a:gd name="T36" fmla="*/ 38 w 75"/>
                  <a:gd name="T37" fmla="*/ 12 h 85"/>
                  <a:gd name="T38" fmla="*/ 55 w 75"/>
                  <a:gd name="T39" fmla="*/ 20 h 85"/>
                  <a:gd name="T40" fmla="*/ 60 w 75"/>
                  <a:gd name="T41" fmla="*/ 35 h 85"/>
                  <a:gd name="T42" fmla="*/ 15 w 75"/>
                  <a:gd name="T43" fmla="*/ 3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85">
                    <a:moveTo>
                      <a:pt x="38" y="0"/>
                    </a:moveTo>
                    <a:cubicBezTo>
                      <a:pt x="26" y="0"/>
                      <a:pt x="17" y="4"/>
                      <a:pt x="10" y="12"/>
                    </a:cubicBezTo>
                    <a:cubicBezTo>
                      <a:pt x="3" y="19"/>
                      <a:pt x="0" y="30"/>
                      <a:pt x="0" y="43"/>
                    </a:cubicBezTo>
                    <a:cubicBezTo>
                      <a:pt x="0" y="57"/>
                      <a:pt x="3" y="67"/>
                      <a:pt x="10" y="74"/>
                    </a:cubicBezTo>
                    <a:cubicBezTo>
                      <a:pt x="17" y="81"/>
                      <a:pt x="27" y="85"/>
                      <a:pt x="38" y="85"/>
                    </a:cubicBezTo>
                    <a:cubicBezTo>
                      <a:pt x="48" y="85"/>
                      <a:pt x="56" y="83"/>
                      <a:pt x="62" y="78"/>
                    </a:cubicBezTo>
                    <a:cubicBezTo>
                      <a:pt x="68" y="74"/>
                      <a:pt x="72" y="67"/>
                      <a:pt x="74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8" y="63"/>
                      <a:pt x="55" y="67"/>
                      <a:pt x="51" y="70"/>
                    </a:cubicBezTo>
                    <a:cubicBezTo>
                      <a:pt x="48" y="73"/>
                      <a:pt x="44" y="74"/>
                      <a:pt x="39" y="74"/>
                    </a:cubicBezTo>
                    <a:cubicBezTo>
                      <a:pt x="32" y="74"/>
                      <a:pt x="26" y="71"/>
                      <a:pt x="22" y="67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5" y="45"/>
                      <a:pt x="75" y="43"/>
                      <a:pt x="75" y="43"/>
                    </a:cubicBezTo>
                    <a:cubicBezTo>
                      <a:pt x="75" y="29"/>
                      <a:pt x="71" y="19"/>
                      <a:pt x="64" y="11"/>
                    </a:cubicBezTo>
                    <a:cubicBezTo>
                      <a:pt x="57" y="4"/>
                      <a:pt x="49" y="0"/>
                      <a:pt x="38" y="0"/>
                    </a:cubicBezTo>
                    <a:close/>
                    <a:moveTo>
                      <a:pt x="15" y="35"/>
                    </a:moveTo>
                    <a:cubicBezTo>
                      <a:pt x="15" y="28"/>
                      <a:pt x="18" y="22"/>
                      <a:pt x="22" y="18"/>
                    </a:cubicBezTo>
                    <a:cubicBezTo>
                      <a:pt x="26" y="14"/>
                      <a:pt x="32" y="12"/>
                      <a:pt x="38" y="12"/>
                    </a:cubicBezTo>
                    <a:cubicBezTo>
                      <a:pt x="45" y="12"/>
                      <a:pt x="51" y="14"/>
                      <a:pt x="55" y="20"/>
                    </a:cubicBezTo>
                    <a:cubicBezTo>
                      <a:pt x="58" y="23"/>
                      <a:pt x="60" y="28"/>
                      <a:pt x="60" y="35"/>
                    </a:cubicBezTo>
                    <a:lnTo>
                      <a:pt x="1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4" name="í$lidè"/>
              <p:cNvSpPr/>
              <p:nvPr/>
            </p:nvSpPr>
            <p:spPr bwMode="auto">
              <a:xfrm>
                <a:off x="104571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5" name="iSļiḋé"/>
              <p:cNvSpPr/>
              <p:nvPr/>
            </p:nvSpPr>
            <p:spPr bwMode="auto">
              <a:xfrm>
                <a:off x="10457116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6" name="íṩḷïḑe"/>
              <p:cNvSpPr/>
              <p:nvPr/>
            </p:nvSpPr>
            <p:spPr bwMode="auto">
              <a:xfrm>
                <a:off x="10520616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7" name="i$ḷïḍè"/>
              <p:cNvSpPr/>
              <p:nvPr/>
            </p:nvSpPr>
            <p:spPr bwMode="auto">
              <a:xfrm>
                <a:off x="10488866" y="5733053"/>
                <a:ext cx="57150" cy="211138"/>
              </a:xfrm>
              <a:custGeom>
                <a:avLst/>
                <a:gdLst>
                  <a:gd name="T0" fmla="*/ 17 w 31"/>
                  <a:gd name="T1" fmla="*/ 85 h 114"/>
                  <a:gd name="T2" fmla="*/ 15 w 31"/>
                  <a:gd name="T3" fmla="*/ 99 h 114"/>
                  <a:gd name="T4" fmla="*/ 9 w 31"/>
                  <a:gd name="T5" fmla="*/ 102 h 114"/>
                  <a:gd name="T6" fmla="*/ 2 w 31"/>
                  <a:gd name="T7" fmla="*/ 101 h 114"/>
                  <a:gd name="T8" fmla="*/ 0 w 31"/>
                  <a:gd name="T9" fmla="*/ 113 h 114"/>
                  <a:gd name="T10" fmla="*/ 11 w 31"/>
                  <a:gd name="T11" fmla="*/ 114 h 114"/>
                  <a:gd name="T12" fmla="*/ 27 w 31"/>
                  <a:gd name="T13" fmla="*/ 107 h 114"/>
                  <a:gd name="T14" fmla="*/ 31 w 31"/>
                  <a:gd name="T15" fmla="*/ 86 h 114"/>
                  <a:gd name="T16" fmla="*/ 31 w 31"/>
                  <a:gd name="T17" fmla="*/ 0 h 114"/>
                  <a:gd name="T18" fmla="*/ 17 w 31"/>
                  <a:gd name="T19" fmla="*/ 0 h 114"/>
                  <a:gd name="T20" fmla="*/ 17 w 31"/>
                  <a:gd name="T21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14">
                    <a:moveTo>
                      <a:pt x="17" y="85"/>
                    </a:moveTo>
                    <a:cubicBezTo>
                      <a:pt x="17" y="93"/>
                      <a:pt x="17" y="98"/>
                      <a:pt x="15" y="99"/>
                    </a:cubicBezTo>
                    <a:cubicBezTo>
                      <a:pt x="14" y="101"/>
                      <a:pt x="12" y="102"/>
                      <a:pt x="9" y="102"/>
                    </a:cubicBezTo>
                    <a:cubicBezTo>
                      <a:pt x="7" y="102"/>
                      <a:pt x="5" y="102"/>
                      <a:pt x="2" y="10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" y="114"/>
                      <a:pt x="7" y="114"/>
                      <a:pt x="11" y="114"/>
                    </a:cubicBezTo>
                    <a:cubicBezTo>
                      <a:pt x="18" y="114"/>
                      <a:pt x="24" y="112"/>
                      <a:pt x="27" y="107"/>
                    </a:cubicBezTo>
                    <a:cubicBezTo>
                      <a:pt x="30" y="103"/>
                      <a:pt x="31" y="96"/>
                      <a:pt x="31" y="8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8" name="íṩliḋé"/>
              <p:cNvSpPr/>
              <p:nvPr/>
            </p:nvSpPr>
            <p:spPr bwMode="auto">
              <a:xfrm>
                <a:off x="10585703" y="5675903"/>
                <a:ext cx="25400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69" name="ísḷiďé"/>
              <p:cNvSpPr/>
              <p:nvPr/>
            </p:nvSpPr>
            <p:spPr bwMode="auto">
              <a:xfrm>
                <a:off x="10585703" y="5733053"/>
                <a:ext cx="25400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0" name="íṩļïḍe"/>
              <p:cNvSpPr/>
              <p:nvPr/>
            </p:nvSpPr>
            <p:spPr bwMode="auto">
              <a:xfrm>
                <a:off x="10649203" y="5729878"/>
                <a:ext cx="122238" cy="152400"/>
              </a:xfrm>
              <a:custGeom>
                <a:avLst/>
                <a:gdLst>
                  <a:gd name="T0" fmla="*/ 65 w 66"/>
                  <a:gd name="T1" fmla="*/ 20 h 83"/>
                  <a:gd name="T2" fmla="*/ 61 w 66"/>
                  <a:gd name="T3" fmla="*/ 10 h 83"/>
                  <a:gd name="T4" fmla="*/ 52 w 66"/>
                  <a:gd name="T5" fmla="*/ 3 h 83"/>
                  <a:gd name="T6" fmla="*/ 38 w 66"/>
                  <a:gd name="T7" fmla="*/ 0 h 83"/>
                  <a:gd name="T8" fmla="*/ 12 w 66"/>
                  <a:gd name="T9" fmla="*/ 14 h 83"/>
                  <a:gd name="T10" fmla="*/ 12 w 66"/>
                  <a:gd name="T11" fmla="*/ 2 h 83"/>
                  <a:gd name="T12" fmla="*/ 0 w 66"/>
                  <a:gd name="T13" fmla="*/ 2 h 83"/>
                  <a:gd name="T14" fmla="*/ 0 w 66"/>
                  <a:gd name="T15" fmla="*/ 83 h 83"/>
                  <a:gd name="T16" fmla="*/ 14 w 66"/>
                  <a:gd name="T17" fmla="*/ 83 h 83"/>
                  <a:gd name="T18" fmla="*/ 14 w 66"/>
                  <a:gd name="T19" fmla="*/ 39 h 83"/>
                  <a:gd name="T20" fmla="*/ 20 w 66"/>
                  <a:gd name="T21" fmla="*/ 18 h 83"/>
                  <a:gd name="T22" fmla="*/ 35 w 66"/>
                  <a:gd name="T23" fmla="*/ 12 h 83"/>
                  <a:gd name="T24" fmla="*/ 45 w 66"/>
                  <a:gd name="T25" fmla="*/ 15 h 83"/>
                  <a:gd name="T26" fmla="*/ 51 w 66"/>
                  <a:gd name="T27" fmla="*/ 21 h 83"/>
                  <a:gd name="T28" fmla="*/ 52 w 66"/>
                  <a:gd name="T29" fmla="*/ 34 h 83"/>
                  <a:gd name="T30" fmla="*/ 52 w 66"/>
                  <a:gd name="T31" fmla="*/ 83 h 83"/>
                  <a:gd name="T32" fmla="*/ 66 w 66"/>
                  <a:gd name="T33" fmla="*/ 83 h 83"/>
                  <a:gd name="T34" fmla="*/ 66 w 66"/>
                  <a:gd name="T35" fmla="*/ 33 h 83"/>
                  <a:gd name="T36" fmla="*/ 65 w 66"/>
                  <a:gd name="T37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5" y="20"/>
                    </a:moveTo>
                    <a:cubicBezTo>
                      <a:pt x="64" y="16"/>
                      <a:pt x="63" y="13"/>
                      <a:pt x="61" y="10"/>
                    </a:cubicBez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4" y="14"/>
                      <a:pt x="29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1" name="í$ľíḍê"/>
              <p:cNvSpPr/>
              <p:nvPr/>
            </p:nvSpPr>
            <p:spPr bwMode="auto">
              <a:xfrm>
                <a:off x="10800016" y="5729878"/>
                <a:ext cx="133350" cy="214313"/>
              </a:xfrm>
              <a:custGeom>
                <a:avLst/>
                <a:gdLst>
                  <a:gd name="T0" fmla="*/ 59 w 72"/>
                  <a:gd name="T1" fmla="*/ 2 h 116"/>
                  <a:gd name="T2" fmla="*/ 59 w 72"/>
                  <a:gd name="T3" fmla="*/ 12 h 116"/>
                  <a:gd name="T4" fmla="*/ 35 w 72"/>
                  <a:gd name="T5" fmla="*/ 0 h 116"/>
                  <a:gd name="T6" fmla="*/ 16 w 72"/>
                  <a:gd name="T7" fmla="*/ 6 h 116"/>
                  <a:gd name="T8" fmla="*/ 4 w 72"/>
                  <a:gd name="T9" fmla="*/ 21 h 116"/>
                  <a:gd name="T10" fmla="*/ 0 w 72"/>
                  <a:gd name="T11" fmla="*/ 42 h 116"/>
                  <a:gd name="T12" fmla="*/ 9 w 72"/>
                  <a:gd name="T13" fmla="*/ 71 h 116"/>
                  <a:gd name="T14" fmla="*/ 35 w 72"/>
                  <a:gd name="T15" fmla="*/ 83 h 116"/>
                  <a:gd name="T16" fmla="*/ 58 w 72"/>
                  <a:gd name="T17" fmla="*/ 73 h 116"/>
                  <a:gd name="T18" fmla="*/ 57 w 72"/>
                  <a:gd name="T19" fmla="*/ 90 h 116"/>
                  <a:gd name="T20" fmla="*/ 49 w 72"/>
                  <a:gd name="T21" fmla="*/ 101 h 116"/>
                  <a:gd name="T22" fmla="*/ 35 w 72"/>
                  <a:gd name="T23" fmla="*/ 105 h 116"/>
                  <a:gd name="T24" fmla="*/ 21 w 72"/>
                  <a:gd name="T25" fmla="*/ 101 h 116"/>
                  <a:gd name="T26" fmla="*/ 16 w 72"/>
                  <a:gd name="T27" fmla="*/ 92 h 116"/>
                  <a:gd name="T28" fmla="*/ 3 w 72"/>
                  <a:gd name="T29" fmla="*/ 90 h 116"/>
                  <a:gd name="T30" fmla="*/ 11 w 72"/>
                  <a:gd name="T31" fmla="*/ 110 h 116"/>
                  <a:gd name="T32" fmla="*/ 35 w 72"/>
                  <a:gd name="T33" fmla="*/ 116 h 116"/>
                  <a:gd name="T34" fmla="*/ 55 w 72"/>
                  <a:gd name="T35" fmla="*/ 112 h 116"/>
                  <a:gd name="T36" fmla="*/ 68 w 72"/>
                  <a:gd name="T37" fmla="*/ 99 h 116"/>
                  <a:gd name="T38" fmla="*/ 72 w 72"/>
                  <a:gd name="T39" fmla="*/ 72 h 116"/>
                  <a:gd name="T40" fmla="*/ 72 w 72"/>
                  <a:gd name="T41" fmla="*/ 2 h 116"/>
                  <a:gd name="T42" fmla="*/ 59 w 72"/>
                  <a:gd name="T43" fmla="*/ 2 h 116"/>
                  <a:gd name="T44" fmla="*/ 52 w 72"/>
                  <a:gd name="T45" fmla="*/ 65 h 116"/>
                  <a:gd name="T46" fmla="*/ 36 w 72"/>
                  <a:gd name="T47" fmla="*/ 72 h 116"/>
                  <a:gd name="T48" fmla="*/ 20 w 72"/>
                  <a:gd name="T49" fmla="*/ 65 h 116"/>
                  <a:gd name="T50" fmla="*/ 14 w 72"/>
                  <a:gd name="T51" fmla="*/ 41 h 116"/>
                  <a:gd name="T52" fmla="*/ 20 w 72"/>
                  <a:gd name="T53" fmla="*/ 19 h 116"/>
                  <a:gd name="T54" fmla="*/ 36 w 72"/>
                  <a:gd name="T55" fmla="*/ 12 h 116"/>
                  <a:gd name="T56" fmla="*/ 52 w 72"/>
                  <a:gd name="T57" fmla="*/ 19 h 116"/>
                  <a:gd name="T58" fmla="*/ 59 w 72"/>
                  <a:gd name="T59" fmla="*/ 42 h 116"/>
                  <a:gd name="T60" fmla="*/ 52 w 72"/>
                  <a:gd name="T61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16">
                    <a:moveTo>
                      <a:pt x="59" y="2"/>
                    </a:moveTo>
                    <a:cubicBezTo>
                      <a:pt x="59" y="12"/>
                      <a:pt x="59" y="12"/>
                      <a:pt x="59" y="12"/>
                    </a:cubicBezTo>
                    <a:cubicBezTo>
                      <a:pt x="53" y="4"/>
                      <a:pt x="45" y="0"/>
                      <a:pt x="35" y="0"/>
                    </a:cubicBezTo>
                    <a:cubicBezTo>
                      <a:pt x="28" y="0"/>
                      <a:pt x="22" y="2"/>
                      <a:pt x="16" y="6"/>
                    </a:cubicBezTo>
                    <a:cubicBezTo>
                      <a:pt x="11" y="9"/>
                      <a:pt x="7" y="14"/>
                      <a:pt x="4" y="21"/>
                    </a:cubicBezTo>
                    <a:cubicBezTo>
                      <a:pt x="1" y="27"/>
                      <a:pt x="0" y="34"/>
                      <a:pt x="0" y="42"/>
                    </a:cubicBezTo>
                    <a:cubicBezTo>
                      <a:pt x="0" y="53"/>
                      <a:pt x="3" y="63"/>
                      <a:pt x="9" y="71"/>
                    </a:cubicBezTo>
                    <a:cubicBezTo>
                      <a:pt x="15" y="79"/>
                      <a:pt x="24" y="83"/>
                      <a:pt x="35" y="83"/>
                    </a:cubicBezTo>
                    <a:cubicBezTo>
                      <a:pt x="44" y="83"/>
                      <a:pt x="51" y="80"/>
                      <a:pt x="58" y="73"/>
                    </a:cubicBezTo>
                    <a:cubicBezTo>
                      <a:pt x="58" y="82"/>
                      <a:pt x="57" y="88"/>
                      <a:pt x="57" y="90"/>
                    </a:cubicBezTo>
                    <a:cubicBezTo>
                      <a:pt x="55" y="95"/>
                      <a:pt x="53" y="99"/>
                      <a:pt x="49" y="101"/>
                    </a:cubicBezTo>
                    <a:cubicBezTo>
                      <a:pt x="46" y="104"/>
                      <a:pt x="41" y="105"/>
                      <a:pt x="35" y="105"/>
                    </a:cubicBezTo>
                    <a:cubicBezTo>
                      <a:pt x="29" y="105"/>
                      <a:pt x="24" y="104"/>
                      <a:pt x="21" y="101"/>
                    </a:cubicBezTo>
                    <a:cubicBezTo>
                      <a:pt x="18" y="99"/>
                      <a:pt x="17" y="96"/>
                      <a:pt x="16" y="92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9"/>
                      <a:pt x="5" y="105"/>
                      <a:pt x="11" y="110"/>
                    </a:cubicBezTo>
                    <a:cubicBezTo>
                      <a:pt x="17" y="114"/>
                      <a:pt x="25" y="116"/>
                      <a:pt x="35" y="116"/>
                    </a:cubicBezTo>
                    <a:cubicBezTo>
                      <a:pt x="43" y="116"/>
                      <a:pt x="50" y="115"/>
                      <a:pt x="55" y="112"/>
                    </a:cubicBezTo>
                    <a:cubicBezTo>
                      <a:pt x="61" y="109"/>
                      <a:pt x="65" y="104"/>
                      <a:pt x="68" y="99"/>
                    </a:cubicBezTo>
                    <a:cubicBezTo>
                      <a:pt x="70" y="94"/>
                      <a:pt x="72" y="85"/>
                      <a:pt x="72" y="72"/>
                    </a:cubicBezTo>
                    <a:cubicBezTo>
                      <a:pt x="72" y="2"/>
                      <a:pt x="72" y="2"/>
                      <a:pt x="72" y="2"/>
                    </a:cubicBezTo>
                    <a:lnTo>
                      <a:pt x="59" y="2"/>
                    </a:lnTo>
                    <a:close/>
                    <a:moveTo>
                      <a:pt x="52" y="65"/>
                    </a:moveTo>
                    <a:cubicBezTo>
                      <a:pt x="48" y="69"/>
                      <a:pt x="43" y="72"/>
                      <a:pt x="36" y="72"/>
                    </a:cubicBezTo>
                    <a:cubicBezTo>
                      <a:pt x="30" y="72"/>
                      <a:pt x="25" y="69"/>
                      <a:pt x="20" y="65"/>
                    </a:cubicBezTo>
                    <a:cubicBezTo>
                      <a:pt x="16" y="60"/>
                      <a:pt x="14" y="52"/>
                      <a:pt x="14" y="41"/>
                    </a:cubicBezTo>
                    <a:cubicBezTo>
                      <a:pt x="14" y="31"/>
                      <a:pt x="16" y="24"/>
                      <a:pt x="20" y="19"/>
                    </a:cubicBezTo>
                    <a:cubicBezTo>
                      <a:pt x="25" y="14"/>
                      <a:pt x="30" y="12"/>
                      <a:pt x="36" y="12"/>
                    </a:cubicBezTo>
                    <a:cubicBezTo>
                      <a:pt x="42" y="12"/>
                      <a:pt x="48" y="14"/>
                      <a:pt x="52" y="19"/>
                    </a:cubicBezTo>
                    <a:cubicBezTo>
                      <a:pt x="56" y="24"/>
                      <a:pt x="59" y="32"/>
                      <a:pt x="59" y="42"/>
                    </a:cubicBezTo>
                    <a:cubicBezTo>
                      <a:pt x="59" y="52"/>
                      <a:pt x="57" y="60"/>
                      <a:pt x="5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2" name="î$1ïḍè"/>
              <p:cNvSpPr/>
              <p:nvPr/>
            </p:nvSpPr>
            <p:spPr bwMode="auto">
              <a:xfrm>
                <a:off x="5231066" y="5675903"/>
                <a:ext cx="161925" cy="211138"/>
              </a:xfrm>
              <a:custGeom>
                <a:avLst/>
                <a:gdLst>
                  <a:gd name="T0" fmla="*/ 73 w 88"/>
                  <a:gd name="T1" fmla="*/ 65 h 114"/>
                  <a:gd name="T2" fmla="*/ 66 w 88"/>
                  <a:gd name="T3" fmla="*/ 93 h 114"/>
                  <a:gd name="T4" fmla="*/ 43 w 88"/>
                  <a:gd name="T5" fmla="*/ 101 h 114"/>
                  <a:gd name="T6" fmla="*/ 27 w 88"/>
                  <a:gd name="T7" fmla="*/ 97 h 114"/>
                  <a:gd name="T8" fmla="*/ 17 w 88"/>
                  <a:gd name="T9" fmla="*/ 86 h 114"/>
                  <a:gd name="T10" fmla="*/ 15 w 88"/>
                  <a:gd name="T11" fmla="*/ 65 h 114"/>
                  <a:gd name="T12" fmla="*/ 15 w 88"/>
                  <a:gd name="T13" fmla="*/ 0 h 114"/>
                  <a:gd name="T14" fmla="*/ 0 w 88"/>
                  <a:gd name="T15" fmla="*/ 0 h 114"/>
                  <a:gd name="T16" fmla="*/ 0 w 88"/>
                  <a:gd name="T17" fmla="*/ 65 h 114"/>
                  <a:gd name="T18" fmla="*/ 4 w 88"/>
                  <a:gd name="T19" fmla="*/ 93 h 114"/>
                  <a:gd name="T20" fmla="*/ 18 w 88"/>
                  <a:gd name="T21" fmla="*/ 109 h 114"/>
                  <a:gd name="T22" fmla="*/ 44 w 88"/>
                  <a:gd name="T23" fmla="*/ 114 h 114"/>
                  <a:gd name="T24" fmla="*/ 70 w 88"/>
                  <a:gd name="T25" fmla="*/ 108 h 114"/>
                  <a:gd name="T26" fmla="*/ 84 w 88"/>
                  <a:gd name="T27" fmla="*/ 92 h 114"/>
                  <a:gd name="T28" fmla="*/ 88 w 88"/>
                  <a:gd name="T29" fmla="*/ 65 h 114"/>
                  <a:gd name="T30" fmla="*/ 88 w 88"/>
                  <a:gd name="T31" fmla="*/ 0 h 114"/>
                  <a:gd name="T32" fmla="*/ 73 w 88"/>
                  <a:gd name="T33" fmla="*/ 0 h 114"/>
                  <a:gd name="T34" fmla="*/ 73 w 88"/>
                  <a:gd name="T35" fmla="*/ 6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114">
                    <a:moveTo>
                      <a:pt x="73" y="65"/>
                    </a:moveTo>
                    <a:cubicBezTo>
                      <a:pt x="73" y="79"/>
                      <a:pt x="71" y="88"/>
                      <a:pt x="66" y="93"/>
                    </a:cubicBezTo>
                    <a:cubicBezTo>
                      <a:pt x="62" y="98"/>
                      <a:pt x="54" y="101"/>
                      <a:pt x="43" y="101"/>
                    </a:cubicBezTo>
                    <a:cubicBezTo>
                      <a:pt x="37" y="101"/>
                      <a:pt x="31" y="100"/>
                      <a:pt x="27" y="97"/>
                    </a:cubicBezTo>
                    <a:cubicBezTo>
                      <a:pt x="22" y="95"/>
                      <a:pt x="19" y="91"/>
                      <a:pt x="17" y="86"/>
                    </a:cubicBezTo>
                    <a:cubicBezTo>
                      <a:pt x="16" y="82"/>
                      <a:pt x="15" y="75"/>
                      <a:pt x="15" y="6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7"/>
                      <a:pt x="1" y="86"/>
                      <a:pt x="4" y="93"/>
                    </a:cubicBezTo>
                    <a:cubicBezTo>
                      <a:pt x="7" y="100"/>
                      <a:pt x="12" y="105"/>
                      <a:pt x="18" y="109"/>
                    </a:cubicBezTo>
                    <a:cubicBezTo>
                      <a:pt x="25" y="112"/>
                      <a:pt x="34" y="114"/>
                      <a:pt x="44" y="114"/>
                    </a:cubicBezTo>
                    <a:cubicBezTo>
                      <a:pt x="55" y="114"/>
                      <a:pt x="64" y="112"/>
                      <a:pt x="70" y="108"/>
                    </a:cubicBezTo>
                    <a:cubicBezTo>
                      <a:pt x="77" y="104"/>
                      <a:pt x="82" y="98"/>
                      <a:pt x="84" y="92"/>
                    </a:cubicBezTo>
                    <a:cubicBezTo>
                      <a:pt x="87" y="85"/>
                      <a:pt x="88" y="76"/>
                      <a:pt x="88" y="6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  <p:sp>
            <p:nvSpPr>
              <p:cNvPr id="73" name="ïṡļîḑê"/>
              <p:cNvSpPr/>
              <p:nvPr/>
            </p:nvSpPr>
            <p:spPr bwMode="auto">
              <a:xfrm>
                <a:off x="5435853" y="5729878"/>
                <a:ext cx="120650" cy="152400"/>
              </a:xfrm>
              <a:custGeom>
                <a:avLst/>
                <a:gdLst>
                  <a:gd name="T0" fmla="*/ 61 w 66"/>
                  <a:gd name="T1" fmla="*/ 10 h 83"/>
                  <a:gd name="T2" fmla="*/ 52 w 66"/>
                  <a:gd name="T3" fmla="*/ 3 h 83"/>
                  <a:gd name="T4" fmla="*/ 38 w 66"/>
                  <a:gd name="T5" fmla="*/ 0 h 83"/>
                  <a:gd name="T6" fmla="*/ 12 w 66"/>
                  <a:gd name="T7" fmla="*/ 14 h 83"/>
                  <a:gd name="T8" fmla="*/ 12 w 66"/>
                  <a:gd name="T9" fmla="*/ 2 h 83"/>
                  <a:gd name="T10" fmla="*/ 0 w 66"/>
                  <a:gd name="T11" fmla="*/ 2 h 83"/>
                  <a:gd name="T12" fmla="*/ 0 w 66"/>
                  <a:gd name="T13" fmla="*/ 83 h 83"/>
                  <a:gd name="T14" fmla="*/ 14 w 66"/>
                  <a:gd name="T15" fmla="*/ 83 h 83"/>
                  <a:gd name="T16" fmla="*/ 14 w 66"/>
                  <a:gd name="T17" fmla="*/ 39 h 83"/>
                  <a:gd name="T18" fmla="*/ 20 w 66"/>
                  <a:gd name="T19" fmla="*/ 18 h 83"/>
                  <a:gd name="T20" fmla="*/ 35 w 66"/>
                  <a:gd name="T21" fmla="*/ 12 h 83"/>
                  <a:gd name="T22" fmla="*/ 45 w 66"/>
                  <a:gd name="T23" fmla="*/ 15 h 83"/>
                  <a:gd name="T24" fmla="*/ 51 w 66"/>
                  <a:gd name="T25" fmla="*/ 21 h 83"/>
                  <a:gd name="T26" fmla="*/ 52 w 66"/>
                  <a:gd name="T27" fmla="*/ 34 h 83"/>
                  <a:gd name="T28" fmla="*/ 52 w 66"/>
                  <a:gd name="T29" fmla="*/ 83 h 83"/>
                  <a:gd name="T30" fmla="*/ 66 w 66"/>
                  <a:gd name="T31" fmla="*/ 83 h 83"/>
                  <a:gd name="T32" fmla="*/ 66 w 66"/>
                  <a:gd name="T33" fmla="*/ 33 h 83"/>
                  <a:gd name="T34" fmla="*/ 65 w 66"/>
                  <a:gd name="T35" fmla="*/ 20 h 83"/>
                  <a:gd name="T36" fmla="*/ 61 w 66"/>
                  <a:gd name="T37" fmla="*/ 1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83">
                    <a:moveTo>
                      <a:pt x="61" y="10"/>
                    </a:moveTo>
                    <a:cubicBezTo>
                      <a:pt x="59" y="7"/>
                      <a:pt x="56" y="5"/>
                      <a:pt x="52" y="3"/>
                    </a:cubicBezTo>
                    <a:cubicBezTo>
                      <a:pt x="48" y="1"/>
                      <a:pt x="43" y="0"/>
                      <a:pt x="38" y="0"/>
                    </a:cubicBezTo>
                    <a:cubicBezTo>
                      <a:pt x="27" y="0"/>
                      <a:pt x="18" y="5"/>
                      <a:pt x="12" y="1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29"/>
                      <a:pt x="16" y="21"/>
                      <a:pt x="20" y="18"/>
                    </a:cubicBezTo>
                    <a:cubicBezTo>
                      <a:pt x="25" y="14"/>
                      <a:pt x="30" y="12"/>
                      <a:pt x="35" y="12"/>
                    </a:cubicBezTo>
                    <a:cubicBezTo>
                      <a:pt x="39" y="12"/>
                      <a:pt x="42" y="13"/>
                      <a:pt x="45" y="15"/>
                    </a:cubicBezTo>
                    <a:cubicBezTo>
                      <a:pt x="48" y="16"/>
                      <a:pt x="50" y="19"/>
                      <a:pt x="51" y="21"/>
                    </a:cubicBezTo>
                    <a:cubicBezTo>
                      <a:pt x="52" y="24"/>
                      <a:pt x="52" y="28"/>
                      <a:pt x="52" y="34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27"/>
                      <a:pt x="66" y="23"/>
                      <a:pt x="65" y="20"/>
                    </a:cubicBezTo>
                    <a:cubicBezTo>
                      <a:pt x="65" y="16"/>
                      <a:pt x="63" y="13"/>
                      <a:pt x="6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r"/>
                <a:endParaRPr sz="1350"/>
              </a:p>
            </p:txBody>
          </p:sp>
        </p:grpSp>
      </p:grpSp>
      <p:grpSp>
        <p:nvGrpSpPr>
          <p:cNvPr id="131" name="组合 130"/>
          <p:cNvGrpSpPr/>
          <p:nvPr userDrawn="1"/>
        </p:nvGrpSpPr>
        <p:grpSpPr>
          <a:xfrm>
            <a:off x="488124" y="-46297"/>
            <a:ext cx="533439" cy="937548"/>
            <a:chOff x="313666" y="-185194"/>
            <a:chExt cx="921996" cy="1215342"/>
          </a:xfrm>
        </p:grpSpPr>
        <p:pic>
          <p:nvPicPr>
            <p:cNvPr id="132" name="图片 131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8" r="24746"/>
            <a:stretch>
              <a:fillRect/>
            </a:stretch>
          </p:blipFill>
          <p:spPr>
            <a:xfrm>
              <a:off x="313666" y="-185194"/>
              <a:ext cx="921996" cy="1215342"/>
            </a:xfrm>
            <a:prstGeom prst="rect">
              <a:avLst/>
            </a:prstGeom>
          </p:spPr>
        </p:pic>
        <p:sp>
          <p:nvSpPr>
            <p:cNvPr id="133" name="矩形: 圆角 132"/>
            <p:cNvSpPr/>
            <p:nvPr userDrawn="1"/>
          </p:nvSpPr>
          <p:spPr>
            <a:xfrm>
              <a:off x="313666" y="-185194"/>
              <a:ext cx="921996" cy="12153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A22B17">
                    <a:lumMod val="94000"/>
                    <a:lumOff val="6000"/>
                  </a:srgbClr>
                </a:gs>
                <a:gs pos="100000">
                  <a:srgbClr val="A22B17">
                    <a:alpha val="72000"/>
                    <a:lumMod val="85000"/>
                    <a:lumOff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35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77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7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8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49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50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54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3" Type="http://schemas.openxmlformats.org/officeDocument/2006/relationships/slideLayout" Target="../slideLayouts/slideLayout42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19.jpeg"/><Relationship Id="rId3" Type="http://schemas.openxmlformats.org/officeDocument/2006/relationships/tags" Target="../tags/tag25.xml"/><Relationship Id="rId2" Type="http://schemas.openxmlformats.org/officeDocument/2006/relationships/image" Target="../media/image18.jpe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6.xml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../media/image25.jpeg"/><Relationship Id="rId6" Type="http://schemas.openxmlformats.org/officeDocument/2006/relationships/tags" Target="../tags/tag80.xml"/><Relationship Id="rId5" Type="http://schemas.openxmlformats.org/officeDocument/2006/relationships/image" Target="../media/image24.jpeg"/><Relationship Id="rId4" Type="http://schemas.openxmlformats.org/officeDocument/2006/relationships/tags" Target="../tags/tag79.xml"/><Relationship Id="rId3" Type="http://schemas.openxmlformats.org/officeDocument/2006/relationships/image" Target="../media/image23.png"/><Relationship Id="rId2" Type="http://schemas.openxmlformats.org/officeDocument/2006/relationships/tags" Target="../tags/tag78.xml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87.xml"/><Relationship Id="rId15" Type="http://schemas.openxmlformats.org/officeDocument/2006/relationships/image" Target="../media/image27.jpeg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image" Target="../media/image26.jpeg"/><Relationship Id="rId10" Type="http://schemas.openxmlformats.org/officeDocument/2006/relationships/tags" Target="../tags/tag83.xml"/><Relationship Id="rId1" Type="http://schemas.openxmlformats.org/officeDocument/2006/relationships/tags" Target="../tags/tag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image" Target="../media/image28.jpeg"/><Relationship Id="rId1" Type="http://schemas.openxmlformats.org/officeDocument/2006/relationships/tags" Target="../tags/tag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93.xml"/><Relationship Id="rId1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6" Type="http://schemas.openxmlformats.org/officeDocument/2006/relationships/slideLayout" Target="../slideLayouts/slideLayout42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4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.xml"/><Relationship Id="rId8" Type="http://schemas.openxmlformats.org/officeDocument/2006/relationships/diagramQuickStyle" Target="../diagrams/quickStyle3.xml"/><Relationship Id="rId7" Type="http://schemas.openxmlformats.org/officeDocument/2006/relationships/diagramLayout" Target="../diagrams/layout3.xml"/><Relationship Id="rId6" Type="http://schemas.openxmlformats.org/officeDocument/2006/relationships/diagramData" Target="../diagrams/data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2" Type="http://schemas.openxmlformats.org/officeDocument/2006/relationships/slideLayout" Target="../slideLayouts/slideLayout42.xml"/><Relationship Id="rId11" Type="http://schemas.openxmlformats.org/officeDocument/2006/relationships/tags" Target="../tags/tag48.xml"/><Relationship Id="rId10" Type="http://schemas.microsoft.com/office/2007/relationships/diagramDrawing" Target="../diagrams/drawing3.xml"/><Relationship Id="rId1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4" name="矩形 3"/>
          <p:cNvSpPr/>
          <p:nvPr>
            <p:custDataLst>
              <p:tags r:id="rId1"/>
            </p:custDataLst>
          </p:nvPr>
        </p:nvSpPr>
        <p:spPr>
          <a:xfrm>
            <a:off x="539750" y="1052830"/>
            <a:ext cx="8064500" cy="3310890"/>
          </a:xfrm>
          <a:prstGeom prst="rect">
            <a:avLst/>
          </a:prstGeom>
          <a:gradFill>
            <a:gsLst>
              <a:gs pos="0">
                <a:srgbClr val="C14635">
                  <a:alpha val="73000"/>
                </a:srgbClr>
              </a:gs>
              <a:gs pos="100000">
                <a:srgbClr val="CD523D">
                  <a:alpha val="17000"/>
                </a:srgbClr>
              </a:gs>
            </a:gsLst>
            <a:lin ang="5400000" scaled="0"/>
          </a:gradFill>
          <a:ln w="12700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44000"/>
          <a:lstStyle/>
          <a:p>
            <a:pPr algn="ctr">
              <a:lnSpc>
                <a:spcPct val="150000"/>
              </a:lnSpc>
              <a:spcBef>
                <a:spcPts val="1800"/>
              </a:spcBef>
              <a:buClrTx/>
              <a:buSzTx/>
              <a:buFontTx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国家级精品课程</a:t>
            </a:r>
            <a:b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首批国家级一流本科课程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第三讲 社会实践考核与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AI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赋能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endParaRPr lang="zh-CN" altLang="en-US" sz="34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49005" name="TextBox 2"/>
          <p:cNvSpPr txBox="1"/>
          <p:nvPr>
            <p:custDataLst>
              <p:tags r:id="rId2"/>
            </p:custDataLst>
          </p:nvPr>
        </p:nvSpPr>
        <p:spPr>
          <a:xfrm>
            <a:off x="2214563" y="4630738"/>
            <a:ext cx="4786312" cy="124523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“社会实践”课程组</a:t>
            </a:r>
            <a:endParaRPr lang="en-US" altLang="zh-CN" sz="25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2025</a:t>
            </a:r>
            <a:r>
              <a:rPr lang="zh-CN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endParaRPr lang="zh-CN" altLang="en-US" sz="25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0" y="6881836"/>
          <a:ext cx="9144000" cy="500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55576" y="1976714"/>
            <a:ext cx="7477971" cy="17532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06070" algn="just">
              <a:lnSpc>
                <a:spcPct val="150000"/>
              </a:lnSpc>
            </a:pP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学校对社会实践答辩的要求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提前统一提交答辩材料。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答辩时自主展示</a:t>
            </a:r>
            <a:r>
              <a:rPr 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＋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教师提问。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现场可携带辅助自己答辩的材料，但不要向评委教师发放材料。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5"/>
          <p:cNvSpPr txBox="1"/>
          <p:nvPr/>
        </p:nvSpPr>
        <p:spPr bwMode="auto">
          <a:xfrm>
            <a:off x="2950616" y="1199806"/>
            <a:ext cx="324276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答辩展示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1"/>
          <p:cNvSpPr txBox="1"/>
          <p:nvPr/>
        </p:nvSpPr>
        <p:spPr>
          <a:xfrm>
            <a:off x="755575" y="4025157"/>
            <a:ext cx="7477971" cy="21172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06070" algn="just">
              <a:lnSpc>
                <a:spcPct val="150000"/>
              </a:lnSpc>
            </a:pP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答辩展示时的注意事项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答辩充分准备，自信展示，紧扣主题、详略得当。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社会实践答辩符合学校的规定时间（不超过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分钟），内容反映社会实践的过程与成果，呈现效果好。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礼貌辩论，杜绝狡辩。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0" y="6881836"/>
          <a:ext cx="9144000" cy="500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55576" y="2547981"/>
            <a:ext cx="7477971" cy="25327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材料评阅是大学生社会实践考核评价最通用的方式。</a:t>
            </a: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材料评阅，是指学校通过社会实践登记表、总结报告、实践日志、微电影、实践照片等材料的评阅，对大学生社会实践活动进行审查的考评方式。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应对社会实践材料评阅，主要从以下两方面入手。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6070" algn="just">
              <a:lnSpc>
                <a:spcPct val="150000"/>
              </a:lnSpc>
            </a:pPr>
            <a:r>
              <a: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注意材料内容与种类的完整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6070" algn="just">
              <a:lnSpc>
                <a:spcPct val="150000"/>
              </a:lnSpc>
            </a:pPr>
            <a:r>
              <a:rPr lang="en-US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注意材料格式与装帧的规范</a:t>
            </a:r>
            <a:r>
              <a:rPr lang="zh-CN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5"/>
          <p:cNvSpPr txBox="1"/>
          <p:nvPr/>
        </p:nvSpPr>
        <p:spPr bwMode="auto">
          <a:xfrm>
            <a:off x="2950616" y="1199806"/>
            <a:ext cx="324276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材料评阅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îṡ1îḍe"/>
          <p:cNvSpPr/>
          <p:nvPr/>
        </p:nvSpPr>
        <p:spPr>
          <a:xfrm>
            <a:off x="2632075" y="1470025"/>
            <a:ext cx="3870960" cy="50673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</a:t>
            </a: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082" name="文本框 2"/>
          <p:cNvSpPr txBox="1"/>
          <p:nvPr/>
        </p:nvSpPr>
        <p:spPr>
          <a:xfrm>
            <a:off x="1817846" y="2187416"/>
            <a:ext cx="6495098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+mn-ea"/>
              <a:cs typeface="+mn-ea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350">
              <a:latin typeface="+mn-ea"/>
              <a:cs typeface="+mn-ea"/>
            </a:endParaRPr>
          </a:p>
        </p:txBody>
      </p:sp>
      <p:sp>
        <p:nvSpPr>
          <p:cNvPr id="1049083" name="圆角矩形 4"/>
          <p:cNvSpPr/>
          <p:nvPr/>
        </p:nvSpPr>
        <p:spPr>
          <a:xfrm>
            <a:off x="1149548" y="3668316"/>
            <a:ext cx="4505325" cy="6072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2870" tIns="102870" rIns="102870" bIns="102870" spcCol="1270" anchor="ctr"/>
          <a:lstStyle/>
          <a:p>
            <a:pPr defTabSz="1600200">
              <a:lnSpc>
                <a:spcPct val="90000"/>
              </a:lnSpc>
              <a:spcAft>
                <a:spcPct val="35000"/>
              </a:spcAft>
            </a:pPr>
            <a:endParaRPr lang="zh-CN" altLang="en-US" sz="2700">
              <a:solidFill>
                <a:prstClr val="white"/>
              </a:solidFill>
            </a:endParaRPr>
          </a:p>
        </p:txBody>
      </p:sp>
      <p:sp>
        <p:nvSpPr>
          <p:cNvPr id="1049084" name="TextBox 15"/>
          <p:cNvSpPr txBox="1"/>
          <p:nvPr/>
        </p:nvSpPr>
        <p:spPr>
          <a:xfrm>
            <a:off x="648335" y="2458720"/>
            <a:ext cx="7838440" cy="31540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indent="45720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《社会实践》课程成绩评定实行百分制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团队实践成绩=理论授课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，团队答辩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社会实践登记表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及实践总结报告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，“微电影”视频短片及社会实践照片共占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团队成员互评占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。个人实践成绩的各项占比为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理论授课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，社会实践总结材料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75%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，“微电影”视频短片及社会实践照片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理论课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到课及随堂考核情况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作为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平时成绩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。共包括为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次理论授课，每次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分，总计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实践专项选择不同，评审侧重点有异。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410585" y="2061210"/>
            <a:ext cx="20796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第</a:t>
            </a:r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二章</a:t>
            </a:r>
            <a:endParaRPr lang="zh-CN" altLang="en-US" sz="4050" b="1" spc="6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5695" y="3500755"/>
            <a:ext cx="7023735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校级重点实践项目</a:t>
            </a:r>
            <a:endParaRPr lang="zh-CN" altLang="en-US" sz="4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116561" y="3069138"/>
            <a:ext cx="6911975" cy="11430"/>
          </a:xfrm>
          <a:prstGeom prst="line">
            <a:avLst/>
          </a:prstGeom>
          <a:ln w="12700">
            <a:gradFill flip="none" rotWithShape="1">
              <a:gsLst>
                <a:gs pos="0">
                  <a:srgbClr val="CA351C">
                    <a:alpha val="0"/>
                  </a:srgbClr>
                </a:gs>
                <a:gs pos="100000">
                  <a:srgbClr val="CA351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TextBox 18"/>
          <p:cNvSpPr txBox="1"/>
          <p:nvPr/>
        </p:nvSpPr>
        <p:spPr>
          <a:xfrm>
            <a:off x="490538" y="1041990"/>
            <a:ext cx="8153400" cy="553085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p>
            <a:pPr algn="ctr"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‘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红色钢城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’·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传承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‘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钢铁精神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’”</a:t>
            </a:r>
            <a:endParaRPr lang="en-US" altLang="zh-CN" sz="3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855" y="1807845"/>
            <a:ext cx="8342630" cy="27146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项目内容：</a:t>
            </a:r>
            <a:endParaRPr lang="zh-CN" altLang="en-US" sz="1600" b="1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专项基于</a:t>
            </a:r>
            <a:r>
              <a:rPr lang="zh-CN" altLang="en-US" sz="16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八条路线、九所钢厂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展开实践，</a:t>
            </a:r>
            <a:r>
              <a:rPr lang="zh-CN" altLang="en-US" sz="16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预计组织</a:t>
            </a:r>
            <a:r>
              <a:rPr lang="en-US" altLang="zh-CN" sz="16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8-10</a:t>
            </a:r>
            <a:r>
              <a:rPr lang="zh-CN" altLang="en-US" sz="16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支实践团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，招募学生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80-100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铸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钢铁之魂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红色寻访：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收集红色经典故事；采访代表人物</a:t>
            </a: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走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钢铁之路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调查研究：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开展实地调研，通过参观交流、认识实习等方式，体验炼钢、轧钢等生产环节</a:t>
            </a: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淬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钢铁之志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科技服务：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发挥专业优势，助力企业破解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卡脖子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技术难题</a:t>
            </a: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溯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钢铁之源</a:t>
            </a:r>
            <a:r>
              <a:rPr lang="en-US" altLang="zh-CN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精神传承：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围绕钢厂历史和钢厂所在地周边的红色资源展开系列调研</a:t>
            </a: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6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21"/>
          <p:cNvSpPr txBox="1"/>
          <p:nvPr/>
        </p:nvSpPr>
        <p:spPr>
          <a:xfrm>
            <a:off x="490855" y="4857750"/>
            <a:ext cx="8342630" cy="1187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6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预期成果：</a:t>
            </a:r>
            <a:endParaRPr lang="zh-CN" altLang="en-US" sz="1600" b="1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调研成果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系列专题报告；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传播成果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微电影、系列宣讲视频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等；</a:t>
            </a:r>
            <a:r>
              <a:rPr lang="zh-CN" altLang="en-US" sz="16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衍生成果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图文展示板、宣传海报</a:t>
            </a:r>
            <a:r>
              <a:rPr lang="zh-CN" altLang="en-US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15616" y="170138"/>
            <a:ext cx="51845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章  校级重点实践项目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88465" y="6135370"/>
            <a:ext cx="576707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有报名意向同学可进入QQ答疑群（566342731）</a:t>
            </a:r>
            <a:endParaRPr lang="zh-CN" altLang="en-US" sz="1600">
              <a:latin typeface="仿宋_GB2312" panose="02010609030101010101" charset="-122"/>
              <a:ea typeface="仿宋_GB2312" panose="0201060903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0" y="6881836"/>
          <a:ext cx="9144000" cy="500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696085" y="1752600"/>
            <a:ext cx="5751830" cy="1198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anose="05000000000000000000" charset="0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烽火记忆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七个一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主题研学活动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charset="0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红色基因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探索红色抗战资源的现实价值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charset="0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精神传承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开展革命老区专项志愿服务活动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490" y="3171825"/>
            <a:ext cx="8152130" cy="31267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预期成果：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调研成果：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在深入开展文献整理、人物访谈、实地调研、志愿服务等实践活动的基础上，撰写一篇调研报告，字数一般不超过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传播成果：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制作《赓续抗战精神》系列短视频，在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站、抖音、微信视频号等平台传播。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衍生成果：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设计融合抗战文物和当代中国精神的红色文创产品等，体现实践成果的创新性与实用性。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教学成果：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将调研案例转化为思政教育资源，开发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赓续抗战精神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数字资源，助力学校数字马院虚拟仿真课程的发展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115616" y="170138"/>
            <a:ext cx="51845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章  校级重点实践项目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538" y="1039450"/>
            <a:ext cx="8153400" cy="553085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p>
            <a:pPr algn="ctr"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重走抗战路，赓续民族魂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3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63700" y="6369050"/>
            <a:ext cx="652653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有报名意向同学可进入QQ答疑群（1043561075）</a:t>
            </a:r>
            <a:endParaRPr lang="zh-CN" altLang="en-US" sz="1600">
              <a:latin typeface="仿宋_GB2312" panose="02010609030101010101" charset="-122"/>
              <a:ea typeface="仿宋_GB2312" panose="0201060903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15616" y="170138"/>
            <a:ext cx="51845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章  校级重点实践项目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538" y="1262970"/>
            <a:ext cx="8153400" cy="553085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p>
            <a:pPr algn="ctr"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追寻领袖足迹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体悟伟大变革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3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940" name="组合 35"/>
          <p:cNvGrpSpPr/>
          <p:nvPr>
            <p:custDataLst>
              <p:tags r:id="rId2"/>
            </p:custDataLst>
          </p:nvPr>
        </p:nvGrpSpPr>
        <p:grpSpPr bwMode="auto">
          <a:xfrm>
            <a:off x="184785" y="2021209"/>
            <a:ext cx="8692515" cy="5889626"/>
            <a:chOff x="248752" y="1984220"/>
            <a:chExt cx="8289422" cy="5012493"/>
          </a:xfrm>
        </p:grpSpPr>
        <p:sp>
          <p:nvSpPr>
            <p:cNvPr id="10" name="AutoShape 4"/>
            <p:cNvSpPr/>
            <p:nvPr>
              <p:custDataLst>
                <p:tags r:id="rId3"/>
              </p:custDataLst>
            </p:nvPr>
          </p:nvSpPr>
          <p:spPr bwMode="white">
            <a:xfrm>
              <a:off x="5052608" y="3075349"/>
              <a:ext cx="3334783" cy="2746467"/>
            </a:xfrm>
            <a:prstGeom prst="roundRect">
              <a:avLst>
                <a:gd name="adj" fmla="val 4784"/>
              </a:avLst>
            </a:prstGeom>
            <a:solidFill>
              <a:schemeClr val="bg1">
                <a:alpha val="60000"/>
              </a:schemeClr>
            </a:soli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divot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defTabSz="0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944" name="组合 21"/>
            <p:cNvGrpSpPr/>
            <p:nvPr/>
          </p:nvGrpSpPr>
          <p:grpSpPr bwMode="auto">
            <a:xfrm>
              <a:off x="248752" y="1984220"/>
              <a:ext cx="8289422" cy="5012493"/>
              <a:chOff x="248752" y="1984220"/>
              <a:chExt cx="8289422" cy="5012493"/>
            </a:xfrm>
          </p:grpSpPr>
          <p:sp>
            <p:nvSpPr>
              <p:cNvPr id="15" name="AutoShape 4"/>
              <p:cNvSpPr/>
              <p:nvPr>
                <p:custDataLst>
                  <p:tags r:id="rId4"/>
                </p:custDataLst>
              </p:nvPr>
            </p:nvSpPr>
            <p:spPr bwMode="white">
              <a:xfrm>
                <a:off x="423757" y="3075349"/>
                <a:ext cx="4456874" cy="2757276"/>
              </a:xfrm>
              <a:prstGeom prst="roundRect">
                <a:avLst>
                  <a:gd name="adj" fmla="val 7012"/>
                </a:avLst>
              </a:prstGeom>
              <a:solidFill>
                <a:schemeClr val="bg1">
                  <a:alpha val="60000"/>
                </a:schemeClr>
              </a:solidFill>
              <a:ln w="38100">
                <a:gradFill>
                  <a:gsLst>
                    <a:gs pos="50000">
                      <a:srgbClr val="00DFF6"/>
                    </a:gs>
                    <a:gs pos="100000">
                      <a:srgbClr val="002774"/>
                    </a:gs>
                  </a:gsLst>
                  <a:lin ang="5400000" scaled="0"/>
                </a:gradFill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01600" prst="divot"/>
                <a:bevelB w="0" h="0"/>
                <a:contourClr>
                  <a:schemeClr val="bg1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p>
                <a:pPr marL="0" lvl="2" algn="ctr" defTabSz="0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n"/>
                  <a:tabLst>
                    <a:tab pos="136525" algn="l"/>
                  </a:tabLst>
                  <a:defRPr/>
                </a:pPr>
                <a:endPara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352907" y="1984220"/>
                <a:ext cx="8185267" cy="49395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pPr indent="0" fontAlgn="auto">
                  <a:lnSpc>
                    <a:spcPct val="100000"/>
                  </a:lnSpc>
                  <a:defRPr/>
                </a:pPr>
                <a:r>
                  <a:rPr lang="zh-CN" altLang="en-US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探寻乡村共富实践图景</a:t>
                </a:r>
                <a:r>
                  <a:rPr lang="en-US" altLang="zh-CN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en-US" altLang="zh-CN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zh-CN" altLang="en-US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探访企业创新发展样本</a:t>
                </a:r>
                <a:r>
                  <a:rPr lang="en-US" altLang="zh-CN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</a:t>
                </a:r>
                <a:r>
                  <a:rPr lang="zh-CN" altLang="en-US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解锁基层善治幸福样本</a:t>
                </a:r>
                <a:endParaRPr lang="zh-CN" alt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AutoShape 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16341" y="2455505"/>
                <a:ext cx="1790940" cy="573419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0C0"/>
                  </a:gs>
                  <a:gs pos="90000">
                    <a:srgbClr val="001B50"/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rgbClr val="AFEAFF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AutoShape 3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5738843" y="2445933"/>
                <a:ext cx="2006391" cy="5642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4DB400"/>
                  </a:gs>
                  <a:gs pos="90000">
                    <a:srgbClr val="164101"/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chemeClr val="bg1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TextBox 20">
                <a:hlinkClick r:id="" action="ppaction://noaction"/>
              </p:cNvPr>
              <p:cNvSpPr txBox="1"/>
              <p:nvPr>
                <p:custDataLst>
                  <p:tags r:id="rId8"/>
                </p:custDataLst>
              </p:nvPr>
            </p:nvSpPr>
            <p:spPr bwMode="auto">
              <a:xfrm>
                <a:off x="1905565" y="2483578"/>
                <a:ext cx="1690705" cy="434206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 wrap="square">
                <a:spAutoFit/>
              </a:bodyPr>
              <a:p>
                <a:pPr algn="ctr">
                  <a:buClr>
                    <a:srgbClr val="0000FF"/>
                  </a:buClr>
                  <a:defRPr/>
                </a:pPr>
                <a:r>
                  <a: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预期成果</a:t>
                </a:r>
                <a:endPara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TextBox 21">
                <a:hlinkClick r:id="" action="ppaction://noaction"/>
              </p:cNvPr>
              <p:cNvSpPr txBox="1"/>
              <p:nvPr>
                <p:custDataLst>
                  <p:tags r:id="rId9"/>
                </p:custDataLst>
              </p:nvPr>
            </p:nvSpPr>
            <p:spPr bwMode="auto">
              <a:xfrm>
                <a:off x="5597604" y="2516544"/>
                <a:ext cx="2278698" cy="289671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>
                <a:noAutofit/>
              </a:bodyPr>
              <a:p>
                <a:pPr algn="ctr">
                  <a:buClr>
                    <a:srgbClr val="0000FF"/>
                  </a:buClr>
                  <a:defRPr/>
                </a:pPr>
                <a:r>
                  <a: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报名要求</a:t>
                </a:r>
                <a:endPara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 2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24363" y="3075349"/>
                <a:ext cx="4456268" cy="274592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调研成果：深入开展人物访谈和文献整理，形成</a:t>
                </a: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篇字数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不少于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8000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字的访谈报告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传播成果：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至少制作一个短视频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，生动展现实践地的发展变化，并在新媒体平台传播。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衍生成果：结合实地调研和文献研究，形成一份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不少于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3000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字的调研报告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，并提交实践单位参考。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4.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教学成果：将实践调研成果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转化为思政教育素材和资源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，促进学校思想政治理论课教学改革。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52608" y="3074809"/>
                <a:ext cx="3334783" cy="392190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沿着习近平总书记国内调研考察足迹，开展实践活动，每支团队原则上选择一个省（区、市）为单位进行线路设计，每条线路覆盖的点位数不少于五个，且覆盖到农村、企业、社区，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有报名意向同学可进入QQ答疑群（1047509252）</a:t>
                </a:r>
                <a:endPara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圆角矩形 3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8752" y="2464659"/>
                <a:ext cx="8209489" cy="3471725"/>
              </a:xfrm>
              <a:prstGeom prst="roundRect">
                <a:avLst>
                  <a:gd name="adj" fmla="val 9098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4"/>
          <p:cNvSpPr/>
          <p:nvPr/>
        </p:nvSpPr>
        <p:spPr>
          <a:xfrm>
            <a:off x="1568450" y="3707448"/>
            <a:ext cx="6007100" cy="8096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60" tIns="137160" rIns="137160" bIns="137160" spcCol="1270" anchor="ctr"/>
          <a:lstStyle/>
          <a:p>
            <a:pPr defTabSz="160020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600">
              <a:solidFill>
                <a:prstClr val="white"/>
              </a:solidFill>
            </a:endParaRPr>
          </a:p>
        </p:txBody>
      </p:sp>
      <p:grpSp>
        <p:nvGrpSpPr>
          <p:cNvPr id="10250" name="组合 12"/>
          <p:cNvGrpSpPr/>
          <p:nvPr/>
        </p:nvGrpSpPr>
        <p:grpSpPr bwMode="auto">
          <a:xfrm>
            <a:off x="396240" y="2037978"/>
            <a:ext cx="8193405" cy="1535430"/>
            <a:chOff x="406400" y="2709863"/>
            <a:chExt cx="8193405" cy="1535430"/>
          </a:xfrm>
        </p:grpSpPr>
        <p:sp>
          <p:nvSpPr>
            <p:cNvPr id="10256" name="TextBox 7"/>
            <p:cNvSpPr txBox="1"/>
            <p:nvPr/>
          </p:nvSpPr>
          <p:spPr bwMode="auto">
            <a:xfrm>
              <a:off x="827405" y="2996883"/>
              <a:ext cx="7772400" cy="124841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0066CC"/>
              </a:solidFill>
              <a:miter lim="800000"/>
            </a:ln>
          </p:spPr>
          <p:txBody>
            <a:bodyPr>
              <a:noAutofit/>
            </a:bodyPr>
            <a:lstStyle>
              <a:lvl1pPr indent="4572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深入挖掘实践地的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生动故事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，通过戏曲创作的方式予以展现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前往实践地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开展戏曲讲座、展演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等，邀请演员进行戏曲表演、教学等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6400" y="2709863"/>
              <a:ext cx="876300" cy="7683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</a:t>
              </a:r>
              <a:r>
                <a:rPr lang="zh-CN" altLang="en-US" sz="2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51" name="组合 15"/>
          <p:cNvGrpSpPr/>
          <p:nvPr/>
        </p:nvGrpSpPr>
        <p:grpSpPr bwMode="auto">
          <a:xfrm>
            <a:off x="396240" y="3925426"/>
            <a:ext cx="8258810" cy="2376170"/>
            <a:chOff x="340420" y="4998403"/>
            <a:chExt cx="8258810" cy="2376170"/>
          </a:xfrm>
        </p:grpSpPr>
        <p:sp>
          <p:nvSpPr>
            <p:cNvPr id="10254" name="TextBox 8"/>
            <p:cNvSpPr txBox="1"/>
            <p:nvPr/>
          </p:nvSpPr>
          <p:spPr bwMode="auto">
            <a:xfrm>
              <a:off x="826830" y="5522278"/>
              <a:ext cx="7772400" cy="1852295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0066CC"/>
              </a:solidFill>
              <a:miter lim="800000"/>
            </a:ln>
          </p:spPr>
          <p:txBody>
            <a:bodyPr wrap="square">
              <a:noAutofit/>
            </a:bodyPr>
            <a:lstStyle>
              <a:lvl1pPr indent="4572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调研成果。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撰写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调研报告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《地方戏曲传承现状与发展建议》。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40000"/>
                </a:lnSpc>
              </a:pPr>
              <a:r>
                <a: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传播成果。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制作戏曲文化的传承发展的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微电影、系列宣讲视频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40000"/>
                </a:lnSpc>
              </a:pPr>
              <a:r>
                <a: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衍生成果。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结合地方特色，创作形成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原创戏曲作品与歌词曲词等文化艺术作品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0420" y="4998403"/>
              <a:ext cx="941705" cy="7683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  <a:miter lim="800000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预期成果</a:t>
              </a:r>
              <a:endParaRPr lang="zh-CN" altLang="en-US" sz="2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115616" y="170138"/>
            <a:ext cx="51845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章  校级重点实践项目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490538" y="1262970"/>
            <a:ext cx="8153400" cy="553085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p>
            <a:pPr algn="ctr"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戏曲文化的传承发展</a:t>
            </a: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3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8450" y="6408420"/>
            <a:ext cx="5576570" cy="398780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</a:ln>
        </p:spPr>
        <p:txBody>
          <a:bodyPr wrap="square" anchor="t">
            <a:spAutoFit/>
          </a:bodyPr>
          <a:p>
            <a:pPr algn="just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有报名意向同学可进入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QQ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答疑群（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653564533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en-US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410585" y="2061210"/>
            <a:ext cx="20796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第三</a:t>
            </a:r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章</a:t>
            </a:r>
            <a:endParaRPr lang="zh-CN" altLang="en-US" sz="4050" b="1" spc="6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5695" y="3500755"/>
            <a:ext cx="7023735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AI</a:t>
            </a:r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技术赋能大学生社会实践的路径探索与模式创新</a:t>
            </a:r>
            <a:endParaRPr lang="zh-CN" altLang="en-US" sz="4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116561" y="3069138"/>
            <a:ext cx="6911975" cy="11430"/>
          </a:xfrm>
          <a:prstGeom prst="line">
            <a:avLst/>
          </a:prstGeom>
          <a:ln w="12700">
            <a:gradFill flip="none" rotWithShape="1">
              <a:gsLst>
                <a:gs pos="0">
                  <a:srgbClr val="CA351C">
                    <a:alpha val="0"/>
                  </a:srgbClr>
                </a:gs>
                <a:gs pos="100000">
                  <a:srgbClr val="CA351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15616" y="170138"/>
            <a:ext cx="51845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7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AI</a:t>
            </a:r>
            <a:r>
              <a:rPr lang="zh-CN" altLang="en-US" sz="27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技术赋能社会实践的</a:t>
            </a:r>
            <a:r>
              <a:rPr lang="zh-CN" altLang="en-US" sz="27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重要性</a:t>
            </a:r>
            <a:endParaRPr lang="zh-CN" altLang="en-US" sz="27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538" y="1262970"/>
            <a:ext cx="8153400" cy="553085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p>
            <a:pPr algn="ctr">
              <a:defRPr/>
            </a:pP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人工智能引领新一轮科技革命和产业变革</a:t>
            </a:r>
            <a:endParaRPr lang="zh-CN" altLang="en-US" sz="3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944" name="组合 21"/>
          <p:cNvGrpSpPr/>
          <p:nvPr/>
        </p:nvGrpSpPr>
        <p:grpSpPr bwMode="auto">
          <a:xfrm rot="0">
            <a:off x="2870835" y="4028442"/>
            <a:ext cx="5767070" cy="3013075"/>
            <a:chOff x="3252297" y="1942999"/>
            <a:chExt cx="5205944" cy="3922127"/>
          </a:xfrm>
        </p:grpSpPr>
        <p:sp>
          <p:nvSpPr>
            <p:cNvPr id="24" name="矩形 25"/>
            <p:cNvSpPr/>
            <p:nvPr>
              <p:custDataLst>
                <p:tags r:id="rId2"/>
              </p:custDataLst>
            </p:nvPr>
          </p:nvSpPr>
          <p:spPr>
            <a:xfrm>
              <a:off x="3351463" y="1942999"/>
              <a:ext cx="5058628" cy="3922127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从自身学习成长的角度：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AI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技术的广泛应用是大势所趋，尽早熟练掌握相关方法和应用，将对未来学习、实践、工作产生深远的正向推动作用。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从服务社会发展的角度：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合理使用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AI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技术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能够在众多场景下高效解决实际问题，大学生应当将自身所长积极应用于服务社会发展。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5" name="圆角矩形 30"/>
            <p:cNvSpPr/>
            <p:nvPr>
              <p:custDataLst>
                <p:tags r:id="rId3"/>
              </p:custDataLst>
            </p:nvPr>
          </p:nvSpPr>
          <p:spPr>
            <a:xfrm>
              <a:off x="3252297" y="2017389"/>
              <a:ext cx="5205944" cy="2918657"/>
            </a:xfrm>
            <a:prstGeom prst="roundRect">
              <a:avLst>
                <a:gd name="adj" fmla="val 9098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490855" y="1904365"/>
            <a:ext cx="2155825" cy="4423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2793365" y="1904365"/>
            <a:ext cx="5844540" cy="1927860"/>
            <a:chOff x="4399" y="2999"/>
            <a:chExt cx="9204" cy="303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" y="2999"/>
              <a:ext cx="9204" cy="30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圆角矩形 7"/>
            <p:cNvSpPr/>
            <p:nvPr/>
          </p:nvSpPr>
          <p:spPr>
            <a:xfrm>
              <a:off x="8630" y="3496"/>
              <a:ext cx="4833" cy="30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399" y="3889"/>
              <a:ext cx="733" cy="30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552" y="5589"/>
              <a:ext cx="7692" cy="30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矩形 132"/>
          <p:cNvSpPr/>
          <p:nvPr/>
        </p:nvSpPr>
        <p:spPr>
          <a:xfrm>
            <a:off x="1310640" y="4245610"/>
            <a:ext cx="2774315" cy="525145"/>
          </a:xfrm>
          <a:prstGeom prst="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9655" y="748030"/>
            <a:ext cx="3265805" cy="3265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59655" y="789940"/>
            <a:ext cx="3225165" cy="32251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71930" y="4373880"/>
            <a:ext cx="2413000" cy="3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北科大青年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747895" y="4251325"/>
            <a:ext cx="3389630" cy="525145"/>
          </a:xfrm>
          <a:prstGeom prst="rect">
            <a:avLst/>
          </a:prstGeom>
          <a:gradFill>
            <a:gsLst>
              <a:gs pos="0">
                <a:srgbClr val="A22B17">
                  <a:lumMod val="90000"/>
                  <a:lumOff val="10000"/>
                </a:srgbClr>
              </a:gs>
              <a:gs pos="100000">
                <a:srgbClr val="A22B17">
                  <a:alpha val="72000"/>
                  <a:lumMod val="92000"/>
                  <a:lumOff val="8000"/>
                </a:srgbClr>
              </a:gs>
            </a:gsLst>
            <a:lin ang="5400000" scaled="1"/>
          </a:gradFill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rgbClr val="F2C68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F2C6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4819650" y="4373880"/>
            <a:ext cx="3291840" cy="3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北科大实践志愿小博士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1764030" y="5012690"/>
            <a:ext cx="6520180" cy="112585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kumimoji="0" lang="zh-CN" altLang="en-US" sz="1600" b="1" i="0" u="none" strike="noStrike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扫描关注微信公众号“北科大青年”“北科大实践志愿小博士”</a:t>
            </a:r>
            <a:endParaRPr kumimoji="0" lang="en-US" altLang="zh-CN" sz="1600" b="1" i="0" u="none" strike="noStrike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1" i="0" u="none" strike="noStrike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kumimoji="0" lang="zh-CN" altLang="en-US" sz="1600" b="1" i="0" u="none" strike="noStrike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社会实践相关讯息在两个公众号均有发布，敬请关注</a:t>
            </a:r>
            <a:endParaRPr kumimoji="0" lang="zh-CN" altLang="en-US" sz="1600" b="1" i="0" u="none" strike="noStrike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167063" y="2061210"/>
            <a:ext cx="28098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第一</a:t>
            </a:r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部分</a:t>
            </a:r>
            <a:endParaRPr lang="zh-CN" altLang="en-US" sz="4050" b="1" spc="6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5695" y="3500755"/>
            <a:ext cx="7023735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常用的</a:t>
            </a:r>
            <a:r>
              <a:rPr lang="en-US" altLang="zh-CN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AI</a:t>
            </a:r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工具</a:t>
            </a:r>
            <a:endParaRPr lang="zh-CN" altLang="en-US" sz="4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116561" y="3069138"/>
            <a:ext cx="6911975" cy="11430"/>
          </a:xfrm>
          <a:prstGeom prst="line">
            <a:avLst/>
          </a:prstGeom>
          <a:ln w="12700">
            <a:gradFill flip="none" rotWithShape="1">
              <a:gsLst>
                <a:gs pos="0">
                  <a:srgbClr val="CA351C">
                    <a:alpha val="0"/>
                  </a:srgbClr>
                </a:gs>
                <a:gs pos="100000">
                  <a:srgbClr val="CA351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78280" y="1945640"/>
            <a:ext cx="6019165" cy="967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DeepSeek（https://chat.deepseek.com/）</a:t>
            </a: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豆包（https://www.doubao.com/chat/）</a:t>
            </a: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ctr" fontAlgn="auto">
              <a:lnSpc>
                <a:spcPct val="125000"/>
              </a:lnSpc>
              <a:buFont typeface="Wingdings" panose="05000000000000000000" charset="0"/>
              <a:buChar char="l"/>
            </a:pP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25000"/>
              </a:lnSpc>
            </a:pP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ctr" fontAlgn="auto">
              <a:lnSpc>
                <a:spcPct val="125000"/>
              </a:lnSpc>
              <a:buFont typeface="Wingdings" panose="05000000000000000000" charset="0"/>
              <a:buChar char="l"/>
            </a:pP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15695" y="170180"/>
            <a:ext cx="5499735" cy="887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第三章  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AI技术赋能大学生社会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实践路径探索与模式创新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081" name="îṡ1îḍe"/>
          <p:cNvSpPr/>
          <p:nvPr/>
        </p:nvSpPr>
        <p:spPr>
          <a:xfrm>
            <a:off x="1553210" y="1403350"/>
            <a:ext cx="5869940" cy="49657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50000"/>
              </a:lnSpc>
            </a:pPr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文本类工具（文字处理、创意、头脑风暴）</a:t>
            </a:r>
            <a:endParaRPr lang="zh-CN" altLang="en-US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îṡ1îḍe"/>
          <p:cNvSpPr/>
          <p:nvPr/>
        </p:nvSpPr>
        <p:spPr>
          <a:xfrm>
            <a:off x="1553210" y="2838450"/>
            <a:ext cx="5869940" cy="49657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50000"/>
              </a:lnSpc>
            </a:pPr>
            <a:r>
              <a:rPr lang="zh-CN" altLang="en-US" sz="2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其他工具（图片、视频、声音等）</a:t>
            </a:r>
            <a:endParaRPr lang="zh-CN" altLang="en-US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8215" y="3361690"/>
            <a:ext cx="45186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图片、视频类素材生成：</a:t>
            </a:r>
            <a:endParaRPr lang="zh-CN" altLang="en-US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25000"/>
              </a:lnSpc>
            </a:pP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豆包（https://www.doubao.com/chat/）</a:t>
            </a:r>
            <a:endParaRPr lang="zh-CN" altLang="en-US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25000"/>
              </a:lnSpc>
            </a:pP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可灵AI（https://app.klingai.com/cn/）</a:t>
            </a:r>
            <a:endParaRPr lang="zh-CN" altLang="en-US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语音实时转写：</a:t>
            </a:r>
            <a:endParaRPr lang="zh-CN" altLang="en-US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25000"/>
              </a:lnSpc>
            </a:pP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讯飞听见（https://www.iflyrec.com/）</a:t>
            </a:r>
            <a:endParaRPr lang="zh-CN" altLang="en-US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PPT制作：</a:t>
            </a:r>
            <a:endParaRPr lang="zh-CN" altLang="en-US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25000"/>
              </a:lnSpc>
            </a:pPr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Kimi（https://kimi.moonshot.cn/）</a:t>
            </a:r>
            <a:endParaRPr lang="zh-CN" altLang="en-US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25000"/>
              </a:lnSpc>
            </a:pP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24915" y="5948680"/>
            <a:ext cx="652653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注意甄别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生成内容的真实性、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合理性！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225800" y="2061210"/>
            <a:ext cx="26924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第二</a:t>
            </a:r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部分</a:t>
            </a:r>
            <a:endParaRPr lang="zh-CN" altLang="en-US" sz="4050" b="1" spc="6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5695" y="3500755"/>
            <a:ext cx="7023735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应用实例</a:t>
            </a:r>
            <a:endParaRPr lang="zh-CN" altLang="en-US" sz="4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116561" y="3069138"/>
            <a:ext cx="6911975" cy="11430"/>
          </a:xfrm>
          <a:prstGeom prst="line">
            <a:avLst/>
          </a:prstGeom>
          <a:ln w="12700">
            <a:gradFill flip="none" rotWithShape="1">
              <a:gsLst>
                <a:gs pos="0">
                  <a:srgbClr val="CA351C">
                    <a:alpha val="0"/>
                  </a:srgbClr>
                </a:gs>
                <a:gs pos="100000">
                  <a:srgbClr val="CA351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93060" y="1910715"/>
            <a:ext cx="3705225" cy="4947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社会实践智能选题</a:t>
            </a: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匹配实践资源</a:t>
            </a: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录音数据处理</a:t>
            </a: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图片、视频素材生成</a:t>
            </a: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图表生成，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制作等</a:t>
            </a: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实践报告生成</a:t>
            </a: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081" name="îṡ1îḍe"/>
          <p:cNvSpPr/>
          <p:nvPr/>
        </p:nvSpPr>
        <p:spPr>
          <a:xfrm>
            <a:off x="2632075" y="1287145"/>
            <a:ext cx="3870960" cy="50673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应用实例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15695" y="170180"/>
            <a:ext cx="5499735" cy="887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第三章  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AI技术赋能大学生社会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实践路径探索与模式创新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2510" y="5549900"/>
            <a:ext cx="707898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技术应当应用于提升实践的效率和质量，切忌完全使用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代替独立思考，杜绝报告全文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生成等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067435" y="260985"/>
            <a:ext cx="21634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思维导图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矩形: 圆角 4"/>
          <p:cNvSpPr/>
          <p:nvPr/>
        </p:nvSpPr>
        <p:spPr>
          <a:xfrm>
            <a:off x="775456" y="3249860"/>
            <a:ext cx="2238375" cy="385445"/>
          </a:xfrm>
          <a:prstGeom prst="roundRect">
            <a:avLst/>
          </a:prstGeom>
          <a:solidFill>
            <a:srgbClr val="C14635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社会实践考核与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AI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赋能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注: 弯曲线形 5"/>
          <p:cNvSpPr/>
          <p:nvPr/>
        </p:nvSpPr>
        <p:spPr>
          <a:xfrm>
            <a:off x="3426460" y="1848485"/>
            <a:ext cx="1774190" cy="323850"/>
          </a:xfrm>
          <a:prstGeom prst="borderCallout2">
            <a:avLst>
              <a:gd name="adj1" fmla="val 55490"/>
              <a:gd name="adj2" fmla="val 4366"/>
              <a:gd name="adj3" fmla="val 55490"/>
              <a:gd name="adj4" fmla="val -10379"/>
              <a:gd name="adj5" fmla="val 421764"/>
              <a:gd name="adj6" fmla="val -50250"/>
            </a:avLst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社会实践的考核概述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5191039" y="2086496"/>
            <a:ext cx="291465" cy="1905"/>
          </a:xfrm>
          <a:prstGeom prst="line">
            <a:avLst/>
          </a:prstGeom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538167" y="4357701"/>
            <a:ext cx="1643380" cy="431800"/>
          </a:xfrm>
          <a:prstGeom prst="rect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</a:t>
            </a: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左中括号 12"/>
          <p:cNvSpPr/>
          <p:nvPr/>
        </p:nvSpPr>
        <p:spPr>
          <a:xfrm>
            <a:off x="5482590" y="1405255"/>
            <a:ext cx="200660" cy="1576070"/>
          </a:xfrm>
          <a:prstGeom prst="leftBracket">
            <a:avLst/>
          </a:prstGeom>
          <a:noFill/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41340" y="1068705"/>
            <a:ext cx="2110740" cy="54673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社会实践考核评价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的目的与意义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47690" y="2773045"/>
            <a:ext cx="2104390" cy="520700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社会实践的考核方式与应对方法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572038" y="3649114"/>
            <a:ext cx="736600" cy="915035"/>
          </a:xfrm>
          <a:prstGeom prst="line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311426" y="4563441"/>
            <a:ext cx="241017" cy="0"/>
          </a:xfrm>
          <a:prstGeom prst="line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097530" y="4657267"/>
            <a:ext cx="524646" cy="0"/>
          </a:xfrm>
          <a:prstGeom prst="line">
            <a:avLst/>
          </a:prstGeom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左中括号 29"/>
          <p:cNvSpPr/>
          <p:nvPr/>
        </p:nvSpPr>
        <p:spPr>
          <a:xfrm>
            <a:off x="5608369" y="4211471"/>
            <a:ext cx="261572" cy="1080504"/>
          </a:xfrm>
          <a:prstGeom prst="leftBracket">
            <a:avLst/>
          </a:prstGeom>
          <a:noFill/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47690" y="1926590"/>
            <a:ext cx="2110105" cy="53530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社会实践考核评价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的内容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808980" y="5060950"/>
            <a:ext cx="2109470" cy="47307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应用实例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09011" y="3974402"/>
            <a:ext cx="2110108" cy="47307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常用的</a:t>
            </a:r>
            <a:r>
              <a:rPr lang="en-US" altLang="zh-CN" sz="1400" b="1" dirty="0">
                <a:solidFill>
                  <a:schemeClr val="tx1"/>
                </a:solidFill>
              </a:rPr>
              <a:t>AI</a:t>
            </a:r>
            <a:r>
              <a:rPr lang="zh-CN" altLang="en-US" sz="1400" b="1" dirty="0">
                <a:solidFill>
                  <a:schemeClr val="tx1"/>
                </a:solidFill>
              </a:rPr>
              <a:t>工具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08957" y="3218511"/>
            <a:ext cx="1643380" cy="431800"/>
          </a:xfrm>
          <a:prstGeom prst="rect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校级重点</a:t>
            </a: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>
            <a:stCxn id="3" idx="3"/>
            <a:endCxn id="4" idx="1"/>
          </p:cNvCxnSpPr>
          <p:nvPr/>
        </p:nvCxnSpPr>
        <p:spPr>
          <a:xfrm flipV="1">
            <a:off x="3013998" y="3434484"/>
            <a:ext cx="495300" cy="8255"/>
          </a:xfrm>
          <a:prstGeom prst="line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4"/>
          <p:cNvSpPr/>
          <p:nvPr/>
        </p:nvSpPr>
        <p:spPr>
          <a:xfrm>
            <a:off x="1568450" y="3748088"/>
            <a:ext cx="6007100" cy="8096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60" tIns="137160" rIns="137160" bIns="137160" spcCol="1270" anchor="ctr"/>
          <a:lstStyle/>
          <a:p>
            <a:pPr defTabSz="160020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6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695" y="2728595"/>
            <a:ext cx="5299075" cy="2120900"/>
          </a:xfrm>
          <a:prstGeom prst="rect">
            <a:avLst/>
          </a:prstGeom>
          <a:ln>
            <a:solidFill>
              <a:srgbClr val="EF720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535305" indent="-535305">
              <a:spcAft>
                <a:spcPts val="1200"/>
              </a:spcAft>
              <a:buFontTx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社会实践考核评价的标准是什么？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5305" indent="-535305">
              <a:spcAft>
                <a:spcPts val="1200"/>
              </a:spcAft>
              <a:buFontTx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我校采用的考评方式是什么？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5305" indent="-535305">
              <a:spcAft>
                <a:spcPts val="1200"/>
              </a:spcAft>
              <a:buFontTx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校级重点项目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有哪些？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5305" indent="-535305">
              <a:spcAft>
                <a:spcPts val="1200"/>
              </a:spcAft>
              <a:buFontTx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常用的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有哪些？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35" y="1916430"/>
            <a:ext cx="3060065" cy="24345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-684584" y="195977"/>
            <a:ext cx="65527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课后思考与作业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69094" y="1203008"/>
            <a:ext cx="5107781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200" b="1" noProof="0" dirty="0">
                <a:ln>
                  <a:noFill/>
                </a:ln>
                <a:solidFill>
                  <a:srgbClr val="CE3A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社会实践参考用书及资料</a:t>
            </a:r>
            <a:endParaRPr lang="zh-CN" altLang="en-US" sz="2200" b="1" noProof="0" dirty="0">
              <a:ln>
                <a:noFill/>
              </a:ln>
              <a:solidFill>
                <a:srgbClr val="CE3A2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9094" y="1925479"/>
            <a:ext cx="8478401" cy="3833138"/>
            <a:chOff x="116" y="1951"/>
            <a:chExt cx="19198" cy="9015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16" y="1951"/>
              <a:ext cx="3649" cy="5090"/>
            </a:xfrm>
            <a:prstGeom prst="rect">
              <a:avLst/>
            </a:prstGeom>
            <a:effectLst/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9" y="2069"/>
              <a:ext cx="3583" cy="51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6" y="2069"/>
              <a:ext cx="3577" cy="51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6" name="组合 5"/>
            <p:cNvGrpSpPr/>
            <p:nvPr/>
          </p:nvGrpSpPr>
          <p:grpSpPr>
            <a:xfrm>
              <a:off x="7741" y="2069"/>
              <a:ext cx="11573" cy="8897"/>
              <a:chOff x="6418" y="2009"/>
              <a:chExt cx="11573" cy="8897"/>
            </a:xfrm>
          </p:grpSpPr>
          <p:cxnSp>
            <p:nvCxnSpPr>
              <p:cNvPr id="251" name="PA-直接连接符 183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14400" y="7522"/>
                <a:ext cx="0" cy="2951"/>
              </a:xfrm>
              <a:prstGeom prst="line">
                <a:avLst/>
              </a:prstGeom>
              <a:ln>
                <a:gradFill>
                  <a:gsLst>
                    <a:gs pos="0">
                      <a:srgbClr val="A22B17">
                        <a:alpha val="54000"/>
                      </a:srgbClr>
                    </a:gs>
                    <a:gs pos="60000">
                      <a:srgbClr val="A22B17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14402" y="7742"/>
                <a:ext cx="3589" cy="278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团中央学校部、全国学联秘书处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:《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青春实践路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——“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三下乡”社会实践活动指南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》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电子工业出版社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2017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年版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8" y="2009"/>
                <a:ext cx="3784" cy="508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8" name="矩形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6696" y="7742"/>
                <a:ext cx="3468" cy="195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刘晓东：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《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大学生社会实践理论与实务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》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，高等教育出版社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2014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年版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3"/>
                </p:custDataLst>
              </p:nvPr>
            </p:nvSpPr>
            <p:spPr>
              <a:xfrm>
                <a:off x="10510" y="7742"/>
                <a:ext cx="3547" cy="316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北京科技大学“社会实践”课程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组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:《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实践绘就最美青春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——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党的十八大以来北科大青年服务国家实践风采录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》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电子工业出版社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2017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年版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200" y="7801"/>
              <a:ext cx="3468" cy="151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《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习近平与大学生朋友们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》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，中国青年出版社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2020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年版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图片 9" descr="微信图片_202304101529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89" y="2069"/>
              <a:ext cx="3528" cy="502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989" y="7801"/>
              <a:ext cx="3708" cy="1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1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王鹂：</a:t>
              </a:r>
              <a:r>
                <a:rPr lang="zh-CN" altLang="en-US" sz="12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《大学生社会实践选题指导》</a:t>
              </a:r>
              <a:r>
                <a:rPr lang="zh-CN" altLang="en-US" sz="1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，冶金工业出版社2022年版</a:t>
              </a:r>
              <a:endParaRPr lang="zh-CN" altLang="en-US" sz="1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1188244" y="188365"/>
            <a:ext cx="47465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重点参考书目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ṡ1îḍe"/>
          <p:cNvSpPr/>
          <p:nvPr/>
        </p:nvSpPr>
        <p:spPr>
          <a:xfrm>
            <a:off x="1315085" y="1230630"/>
            <a:ext cx="6416040" cy="57785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base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kern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社会实践相关参考用书及资料</a:t>
            </a:r>
            <a:endParaRPr lang="zh-CN" altLang="en-US" sz="2400" b="1" kern="12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1"/>
          <p:cNvSpPr/>
          <p:nvPr/>
        </p:nvSpPr>
        <p:spPr bwMode="auto">
          <a:xfrm>
            <a:off x="692785" y="2343785"/>
            <a:ext cx="7954645" cy="35585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0468" tIns="28566" bIns="47610" anchor="ctr"/>
          <a:lstStyle/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陈曦：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大学生社会实践教程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，机械工程出版社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2006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胡树祥、吴满意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大学生社会实践教育理论与方法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》,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人民出版社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陈曦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大学生志愿服务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》,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冶金工业出版社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2009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张钟汝、顾青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助老服务志愿者手册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》,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中国社会出版社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2008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范伟达、范冰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社会调查研究方法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》,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复旦大学出版社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张建：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应用写作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，高等教育出版社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2008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盛希贵：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新闻摄影实务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，北京大学出版社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188244" y="188365"/>
            <a:ext cx="47465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参考资料列表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ṡ1îḍe"/>
          <p:cNvSpPr/>
          <p:nvPr/>
        </p:nvSpPr>
        <p:spPr>
          <a:xfrm>
            <a:off x="1315085" y="1236345"/>
            <a:ext cx="6366510" cy="67183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base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kern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社会实践建议阅读文献及图书</a:t>
            </a:r>
            <a:endParaRPr lang="zh-CN" altLang="en-US" sz="2400" b="1" kern="12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1"/>
          <p:cNvSpPr/>
          <p:nvPr/>
        </p:nvSpPr>
        <p:spPr bwMode="auto">
          <a:xfrm>
            <a:off x="554990" y="2361565"/>
            <a:ext cx="8248650" cy="3631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0468" tIns="28566" bIns="47610" anchor="ctr"/>
          <a:lstStyle/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习近平：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习近平总书记系列重要讲话读本（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》,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学习出版社、人民出版社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习近平：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习近平扶贫论述摘编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，中央文献出版社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水延凯：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社会调查教程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（第六版），中国人民大学出版社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2014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风笑天：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社会研究方法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，中国人民大学出版社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5.《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学生伤害事故处理办法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（教育部令第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号令）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6.《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文后参考文献著录规则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（中华人民共和国国家标准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GB/T 7714-2005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7630"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教育部社会科学委员会学风建设委员会：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高校人文社会科学学术规范指南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，高等教育出版社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2009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188244" y="188365"/>
            <a:ext cx="47465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参考资料列表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 bwMode="auto">
          <a:xfrm>
            <a:off x="3574215" y="1213888"/>
            <a:ext cx="5368192" cy="485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468" tIns="28566" bIns="47610" anchor="ctr">
            <a:spAutoFit/>
          </a:bodyPr>
          <a:lstStyle>
            <a:lvl1pPr indent="127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indent="0" algn="r">
              <a:spcBef>
                <a:spcPts val="600"/>
              </a:spcBef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北京科技大学社会实践课程网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http://ishijian.ustb.edu.cn/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图书馆资源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北京科技大学图书馆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http://lib.ustb.edu.cn/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文献数据库资源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中国知网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http://www.cnki.net/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公益志愿信息资源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中国青年志愿者网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http://www.zgzyz.org.cn/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中国扶贫基金会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http://www.cfpa.org.cn/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主要时事新闻网站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新华网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http://www.xinhuanet.com/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人民网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http://www.people.com.cn/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就业实习信息资源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中国国家人才网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http://www.newjobs.com.cn/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智联招聘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http://www.zhaopin.com/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○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摄影摄像资源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人民图片网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http://vip.people.com.cn/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31074" name="Picture 2" descr="C:\Documents and Settings\liyang\桌面\11年操作指南封面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5" t="52785" r="16425" b="1112"/>
          <a:stretch>
            <a:fillRect/>
          </a:stretch>
        </p:blipFill>
        <p:spPr bwMode="auto">
          <a:xfrm>
            <a:off x="28575" y="2588101"/>
            <a:ext cx="3731895" cy="29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2420" y="1689100"/>
            <a:ext cx="3164205" cy="39878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社会实践相关网络资源</a:t>
            </a:r>
            <a:endParaRPr lang="zh-CN" altLang="en-US" sz="2000" b="1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188244" y="188365"/>
            <a:ext cx="47465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参考资料列表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067435" y="260985"/>
            <a:ext cx="21634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思维导图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矩形: 圆角 4"/>
          <p:cNvSpPr/>
          <p:nvPr/>
        </p:nvSpPr>
        <p:spPr>
          <a:xfrm>
            <a:off x="775456" y="3249860"/>
            <a:ext cx="2238375" cy="385445"/>
          </a:xfrm>
          <a:prstGeom prst="roundRect">
            <a:avLst/>
          </a:prstGeom>
          <a:solidFill>
            <a:srgbClr val="C14635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社会实践考核与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AI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赋能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注: 弯曲线形 5"/>
          <p:cNvSpPr/>
          <p:nvPr/>
        </p:nvSpPr>
        <p:spPr>
          <a:xfrm>
            <a:off x="3426460" y="1848485"/>
            <a:ext cx="1774190" cy="323850"/>
          </a:xfrm>
          <a:prstGeom prst="borderCallout2">
            <a:avLst>
              <a:gd name="adj1" fmla="val 55490"/>
              <a:gd name="adj2" fmla="val 4366"/>
              <a:gd name="adj3" fmla="val 55490"/>
              <a:gd name="adj4" fmla="val -10379"/>
              <a:gd name="adj5" fmla="val 421764"/>
              <a:gd name="adj6" fmla="val -50250"/>
            </a:avLst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社会实践的考核概述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5191039" y="2086496"/>
            <a:ext cx="291465" cy="1905"/>
          </a:xfrm>
          <a:prstGeom prst="line">
            <a:avLst/>
          </a:prstGeom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538167" y="4357701"/>
            <a:ext cx="1643380" cy="431800"/>
          </a:xfrm>
          <a:prstGeom prst="rect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</a:t>
            </a: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左中括号 12"/>
          <p:cNvSpPr/>
          <p:nvPr/>
        </p:nvSpPr>
        <p:spPr>
          <a:xfrm>
            <a:off x="5482590" y="1405255"/>
            <a:ext cx="200660" cy="1576070"/>
          </a:xfrm>
          <a:prstGeom prst="leftBracket">
            <a:avLst/>
          </a:prstGeom>
          <a:noFill/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41340" y="1068705"/>
            <a:ext cx="2110740" cy="54673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社会实践考核评价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的目的与意义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47690" y="2773045"/>
            <a:ext cx="2104390" cy="520700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社会实践的考核方式与应对方法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572038" y="3649114"/>
            <a:ext cx="736600" cy="915035"/>
          </a:xfrm>
          <a:prstGeom prst="line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311426" y="4563441"/>
            <a:ext cx="241017" cy="0"/>
          </a:xfrm>
          <a:prstGeom prst="line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097530" y="4657267"/>
            <a:ext cx="524646" cy="0"/>
          </a:xfrm>
          <a:prstGeom prst="line">
            <a:avLst/>
          </a:prstGeom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左中括号 29"/>
          <p:cNvSpPr/>
          <p:nvPr/>
        </p:nvSpPr>
        <p:spPr>
          <a:xfrm>
            <a:off x="5608369" y="4211471"/>
            <a:ext cx="261572" cy="1080504"/>
          </a:xfrm>
          <a:prstGeom prst="leftBracket">
            <a:avLst/>
          </a:prstGeom>
          <a:noFill/>
          <a:ln w="28575">
            <a:solidFill>
              <a:srgbClr val="C14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47690" y="1926590"/>
            <a:ext cx="2110105" cy="53530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社会实践考核评价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的内容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808980" y="5060950"/>
            <a:ext cx="2109470" cy="47307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应用实例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09011" y="3974402"/>
            <a:ext cx="2110108" cy="473075"/>
          </a:xfrm>
          <a:prstGeom prst="rect">
            <a:avLst/>
          </a:prstGeom>
          <a:solidFill>
            <a:schemeClr val="bg1"/>
          </a:solidFill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</a:rPr>
              <a:t>常用的</a:t>
            </a:r>
            <a:r>
              <a:rPr lang="en-US" altLang="zh-CN" sz="1400" b="1" dirty="0">
                <a:solidFill>
                  <a:schemeClr val="tx1"/>
                </a:solidFill>
              </a:rPr>
              <a:t>AI</a:t>
            </a:r>
            <a:r>
              <a:rPr lang="zh-CN" altLang="en-US" sz="1400" b="1" dirty="0">
                <a:solidFill>
                  <a:schemeClr val="tx1"/>
                </a:solidFill>
              </a:rPr>
              <a:t>工具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08957" y="3218511"/>
            <a:ext cx="1643380" cy="431800"/>
          </a:xfrm>
          <a:prstGeom prst="rect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校级重点</a:t>
            </a: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>
            <a:stCxn id="3" idx="3"/>
            <a:endCxn id="4" idx="1"/>
          </p:cNvCxnSpPr>
          <p:nvPr/>
        </p:nvCxnSpPr>
        <p:spPr>
          <a:xfrm flipV="1">
            <a:off x="3013998" y="3434484"/>
            <a:ext cx="495300" cy="8255"/>
          </a:xfrm>
          <a:prstGeom prst="line">
            <a:avLst/>
          </a:prstGeom>
          <a:solidFill>
            <a:srgbClr val="C14635"/>
          </a:solidFill>
          <a:ln>
            <a:solidFill>
              <a:srgbClr val="C14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 bwMode="auto">
          <a:xfrm>
            <a:off x="1059815" y="2998788"/>
            <a:ext cx="7023100" cy="3105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办公地点：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学生活动中心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7#215        62334634   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上班时间：周一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~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周五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上午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8:00~11:30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下午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14:00~17:00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电子信箱：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ustbsjb@126.com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大学生社会实践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课程网：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http://ishijian.ustb.edu.cn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北京科技大学社会实践管理信息系统：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https://e.ustb.edu.cn/v2/matter/start?id=1105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官方新浪微博：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北科大青年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微信平台：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北科大青年、北科大实践志愿小博士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21563"/>
          <a:stretch>
            <a:fillRect/>
          </a:stretch>
        </p:blipFill>
        <p:spPr>
          <a:xfrm>
            <a:off x="2576671" y="1195301"/>
            <a:ext cx="3819049" cy="15244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11025" y="372681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188244" y="188365"/>
            <a:ext cx="47465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校团委实践部联系方式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87450" y="194628"/>
            <a:ext cx="178927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îṡ1îḍe"/>
          <p:cNvSpPr/>
          <p:nvPr/>
        </p:nvSpPr>
        <p:spPr>
          <a:xfrm>
            <a:off x="2699782" y="1090319"/>
            <a:ext cx="3744436" cy="480060"/>
          </a:xfrm>
          <a:prstGeom prst="roundRect">
            <a:avLst/>
          </a:prstGeom>
          <a:gradFill flip="none" rotWithShape="1">
            <a:gsLst>
              <a:gs pos="0">
                <a:srgbClr val="A22B17">
                  <a:lumMod val="94000"/>
                  <a:lumOff val="6000"/>
                </a:srgbClr>
              </a:gs>
              <a:gs pos="100000">
                <a:srgbClr val="A22B17">
                  <a:alpha val="72000"/>
                  <a:lumMod val="85000"/>
                  <a:lumOff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社会实践考核与</a:t>
            </a:r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赋能</a:t>
            </a:r>
            <a:endParaRPr lang="zh-CN" altLang="en-US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957248" y="1959029"/>
            <a:ext cx="7416824" cy="4050030"/>
          </a:xfrm>
          <a:prstGeom prst="rect">
            <a:avLst/>
          </a:prstGeom>
          <a:noFill/>
          <a:ln w="25400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</a:pPr>
            <a:r>
              <a:rPr lang="zh-CN" altLang="en-US" sz="2200" dirty="0">
                <a:solidFill>
                  <a:srgbClr val="C14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课程概述：</a:t>
            </a:r>
            <a:endParaRPr lang="en-US" altLang="zh-CN" sz="2200" dirty="0">
              <a:solidFill>
                <a:srgbClr val="C146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3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本章主要内容为社会实践的考核与</a:t>
            </a: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赋能，包括社会实践考核的目的与意义、社会实践考核评价的内容、社会实践的考核方式与应对方法和</a:t>
            </a: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赋能社会实践的方法两个部分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30000"/>
              </a:lnSpc>
            </a:pP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教学目的和要求：</a:t>
            </a:r>
            <a:endParaRPr lang="en-US" altLang="zh-CN" sz="2200" dirty="0">
              <a:solidFill>
                <a:srgbClr val="C146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fontAlgn="auto" hangingPunct="1">
              <a:lnSpc>
                <a:spcPct val="130000"/>
              </a:lnSpc>
            </a:pPr>
            <a:r>
              <a:rPr lang="en-US" altLang="zh-CN" sz="2200" dirty="0">
                <a:solidFill>
                  <a:srgbClr val="C14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要求学生学习社会实践考核的目的意义，了解社会实践考核评价的标准，了解各种社会实践考评的方式并掌握应对方法，掌握</a:t>
            </a:r>
            <a:r>
              <a:rPr lang="en-US" altLang="zh-CN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赋能社会实践的方法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410585" y="2061210"/>
            <a:ext cx="20796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50" b="1" spc="6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第一章</a:t>
            </a:r>
            <a:endParaRPr lang="zh-CN" altLang="en-US" sz="4050" b="1" spc="6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5695" y="3500755"/>
            <a:ext cx="7023735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社会实践的考核概述</a:t>
            </a:r>
            <a:endParaRPr lang="zh-CN" altLang="en-US" sz="4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116561" y="3069138"/>
            <a:ext cx="6911975" cy="11430"/>
          </a:xfrm>
          <a:prstGeom prst="line">
            <a:avLst/>
          </a:prstGeom>
          <a:ln w="12700">
            <a:gradFill flip="none" rotWithShape="1">
              <a:gsLst>
                <a:gs pos="0">
                  <a:srgbClr val="CA351C">
                    <a:alpha val="0"/>
                  </a:srgbClr>
                </a:gs>
                <a:gs pos="100000">
                  <a:srgbClr val="CA351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4"/>
          <p:cNvSpPr/>
          <p:nvPr/>
        </p:nvSpPr>
        <p:spPr>
          <a:xfrm>
            <a:off x="1568450" y="3748088"/>
            <a:ext cx="6007100" cy="8096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60" tIns="137160" rIns="137160" bIns="137160" spcCol="1270" anchor="ctr"/>
          <a:lstStyle/>
          <a:p>
            <a:pPr defTabSz="160020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6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538" y="1506810"/>
            <a:ext cx="8153400" cy="554038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社会实践考核评价的目的与意义</a:t>
            </a:r>
            <a:endParaRPr lang="zh-CN" altLang="zh-CN" sz="3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9" name="TextBox 6"/>
          <p:cNvSpPr txBox="1"/>
          <p:nvPr/>
        </p:nvSpPr>
        <p:spPr bwMode="auto">
          <a:xfrm>
            <a:off x="484188" y="2165955"/>
            <a:ext cx="8153400" cy="40011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目的：对高校（组织者）与大学生（参与者）来说是不同的</a:t>
            </a:r>
            <a:endParaRPr lang="zh-CN" altLang="en-US" sz="2000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250" name="组合 12"/>
          <p:cNvGrpSpPr/>
          <p:nvPr/>
        </p:nvGrpSpPr>
        <p:grpSpPr bwMode="auto">
          <a:xfrm>
            <a:off x="307975" y="2780928"/>
            <a:ext cx="8193088" cy="1302067"/>
            <a:chOff x="406400" y="2709863"/>
            <a:chExt cx="8193088" cy="1302067"/>
          </a:xfrm>
        </p:grpSpPr>
        <p:sp>
          <p:nvSpPr>
            <p:cNvPr id="10256" name="TextBox 7"/>
            <p:cNvSpPr txBox="1"/>
            <p:nvPr/>
          </p:nvSpPr>
          <p:spPr bwMode="auto">
            <a:xfrm>
              <a:off x="827088" y="2997200"/>
              <a:ext cx="7772400" cy="101473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0066CC"/>
              </a:solidFill>
              <a:miter lim="800000"/>
            </a:ln>
          </p:spPr>
          <p:txBody>
            <a:bodyPr>
              <a:spAutoFit/>
            </a:bodyPr>
            <a:lstStyle>
              <a:lvl1pPr indent="4572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高校通过组织社会实践的考核评价，进一步掌握学生社会实践的情况，考查学生通过社会实践所获得的能力，审查社会实践是否独立、有效完成，总结社会实践工作中经验与不足。</a:t>
              </a:r>
              <a:endPara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6400" y="2709863"/>
              <a:ext cx="876300" cy="43088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高校</a:t>
              </a:r>
              <a:endParaRPr lang="zh-CN" altLang="en-US" sz="2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51" name="组合 15"/>
          <p:cNvGrpSpPr/>
          <p:nvPr/>
        </p:nvGrpSpPr>
        <p:grpSpPr bwMode="auto">
          <a:xfrm>
            <a:off x="251520" y="4653136"/>
            <a:ext cx="8259068" cy="1274425"/>
            <a:chOff x="340420" y="4754563"/>
            <a:chExt cx="8259068" cy="1274425"/>
          </a:xfrm>
        </p:grpSpPr>
        <p:sp>
          <p:nvSpPr>
            <p:cNvPr id="10254" name="TextBox 8"/>
            <p:cNvSpPr txBox="1"/>
            <p:nvPr/>
          </p:nvSpPr>
          <p:spPr bwMode="auto">
            <a:xfrm>
              <a:off x="827088" y="5013325"/>
              <a:ext cx="7772400" cy="1015663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0066CC"/>
              </a:solidFill>
              <a:miter lim="800000"/>
            </a:ln>
          </p:spPr>
          <p:txBody>
            <a:bodyPr wrap="square">
              <a:spAutoFit/>
            </a:bodyPr>
            <a:lstStyle>
              <a:lvl1pPr indent="4572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从大学生参与社会实践的角度来讲，参与考核评价的直接目的是顺利通过。因此，大学生必须要了解学校组织社会实践考核评价的目的、采用的评价方法，然后有针对性地做准备。</a:t>
              </a:r>
              <a:endPara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0420" y="4754563"/>
              <a:ext cx="1152128" cy="43088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  <a:miter lim="800000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大学生</a:t>
              </a:r>
              <a:endParaRPr lang="zh-CN" altLang="en-US" sz="2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3"/>
          <p:cNvGrpSpPr/>
          <p:nvPr/>
        </p:nvGrpSpPr>
        <p:grpSpPr>
          <a:xfrm>
            <a:off x="2555776" y="904038"/>
            <a:ext cx="4314855" cy="473391"/>
            <a:chOff x="0" y="0"/>
            <a:chExt cx="6096000" cy="1085760"/>
          </a:xfrm>
          <a:scene3d>
            <a:camera prst="orthographicFront"/>
            <a:lightRig rig="chilly" dir="t"/>
          </a:scene3d>
        </p:grpSpPr>
        <p:sp>
          <p:nvSpPr>
            <p:cNvPr id="4" name="圆角矩形 18"/>
            <p:cNvSpPr/>
            <p:nvPr/>
          </p:nvSpPr>
          <p:spPr>
            <a:xfrm>
              <a:off x="0" y="0"/>
              <a:ext cx="6096000" cy="108576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5" name="圆角矩形 4"/>
            <p:cNvSpPr/>
            <p:nvPr/>
          </p:nvSpPr>
          <p:spPr>
            <a:xfrm>
              <a:off x="53002" y="53002"/>
              <a:ext cx="5989997" cy="9797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kern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社会实践考核评价概述</a:t>
              </a:r>
              <a:endParaRPr lang="zh-CN" altLang="en-US" sz="20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40" name="组合 35"/>
          <p:cNvGrpSpPr/>
          <p:nvPr>
            <p:custDataLst>
              <p:tags r:id="rId1"/>
            </p:custDataLst>
          </p:nvPr>
        </p:nvGrpSpPr>
        <p:grpSpPr bwMode="auto">
          <a:xfrm>
            <a:off x="464344" y="2808882"/>
            <a:ext cx="8215312" cy="3500438"/>
            <a:chOff x="428625" y="1997901"/>
            <a:chExt cx="7918450" cy="3471863"/>
          </a:xfrm>
        </p:grpSpPr>
        <p:sp>
          <p:nvSpPr>
            <p:cNvPr id="10" name="AutoShape 4"/>
            <p:cNvSpPr/>
            <p:nvPr>
              <p:custDataLst>
                <p:tags r:id="rId2"/>
              </p:custDataLst>
            </p:nvPr>
          </p:nvSpPr>
          <p:spPr bwMode="white">
            <a:xfrm>
              <a:off x="5764029" y="2715995"/>
              <a:ext cx="2340000" cy="2341612"/>
            </a:xfrm>
            <a:prstGeom prst="roundRect">
              <a:avLst>
                <a:gd name="adj" fmla="val 4784"/>
              </a:avLst>
            </a:prstGeom>
            <a:solidFill>
              <a:schemeClr val="bg1">
                <a:alpha val="60000"/>
              </a:schemeClr>
            </a:soli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divot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0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944" name="组合 21"/>
            <p:cNvGrpSpPr/>
            <p:nvPr/>
          </p:nvGrpSpPr>
          <p:grpSpPr bwMode="auto">
            <a:xfrm>
              <a:off x="428625" y="1997901"/>
              <a:ext cx="7918450" cy="3471863"/>
              <a:chOff x="428625" y="1997901"/>
              <a:chExt cx="7918450" cy="3471863"/>
            </a:xfrm>
          </p:grpSpPr>
          <p:sp>
            <p:nvSpPr>
              <p:cNvPr id="14" name="AutoShape 4"/>
              <p:cNvSpPr/>
              <p:nvPr>
                <p:custDataLst>
                  <p:tags r:id="rId3"/>
                </p:custDataLst>
              </p:nvPr>
            </p:nvSpPr>
            <p:spPr bwMode="white">
              <a:xfrm>
                <a:off x="661606" y="2715995"/>
                <a:ext cx="2340000" cy="2341612"/>
              </a:xfrm>
              <a:prstGeom prst="roundRect">
                <a:avLst>
                  <a:gd name="adj" fmla="val 5304"/>
                </a:avLst>
              </a:prstGeom>
              <a:solidFill>
                <a:schemeClr val="bg1">
                  <a:alpha val="60000"/>
                </a:schemeClr>
              </a:solidFill>
              <a:ln w="38100">
                <a:gradFill>
                  <a:gsLst>
                    <a:gs pos="50000">
                      <a:srgbClr val="FFCF01"/>
                    </a:gs>
                    <a:gs pos="100000">
                      <a:srgbClr val="E22000"/>
                    </a:gs>
                  </a:gsLst>
                  <a:lin ang="5400000" scaled="0"/>
                </a:gradFill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01600" prst="divot"/>
                <a:bevelB w="0" h="0"/>
                <a:contourClr>
                  <a:schemeClr val="bg1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2" algn="ctr" defTabSz="0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n"/>
                  <a:tabLst>
                    <a:tab pos="136525" algn="l"/>
                  </a:tabLst>
                  <a:defRPr/>
                </a:pPr>
                <a:endPara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AutoShape 4"/>
              <p:cNvSpPr/>
              <p:nvPr>
                <p:custDataLst>
                  <p:tags r:id="rId4"/>
                </p:custDataLst>
              </p:nvPr>
            </p:nvSpPr>
            <p:spPr bwMode="white">
              <a:xfrm>
                <a:off x="3212818" y="2715995"/>
                <a:ext cx="2340000" cy="2341612"/>
              </a:xfrm>
              <a:prstGeom prst="roundRect">
                <a:avLst>
                  <a:gd name="adj" fmla="val 7012"/>
                </a:avLst>
              </a:prstGeom>
              <a:solidFill>
                <a:schemeClr val="bg1">
                  <a:alpha val="60000"/>
                </a:schemeClr>
              </a:solidFill>
              <a:ln w="38100">
                <a:gradFill>
                  <a:gsLst>
                    <a:gs pos="50000">
                      <a:srgbClr val="00DFF6"/>
                    </a:gs>
                    <a:gs pos="100000">
                      <a:srgbClr val="002774"/>
                    </a:gs>
                  </a:gsLst>
                  <a:lin ang="5400000" scaled="0"/>
                </a:gradFill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01600" prst="divot"/>
                <a:bevelB w="0" h="0"/>
                <a:contourClr>
                  <a:schemeClr val="bg1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2" algn="ctr" defTabSz="0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n"/>
                  <a:tabLst>
                    <a:tab pos="136525" algn="l"/>
                  </a:tabLst>
                  <a:defRPr/>
                </a:pPr>
                <a:endPara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AutoShape 3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828420" y="2350570"/>
                <a:ext cx="2006372" cy="7620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/>
                  </a:gs>
                  <a:gs pos="90000">
                    <a:srgbClr val="C00000"/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19050">
                <a:bevelT prst="convex"/>
                <a:bevelB w="0" h="0"/>
                <a:contourClr>
                  <a:srgbClr val="FFE593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TextBox 16">
                <a:hlinkClick r:id="" action="ppaction://noaction"/>
              </p:cNvPr>
              <p:cNvSpPr txBox="1"/>
              <p:nvPr>
                <p:custDataLst>
                  <p:tags r:id="rId6"/>
                </p:custDataLst>
              </p:nvPr>
            </p:nvSpPr>
            <p:spPr bwMode="auto">
              <a:xfrm>
                <a:off x="815921" y="2473202"/>
                <a:ext cx="1904773" cy="51077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>
                <a:spAutoFit/>
              </a:bodyPr>
              <a:lstStyle/>
              <a:p>
                <a:pPr algn="ctr">
                  <a:buClr>
                    <a:srgbClr val="0000FF"/>
                  </a:buClr>
                  <a:defRPr/>
                </a:pPr>
                <a:r>
                  <a: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首先</a:t>
                </a:r>
                <a:endPara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25"/>
              <p:cNvSpPr/>
              <p:nvPr>
                <p:custDataLst>
                  <p:tags r:id="rId7"/>
                </p:custDataLst>
              </p:nvPr>
            </p:nvSpPr>
            <p:spPr>
              <a:xfrm>
                <a:off x="640396" y="3135980"/>
                <a:ext cx="2360081" cy="1922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社会实践考评是一个增长知识、加强交流学习的过程。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AutoShape 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353906" y="2350570"/>
                <a:ext cx="2006372" cy="7620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0C0"/>
                  </a:gs>
                  <a:gs pos="90000">
                    <a:srgbClr val="001B50"/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rgbClr val="AFEAFF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AutoShape 3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5893906" y="2350570"/>
                <a:ext cx="2006372" cy="7620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4DB400"/>
                  </a:gs>
                  <a:gs pos="90000">
                    <a:srgbClr val="164101"/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chemeClr val="bg1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TextBox 20">
                <a:hlinkClick r:id="" action="ppaction://noaction"/>
              </p:cNvPr>
              <p:cNvSpPr txBox="1"/>
              <p:nvPr>
                <p:custDataLst>
                  <p:tags r:id="rId10"/>
                </p:custDataLst>
              </p:nvPr>
            </p:nvSpPr>
            <p:spPr bwMode="auto">
              <a:xfrm>
                <a:off x="3173375" y="2473202"/>
                <a:ext cx="2278743" cy="51077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>
                <a:spAutoFit/>
              </a:bodyPr>
              <a:lstStyle/>
              <a:p>
                <a:pPr algn="ctr">
                  <a:buClr>
                    <a:srgbClr val="0000FF"/>
                  </a:buClr>
                  <a:defRPr/>
                </a:pPr>
                <a:r>
                  <a: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其次</a:t>
                </a:r>
                <a:endPara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TextBox 21">
                <a:hlinkClick r:id="" action="ppaction://noaction"/>
              </p:cNvPr>
              <p:cNvSpPr txBox="1"/>
              <p:nvPr>
                <p:custDataLst>
                  <p:tags r:id="rId11"/>
                </p:custDataLst>
              </p:nvPr>
            </p:nvSpPr>
            <p:spPr bwMode="auto">
              <a:xfrm>
                <a:off x="5752416" y="2473202"/>
                <a:ext cx="2278743" cy="510778"/>
              </a:xfrm>
              <a:prstGeom prst="round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>
                <a:spAutoFit/>
              </a:bodyPr>
              <a:lstStyle/>
              <a:p>
                <a:pPr algn="ctr">
                  <a:buClr>
                    <a:srgbClr val="0000FF"/>
                  </a:buClr>
                  <a:defRPr/>
                </a:pPr>
                <a:r>
                  <a: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最后</a:t>
                </a:r>
                <a:endPara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 2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168420" y="3104278"/>
                <a:ext cx="2410200" cy="1922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社会实践考评是展示大学生才能、勇气、雄心、智慧、风度的好时机。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 25"/>
              <p:cNvSpPr/>
              <p:nvPr>
                <p:custDataLst>
                  <p:tags r:id="rId13"/>
                </p:custDataLst>
              </p:nvPr>
            </p:nvSpPr>
            <p:spPr>
              <a:xfrm>
                <a:off x="5726348" y="3089258"/>
                <a:ext cx="2557244" cy="1922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社会实践考评还是向有关专家学习、请求实践成果转化指导的好机会。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圆角矩形 3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28625" y="1997901"/>
                <a:ext cx="7918450" cy="3471863"/>
              </a:xfrm>
              <a:prstGeom prst="roundRect">
                <a:avLst>
                  <a:gd name="adj" fmla="val 9098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7" name="矩形 26"/>
          <p:cNvSpPr/>
          <p:nvPr/>
        </p:nvSpPr>
        <p:spPr>
          <a:xfrm>
            <a:off x="527050" y="908720"/>
            <a:ext cx="8215312" cy="151216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457200" algn="just">
              <a:lnSpc>
                <a:spcPct val="130000"/>
              </a:lnSpc>
              <a:defRPr/>
            </a:pP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顺利通过考评，固然是大学生参加社会实践考核评价所追求的目的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但如果仅局限在这一点认识上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态度就过于消极应付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社会实践的考核评价对于大学生来说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还是具有非常重要的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  <a:r>
              <a:rPr lang="zh-CN" altLang="en-US" sz="2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示 7"/>
          <p:cNvGraphicFramePr/>
          <p:nvPr/>
        </p:nvGraphicFramePr>
        <p:xfrm>
          <a:off x="1208459" y="3131744"/>
          <a:ext cx="672708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矩形 1"/>
          <p:cNvSpPr/>
          <p:nvPr/>
        </p:nvSpPr>
        <p:spPr>
          <a:xfrm>
            <a:off x="755576" y="1484784"/>
            <a:ext cx="7560840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6575"/>
            <a:r>
              <a:rPr lang="zh-CN" altLang="zh-CN" sz="2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社会实践的考核评价是否客观、全面、具有科学性与权威性，取决于考核评价的标准。学生社会实践活动效果的优劣也要依托于考评标准来评判。评价标准的设计要坚持教育性为主导，以育人为本，</a:t>
            </a:r>
            <a:r>
              <a:rPr lang="zh-CN" altLang="zh-CN" sz="2200" kern="100" dirty="0">
                <a:solidFill>
                  <a:srgbClr val="B8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科学、系统、规范</a:t>
            </a:r>
            <a:r>
              <a:rPr lang="zh-CN" altLang="zh-CN" sz="2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13"/>
          <p:cNvGrpSpPr/>
          <p:nvPr/>
        </p:nvGrpSpPr>
        <p:grpSpPr>
          <a:xfrm>
            <a:off x="2555776" y="904038"/>
            <a:ext cx="4314855" cy="473391"/>
            <a:chOff x="0" y="0"/>
            <a:chExt cx="6096000" cy="1085760"/>
          </a:xfrm>
          <a:scene3d>
            <a:camera prst="orthographicFront"/>
            <a:lightRig rig="chilly" dir="t"/>
          </a:scene3d>
        </p:grpSpPr>
        <p:sp>
          <p:nvSpPr>
            <p:cNvPr id="4" name="圆角矩形 18"/>
            <p:cNvSpPr/>
            <p:nvPr/>
          </p:nvSpPr>
          <p:spPr>
            <a:xfrm>
              <a:off x="0" y="0"/>
              <a:ext cx="6096000" cy="108576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圆角矩形 4"/>
            <p:cNvSpPr/>
            <p:nvPr/>
          </p:nvSpPr>
          <p:spPr>
            <a:xfrm>
              <a:off x="53002" y="53002"/>
              <a:ext cx="5989997" cy="9797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kern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社会实践考核评价概述</a:t>
              </a:r>
              <a:endParaRPr lang="zh-CN" altLang="en-US" sz="20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0" y="6739596"/>
          <a:ext cx="9144000" cy="500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62381" y="2712881"/>
            <a:ext cx="2773511" cy="15383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必要的材料包括：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答辩材料（幻灯片、视频等多媒体材料），答辩讲稿提纲或自述提示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132" y="2544209"/>
            <a:ext cx="2808312" cy="193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指学校通过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基层服务事迹、登记表、报告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等材料的评阅，对大学生社会实践活动进行审查的考评方式。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1" name="图示 20"/>
          <p:cNvGraphicFramePr/>
          <p:nvPr/>
        </p:nvGraphicFramePr>
        <p:xfrm>
          <a:off x="3045894" y="1462825"/>
          <a:ext cx="2895294" cy="300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" name="组合 13"/>
          <p:cNvGrpSpPr/>
          <p:nvPr/>
        </p:nvGrpSpPr>
        <p:grpSpPr>
          <a:xfrm>
            <a:off x="211060" y="1331995"/>
            <a:ext cx="8667306" cy="473391"/>
            <a:chOff x="0" y="0"/>
            <a:chExt cx="6096000" cy="1085760"/>
          </a:xfrm>
          <a:scene3d>
            <a:camera prst="orthographicFront"/>
            <a:lightRig rig="chilly" dir="t"/>
          </a:scene3d>
        </p:grpSpPr>
        <p:sp>
          <p:nvSpPr>
            <p:cNvPr id="3" name="圆角矩形 18"/>
            <p:cNvSpPr/>
            <p:nvPr/>
          </p:nvSpPr>
          <p:spPr>
            <a:xfrm>
              <a:off x="0" y="0"/>
              <a:ext cx="6096000" cy="108576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圆角矩形 4"/>
            <p:cNvSpPr/>
            <p:nvPr/>
          </p:nvSpPr>
          <p:spPr>
            <a:xfrm>
              <a:off x="53002" y="53002"/>
              <a:ext cx="5989997" cy="9797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两种考评方式与应对方法：</a:t>
              </a:r>
              <a:r>
                <a:rPr lang="zh-CN" altLang="en-US" sz="2000" b="1" kern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答辩展示</a:t>
              </a:r>
              <a:r>
                <a:rPr lang="zh-CN" altLang="en-US" sz="2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zh-CN" altLang="en-US" sz="2000" b="1" kern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材料评阅</a:t>
              </a:r>
              <a:endParaRPr lang="zh-CN" altLang="en-US" sz="20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1115616" y="170138"/>
            <a:ext cx="51845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700" dirty="0">
                <a:solidFill>
                  <a:srgbClr val="C14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一章  社会实践的考核概述</a:t>
            </a:r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700" dirty="0">
              <a:solidFill>
                <a:srgbClr val="C14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7020" y="4715510"/>
            <a:ext cx="8592185" cy="1938020"/>
          </a:xfrm>
          <a:prstGeom prst="rect">
            <a:avLst/>
          </a:prstGeom>
          <a:noFill/>
          <a:ln w="25400" algn="ctr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年北京科技大学学生暑期社会实践将区分不同的实践专项进行评分</a:t>
            </a:r>
            <a:endParaRPr lang="zh-CN" altLang="en-US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红色寻访赓续青年足迹</a:t>
            </a:r>
            <a:endParaRPr lang="zh-CN" altLang="en-US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乡村振兴彰显青年担当</a:t>
            </a:r>
            <a:endParaRPr lang="zh-CN" altLang="en-US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文化传承贡献青年力量</a:t>
            </a:r>
            <a:endParaRPr lang="zh-CN" altLang="en-US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科技创新发挥青年才智</a:t>
            </a:r>
            <a:endParaRPr lang="zh-CN" altLang="en-US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社会服务践行青年使命</a:t>
            </a:r>
            <a:endParaRPr lang="zh-CN" altLang="en-US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PA" val="v5.2.11"/>
</p:tagLst>
</file>

<file path=ppt/tags/tag11.xml><?xml version="1.0" encoding="utf-8"?>
<p:tagLst xmlns:p="http://schemas.openxmlformats.org/presentationml/2006/main">
  <p:tag name="PA" val="v5.2.11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PA" val="v5.2.11"/>
</p:tagLst>
</file>

<file path=ppt/tags/tag15.xml><?xml version="1.0" encoding="utf-8"?>
<p:tagLst xmlns:p="http://schemas.openxmlformats.org/presentationml/2006/main">
  <p:tag name="PA" val="v5.2.11"/>
</p:tagLst>
</file>

<file path=ppt/tags/tag16.xml><?xml version="1.0" encoding="utf-8"?>
<p:tagLst xmlns:p="http://schemas.openxmlformats.org/presentationml/2006/main">
  <p:tag name="PA" val="v5.2.11"/>
</p:tagLst>
</file>

<file path=ppt/tags/tag17.xml><?xml version="1.0" encoding="utf-8"?>
<p:tagLst xmlns:p="http://schemas.openxmlformats.org/presentationml/2006/main">
  <p:tag name="PA" val="v5.2.11"/>
</p:tagLst>
</file>

<file path=ppt/tags/tag18.xml><?xml version="1.0" encoding="utf-8"?>
<p:tagLst xmlns:p="http://schemas.openxmlformats.org/presentationml/2006/main">
  <p:tag name="PA" val="v5.2.11"/>
</p:tagLst>
</file>

<file path=ppt/tags/tag19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PA" val="v5.2.11"/>
</p:tagLst>
</file>

<file path=ppt/tags/tag21.xml><?xml version="1.0" encoding="utf-8"?>
<p:tagLst xmlns:p="http://schemas.openxmlformats.org/presentationml/2006/main">
  <p:tag name="PA" val="v5.2.1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33.xml><?xml version="1.0" encoding="utf-8"?>
<p:tagLst xmlns:p="http://schemas.openxmlformats.org/presentationml/2006/main">
  <p:tag name="THINKCELLSHAPEDONOTDELETE" val="pKOZHO13yzUCaepRpRzBw5w"/>
  <p:tag name="KSO_WM_DIAGRAM_VIRTUALLY_FRAME" val="{&quot;height&quot;:275.6250393700788,&quot;left&quot;:36.56251968503937,&quot;top&quot;:221.17181102362207,&quot;width&quot;:646.8749606299212}"/>
</p:tagLst>
</file>

<file path=ppt/tags/tag34.xml><?xml version="1.0" encoding="utf-8"?>
<p:tagLst xmlns:p="http://schemas.openxmlformats.org/presentationml/2006/main">
  <p:tag name="THINKCELLSHAPEDONOTDELETE" val="pKOZHO13yzUCaepRpRzBw5w"/>
  <p:tag name="KSO_WM_DIAGRAM_VIRTUALLY_FRAME" val="{&quot;height&quot;:275.6250393700788,&quot;left&quot;:36.56251968503937,&quot;top&quot;:221.17181102362207,&quot;width&quot;:646.8749606299212}"/>
</p:tagLst>
</file>

<file path=ppt/tags/tag35.xml><?xml version="1.0" encoding="utf-8"?>
<p:tagLst xmlns:p="http://schemas.openxmlformats.org/presentationml/2006/main">
  <p:tag name="THINKCELLSHAPEDONOTDELETE" val="pKOZHO13yzUCaepRpRzBw5w"/>
  <p:tag name="KSO_WM_DIAGRAM_VIRTUALLY_FRAME" val="{&quot;height&quot;:275.6250393700788,&quot;left&quot;:36.56251968503937,&quot;top&quot;:221.17181102362207,&quot;width&quot;:646.8749606299212}"/>
</p:tagLst>
</file>

<file path=ppt/tags/tag36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37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38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39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.xml><?xml version="1.0" encoding="utf-8"?>
<p:tagLst xmlns:p="http://schemas.openxmlformats.org/presentationml/2006/main">
  <p:tag name="PA" val="v5.2.11"/>
</p:tagLst>
</file>

<file path=ppt/tags/tag40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1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2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3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4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5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5.2.1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57.xml><?xml version="1.0" encoding="utf-8"?>
<p:tagLst xmlns:p="http://schemas.openxmlformats.org/presentationml/2006/main">
  <p:tag name="THINKCELLSHAPEDONOTDELETE" val="pKOZHO13yzUCaepRpRzBw5w"/>
  <p:tag name="KSO_WM_DIAGRAM_VIRTUALLY_FRAME" val="{&quot;height&quot;:275.6250393700788,&quot;left&quot;:36.56251968503937,&quot;top&quot;:221.17181102362207,&quot;width&quot;:646.8749606299212}"/>
</p:tagLst>
</file>

<file path=ppt/tags/tag58.xml><?xml version="1.0" encoding="utf-8"?>
<p:tagLst xmlns:p="http://schemas.openxmlformats.org/presentationml/2006/main">
  <p:tag name="THINKCELLSHAPEDONOTDELETE" val="pKOZHO13yzUCaepRpRzBw5w"/>
  <p:tag name="KSO_WM_DIAGRAM_VIRTUALLY_FRAME" val="{&quot;height&quot;:275.6250393700788,&quot;left&quot;:36.56251968503937,&quot;top&quot;:221.17181102362207,&quot;width&quot;:646.8749606299212}"/>
</p:tagLst>
</file>

<file path=ppt/tags/tag59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.xml><?xml version="1.0" encoding="utf-8"?>
<p:tagLst xmlns:p="http://schemas.openxmlformats.org/presentationml/2006/main">
  <p:tag name="PA" val="v5.2.11"/>
</p:tagLst>
</file>

<file path=ppt/tags/tag60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1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2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3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4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5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6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PA" val="v5.2.11"/>
</p:tagLst>
</file>

<file path=ppt/tags/tag70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71.xml><?xml version="1.0" encoding="utf-8"?>
<p:tagLst xmlns:p="http://schemas.openxmlformats.org/presentationml/2006/main">
  <p:tag name="KSO_WM_DIAGRAM_VIRTUALLY_FRAME" val="{&quot;height&quot;:275.6250393700788,&quot;left&quot;:36.56251968503937,&quot;top&quot;:221.17181102362207,&quot;width&quot;:646.8749606299212}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PLACING_PICTURE_USER_VIEWPORT" val="{&quot;height&quot;:10455,&quot;width&quot;:7500}"/>
  <p:tag name="KSO_WM_BEAUTIFY_FLAG" val=""/>
</p:tagLst>
</file>

<file path=ppt/tags/tag79.xml><?xml version="1.0" encoding="utf-8"?>
<p:tagLst xmlns:p="http://schemas.openxmlformats.org/presentationml/2006/main">
  <p:tag name="KSO_WM_UNIT_PLACING_PICTURE_USER_VIEWPORT" val="{&quot;height&quot;:5181,&quot;width&quot;:3583}"/>
  <p:tag name="KSO_WM_BEAUTIFY_FLAG" val=""/>
</p:tagLst>
</file>

<file path=ppt/tags/tag8.xml><?xml version="1.0" encoding="utf-8"?>
<p:tagLst xmlns:p="http://schemas.openxmlformats.org/presentationml/2006/main">
  <p:tag name="PA" val="v5.2.11"/>
</p:tagLst>
</file>

<file path=ppt/tags/tag80.xml><?xml version="1.0" encoding="utf-8"?>
<p:tagLst xmlns:p="http://schemas.openxmlformats.org/presentationml/2006/main">
  <p:tag name="KSO_WM_UNIT_PLACING_PICTURE_USER_VIEWPORT" val="{&quot;height&quot;:3865,&quot;width&quot;:2668}"/>
  <p:tag name="KSO_WM_BEAUTIFY_FLAG" val=""/>
</p:tagLst>
</file>

<file path=ppt/tags/tag81.xml><?xml version="1.0" encoding="utf-8"?>
<p:tagLst xmlns:p="http://schemas.openxmlformats.org/presentationml/2006/main">
  <p:tag name="PA" val="v5.2.1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3780,&quot;width&quot;:2812}"/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PA" val="v5.2.1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PP_MARK_KEY" val="64975439-a10e-4e89-b489-94df08bcb883"/>
  <p:tag name="COMMONDATA" val="eyJoZGlkIjoiZTU2NjI5ZDFkZjY2NTU5OWI3MmRkOGI5ZjE5ZjE2YTUifQ=="/>
  <p:tag name="resource_record_key" val="{&quot;10&quot;:[4394287,50038715],&quot;65&quot;:[20234979],&quot;70&quot;:[3328101]}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7200" dirty="0">
            <a:gradFill flip="none" rotWithShape="1">
              <a:gsLst>
                <a:gs pos="0">
                  <a:srgbClr val="F2C68E"/>
                </a:gs>
                <a:gs pos="99000">
                  <a:srgbClr val="F2C68E">
                    <a:lumMod val="62000"/>
                    <a:lumOff val="38000"/>
                  </a:srgbClr>
                </a:gs>
              </a:gsLst>
              <a:lin ang="0" scaled="1"/>
              <a:tileRect/>
            </a:gra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思源宋体 CN Heavy" panose="02020900000000000000" pitchFamily="18" charset="-122"/>
            <a:ea typeface="思源宋体 CN Heavy" panose="02020900000000000000" pitchFamily="18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chemeClr val="bg1"/>
        </a:solidFill>
        <a:ln w="25400" algn="ctr">
          <a:solidFill>
            <a:srgbClr val="C00000"/>
          </a:solidFill>
          <a:miter lim="800000"/>
        </a:ln>
      </a:spPr>
      <a:bodyPr wrap="square">
        <a:spAutoFit/>
      </a:bodyPr>
      <a:lstStyle>
        <a:defPPr algn="just">
          <a:defRPr sz="2400" dirty="0" smtClean="0">
            <a:solidFill>
              <a:srgbClr val="000000"/>
            </a:solidFill>
            <a:latin typeface="楷体_GB2312" panose="02010609030101010101" pitchFamily="49" charset="-122"/>
            <a:ea typeface="楷体_GB2312" panose="0201060903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主管人员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5172</Words>
  <Application>WPS 演示</Application>
  <PresentationFormat>全屏显示(4:3)</PresentationFormat>
  <Paragraphs>373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30</vt:i4>
      </vt:variant>
    </vt:vector>
  </HeadingPairs>
  <TitlesOfParts>
    <vt:vector size="60" baseType="lpstr">
      <vt:lpstr>Arial</vt:lpstr>
      <vt:lpstr>宋体</vt:lpstr>
      <vt:lpstr>Wingdings</vt:lpstr>
      <vt:lpstr>思源宋体 CN Heavy</vt:lpstr>
      <vt:lpstr>微软雅黑</vt:lpstr>
      <vt:lpstr>优设标题黑</vt:lpstr>
      <vt:lpstr>黑体</vt:lpstr>
      <vt:lpstr>思源宋体 CN Medium</vt:lpstr>
      <vt:lpstr>楷体_GB2312</vt:lpstr>
      <vt:lpstr>Century Gothic</vt:lpstr>
      <vt:lpstr>Courier New</vt:lpstr>
      <vt:lpstr>楷体</vt:lpstr>
      <vt:lpstr>Calibri</vt:lpstr>
      <vt:lpstr>阿里巴巴普惠体 Heavy</vt:lpstr>
      <vt:lpstr>华文楷体</vt:lpstr>
      <vt:lpstr>Times New Roman</vt:lpstr>
      <vt:lpstr>Arial Unicode MS</vt:lpstr>
      <vt:lpstr>Wingdings</vt:lpstr>
      <vt:lpstr>仿宋_GB2312</vt:lpstr>
      <vt:lpstr>Calibri</vt:lpstr>
      <vt:lpstr>Palatino Linotype</vt:lpstr>
      <vt:lpstr>幼圆</vt:lpstr>
      <vt:lpstr>等线 Light</vt:lpstr>
      <vt:lpstr>等线</vt:lpstr>
      <vt:lpstr>4_Office 主题​​</vt:lpstr>
      <vt:lpstr>Office 主题</vt:lpstr>
      <vt:lpstr>2_Office 主题</vt:lpstr>
      <vt:lpstr>1_Office 主题​​</vt:lpstr>
      <vt:lpstr>主管人员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奕博 王</dc:creator>
  <cp:lastModifiedBy>诶诶诶微信名叫什么好呢</cp:lastModifiedBy>
  <cp:revision>211</cp:revision>
  <dcterms:created xsi:type="dcterms:W3CDTF">2020-12-29T13:24:00Z</dcterms:created>
  <dcterms:modified xsi:type="dcterms:W3CDTF">2025-05-12T02:57:04Z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5368923BB53444F39F2A848082BB8576_13</vt:lpwstr>
  </property>
  <property fmtid="{D5CDD505-2E9C-101B-9397-08002B2CF9AE}" pid="3" name="KSOProductBuildVer">
    <vt:lpwstr>2052-12.1.0.20784</vt:lpwstr>
  </property>
</Properties>
</file>