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57"/>
  </p:handoutMasterIdLst>
  <p:sldIdLst>
    <p:sldId id="256" r:id="rId3"/>
    <p:sldId id="5961" r:id="rId4"/>
    <p:sldId id="5991" r:id="rId5"/>
    <p:sldId id="5958" r:id="rId6"/>
    <p:sldId id="5962" r:id="rId7"/>
    <p:sldId id="5963" r:id="rId8"/>
    <p:sldId id="5939" r:id="rId9"/>
    <p:sldId id="5940" r:id="rId10"/>
    <p:sldId id="5996" r:id="rId11"/>
    <p:sldId id="5941" r:id="rId12"/>
    <p:sldId id="5994" r:id="rId13"/>
    <p:sldId id="5995" r:id="rId14"/>
    <p:sldId id="5915" r:id="rId15"/>
    <p:sldId id="5916" r:id="rId16"/>
    <p:sldId id="5918" r:id="rId18"/>
    <p:sldId id="5919" r:id="rId19"/>
    <p:sldId id="5970" r:id="rId20"/>
    <p:sldId id="5921" r:id="rId21"/>
    <p:sldId id="5922" r:id="rId22"/>
    <p:sldId id="5964" r:id="rId23"/>
    <p:sldId id="5924" r:id="rId24"/>
    <p:sldId id="5898" r:id="rId25"/>
    <p:sldId id="5899" r:id="rId26"/>
    <p:sldId id="5900" r:id="rId27"/>
    <p:sldId id="5971" r:id="rId28"/>
    <p:sldId id="5904" r:id="rId29"/>
    <p:sldId id="5906" r:id="rId30"/>
    <p:sldId id="5905" r:id="rId31"/>
    <p:sldId id="5903" r:id="rId32"/>
    <p:sldId id="5907" r:id="rId33"/>
    <p:sldId id="5908" r:id="rId34"/>
    <p:sldId id="5909" r:id="rId35"/>
    <p:sldId id="5973" r:id="rId36"/>
    <p:sldId id="5974" r:id="rId37"/>
    <p:sldId id="5917" r:id="rId38"/>
    <p:sldId id="5975" r:id="rId39"/>
    <p:sldId id="5976" r:id="rId40"/>
    <p:sldId id="5979" r:id="rId41"/>
    <p:sldId id="5980" r:id="rId42"/>
    <p:sldId id="5981" r:id="rId43"/>
    <p:sldId id="5982" r:id="rId44"/>
    <p:sldId id="5925" r:id="rId45"/>
    <p:sldId id="5983" r:id="rId46"/>
    <p:sldId id="562" r:id="rId47"/>
    <p:sldId id="5997" r:id="rId48"/>
    <p:sldId id="5998" r:id="rId49"/>
    <p:sldId id="5927" r:id="rId50"/>
    <p:sldId id="5992" r:id="rId51"/>
    <p:sldId id="5989" r:id="rId52"/>
    <p:sldId id="5990" r:id="rId53"/>
    <p:sldId id="5967" r:id="rId54"/>
    <p:sldId id="5968" r:id="rId55"/>
    <p:sldId id="5923" r:id="rId56"/>
  </p:sldIdLst>
  <p:sldSz cx="9144000" cy="6858000" type="screen4x3"/>
  <p:notesSz cx="6858000" cy="91440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6A345CB-378E-4BAD-A339-D1FA6FB80FD1}">
          <p14:sldIdLst>
            <p14:sldId id="256"/>
            <p14:sldId id="5961"/>
            <p14:sldId id="5991"/>
            <p14:sldId id="5958"/>
          </p14:sldIdLst>
        </p14:section>
        <p14:section name="实践项目的策划与申报" id="{FB2E48F5-855E-4326-972B-9F62F9CAB91E}">
          <p14:sldIdLst>
            <p14:sldId id="5962"/>
            <p14:sldId id="5963"/>
            <p14:sldId id="5939"/>
            <p14:sldId id="5940"/>
            <p14:sldId id="5996"/>
            <p14:sldId id="5941"/>
            <p14:sldId id="5994"/>
            <p14:sldId id="5995"/>
            <p14:sldId id="5915"/>
            <p14:sldId id="5916"/>
            <p14:sldId id="5918"/>
            <p14:sldId id="5919"/>
            <p14:sldId id="5970"/>
            <p14:sldId id="5921"/>
            <p14:sldId id="5922"/>
            <p14:sldId id="5964"/>
            <p14:sldId id="5924"/>
          </p14:sldIdLst>
        </p14:section>
        <p14:section name="社会实践的实施与执行" id="{186B6063-946C-4E5D-A2CD-9666CF1CDFFB}">
          <p14:sldIdLst>
            <p14:sldId id="5898"/>
            <p14:sldId id="5899"/>
            <p14:sldId id="5900"/>
            <p14:sldId id="5971"/>
            <p14:sldId id="5904"/>
            <p14:sldId id="5906"/>
            <p14:sldId id="5905"/>
            <p14:sldId id="5903"/>
            <p14:sldId id="5907"/>
            <p14:sldId id="5908"/>
            <p14:sldId id="5909"/>
            <p14:sldId id="5973"/>
            <p14:sldId id="5974"/>
            <p14:sldId id="5917"/>
            <p14:sldId id="5975"/>
            <p14:sldId id="5976"/>
            <p14:sldId id="5979"/>
            <p14:sldId id="5980"/>
            <p14:sldId id="5981"/>
            <p14:sldId id="5982"/>
            <p14:sldId id="5925"/>
            <p14:sldId id="5983"/>
            <p14:sldId id="562"/>
            <p14:sldId id="5997"/>
            <p14:sldId id="5998"/>
          </p14:sldIdLst>
        </p14:section>
        <p14:section name="课堂思考与作业以及本课小结" id="{1A5D1D48-6559-44A3-A4CF-7A835AAB2AC4}">
          <p14:sldIdLst>
            <p14:sldId id="5927"/>
            <p14:sldId id="5992"/>
            <p14:sldId id="5989"/>
            <p14:sldId id="5990"/>
            <p14:sldId id="5967"/>
            <p14:sldId id="5968"/>
            <p14:sldId id="5923"/>
          </p14:sldIdLst>
        </p14:section>
      </p14:sectionLst>
    </p:ext>
    <p:ext uri="{EFAFB233-063F-42B5-8137-9DF3F51BA10A}">
      <p15:sldGuideLst xmlns:p15="http://schemas.microsoft.com/office/powerpoint/2012/main">
        <p15:guide id="1" orient="horz" pos="329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4" clrIdx="0"/>
  <p:cmAuthor id="2" name="刘 业凡" initials="刘" lastIdx="1" clrIdx="1"/>
  <p:cmAuthor id="3" name="李佳欣" initials="8" lastIdx="4" clrIdx="2"/>
  <p:cmAuthor id="4" name="DianDian" initials="D" lastIdx="1" clrIdx="3"/>
  <p:cmAuthor id="5" name="李 清晨" initials="李" lastIdx="5"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CC361D"/>
    <a:srgbClr val="DD6551"/>
    <a:srgbClr val="B74836"/>
    <a:srgbClr val="B13724"/>
    <a:srgbClr val="B93621"/>
    <a:srgbClr val="F6F6F6"/>
    <a:srgbClr val="D4452E"/>
    <a:srgbClr val="AB301B"/>
    <a:srgbClr val="B43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showGuides="1">
      <p:cViewPr varScale="1">
        <p:scale>
          <a:sx n="67" d="100"/>
          <a:sy n="67" d="100"/>
        </p:scale>
        <p:origin x="216" y="58"/>
      </p:cViewPr>
      <p:guideLst>
        <p:guide orient="horz" pos="3294"/>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499" y="4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tags" Target="tags/tag217.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4.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handoutMaster" Target="handoutMasters/handoutMaster1.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7.xml.rels><?xml version="1.0" encoding="UTF-8" standalone="yes"?>
<Relationships xmlns="http://schemas.openxmlformats.org/package/2006/relationships"><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7.xml.rels><?xml version="1.0" encoding="UTF-8" standalone="yes"?>
<Relationships xmlns="http://schemas.openxmlformats.org/package/2006/relationships"><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5#2">
  <dgm:title val=""/>
  <dgm:desc val=""/>
  <dgm:catLst>
    <dgm:cat type="accent2" pri="11500"/>
  </dgm:catLst>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5#1">
  <dgm:title val=""/>
  <dgm:desc val=""/>
  <dgm:catLst>
    <dgm:cat type="accent4" pri="11500"/>
  </dgm:catLst>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3">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4">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1">
  <dgm:title val=""/>
  <dgm:desc val=""/>
  <dgm:catLst>
    <dgm:cat type="accent4" pri="11300"/>
  </dgm:catLst>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1">
  <dgm:title val=""/>
  <dgm:desc val=""/>
  <dgm:catLst>
    <dgm:cat type="accent2" pri="11500"/>
  </dgm:catLst>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1">
  <dgm:title val=""/>
  <dgm:desc val=""/>
  <dgm:catLst>
    <dgm:cat type="accent2" pri="11300"/>
  </dgm:catLst>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636E3D3-F3B4-49E7-AC50-2B8F42CFFB8D}" type="doc">
      <dgm:prSet loTypeId="urn:microsoft.com/office/officeart/2005/8/layout/process1" loCatId="process" qsTypeId="urn:microsoft.com/office/officeart/2005/8/quickstyle/simple5#1" qsCatId="simple" csTypeId="urn:microsoft.com/office/officeart/2005/8/colors/colorful2#2" csCatId="colorful" phldr="1"/>
      <dgm:spPr/>
    </dgm:pt>
    <dgm:pt modelId="{342C1044-78AC-406E-B425-1F3EF99C11A1}">
      <dgm:prSet phldrT="[文本]" phldr="0" custT="1"/>
      <dgm:spPr>
        <a:xfrm>
          <a:off x="1851179" y="73285"/>
          <a:ext cx="1319231" cy="1496502"/>
        </a:xfrm>
      </dgm:spPr>
      <dgm:t>
        <a:bodyPr vert="horz" wrap="square"/>
        <a:lstStyle/>
        <a:p>
          <a:pPr>
            <a:lnSpc>
              <a:spcPts val="2160"/>
            </a:lnSpc>
            <a:spcBef>
              <a:spcPct val="0"/>
            </a:spcBef>
            <a:spcAft>
              <a:spcPct val="35000"/>
            </a:spcAft>
          </a:pPr>
          <a:r>
            <a:rPr lang="zh-CN" altLang="en-US" sz="1800" b="1" dirty="0">
              <a:latin typeface="微软雅黑" panose="020B0503020204020204" charset="-122"/>
              <a:ea typeface="微软雅黑" panose="020B0503020204020204" charset="-122"/>
              <a:cs typeface="+mn-cs"/>
            </a:rPr>
            <a:t>课堂教学</a:t>
          </a:r>
        </a:p>
        <a:p>
          <a:pPr>
            <a:lnSpc>
              <a:spcPts val="2160"/>
            </a:lnSpc>
            <a:spcBef>
              <a:spcPct val="0"/>
            </a:spcBef>
            <a:spcAft>
              <a:spcPct val="35000"/>
            </a:spcAft>
          </a:pPr>
          <a:r>
            <a:rPr lang="en-US" altLang="zh-CN" sz="1800" b="1" dirty="0">
              <a:latin typeface="微软雅黑" panose="020B0503020204020204" charset="-122"/>
              <a:ea typeface="微软雅黑" panose="020B0503020204020204" charset="-122"/>
              <a:cs typeface="+mn-cs"/>
            </a:rPr>
            <a:t>4</a:t>
          </a:r>
          <a:r>
            <a:rPr lang="zh-CN" altLang="en-US" sz="1800" b="1" dirty="0">
              <a:latin typeface="微软雅黑" panose="020B0503020204020204" charset="-122"/>
              <a:ea typeface="微软雅黑" panose="020B0503020204020204" charset="-122"/>
              <a:cs typeface="+mn-cs"/>
            </a:rPr>
            <a:t>月</a:t>
          </a:r>
          <a:r>
            <a:rPr lang="en-US" altLang="zh-CN" sz="1800" b="1" dirty="0">
              <a:latin typeface="微软雅黑" panose="020B0503020204020204" charset="-122"/>
              <a:ea typeface="微软雅黑" panose="020B0503020204020204" charset="-122"/>
              <a:cs typeface="+mn-cs"/>
            </a:rPr>
            <a:t>-5</a:t>
          </a:r>
          <a:r>
            <a:rPr lang="zh-CN" altLang="en-US" sz="1800" b="1" dirty="0">
              <a:latin typeface="微软雅黑" panose="020B0503020204020204" charset="-122"/>
              <a:ea typeface="微软雅黑" panose="020B0503020204020204" charset="-122"/>
              <a:cs typeface="+mn-cs"/>
            </a:rPr>
            <a:t>月</a:t>
          </a:r>
          <a:endParaRPr lang="en-US" altLang="zh-CN" sz="1800" b="1" dirty="0">
            <a:latin typeface="微软雅黑" panose="020B0503020204020204" charset="-122"/>
            <a:ea typeface="微软雅黑" panose="020B0503020204020204" charset="-122"/>
            <a:cs typeface="+mn-cs"/>
          </a:endParaRPr>
        </a:p>
        <a:p>
          <a:pPr>
            <a:lnSpc>
              <a:spcPts val="2160"/>
            </a:lnSpc>
            <a:spcBef>
              <a:spcPct val="0"/>
            </a:spcBef>
            <a:spcAft>
              <a:spcPct val="35000"/>
            </a:spcAft>
          </a:pPr>
          <a:r>
            <a:rPr lang="en-US" altLang="zh-CN" sz="1800" b="1" dirty="0">
              <a:latin typeface="微软雅黑" panose="020B0503020204020204" charset="-122"/>
              <a:ea typeface="微软雅黑" panose="020B0503020204020204" charset="-122"/>
              <a:cs typeface="+mn-cs"/>
            </a:rPr>
            <a:t>5</a:t>
          </a:r>
          <a:r>
            <a:rPr lang="zh-CN" altLang="en-US" sz="1800" b="1" dirty="0">
              <a:latin typeface="微软雅黑" panose="020B0503020204020204" charset="-122"/>
              <a:ea typeface="微软雅黑" panose="020B0503020204020204" charset="-122"/>
              <a:cs typeface="+mn-cs"/>
            </a:rPr>
            <a:t>节次</a:t>
          </a:r>
        </a:p>
        <a:p>
          <a:pPr>
            <a:lnSpc>
              <a:spcPts val="2160"/>
            </a:lnSpc>
            <a:spcBef>
              <a:spcPct val="0"/>
            </a:spcBef>
            <a:spcAft>
              <a:spcPct val="35000"/>
            </a:spcAft>
          </a:pPr>
          <a:r>
            <a:rPr lang="zh-CN" altLang="en-US" sz="1800" b="1" dirty="0">
              <a:latin typeface="微软雅黑" panose="020B0503020204020204" charset="-122"/>
              <a:ea typeface="微软雅黑" panose="020B0503020204020204" charset="-122"/>
              <a:cs typeface="+mn-cs"/>
            </a:rPr>
            <a:t>理论课程</a:t>
          </a:r>
          <a:endParaRPr sz="6500"/>
        </a:p>
      </dgm:t>
    </dgm:pt>
    <dgm:pt modelId="{E78B5BA9-A4E2-4F3D-A3A7-45CE4F46713B}" cxnId="{15144EAD-DEC5-4871-A0C7-02DEB1578629}" type="parTrans">
      <dgm:prSet/>
      <dgm:spPr/>
      <dgm:t>
        <a:bodyPr/>
        <a:lstStyle/>
        <a:p>
          <a:endParaRPr lang="zh-CN" altLang="en-US"/>
        </a:p>
      </dgm:t>
    </dgm:pt>
    <dgm:pt modelId="{54992DC5-DD12-484E-B76B-8FBC30D6C50B}" cxnId="{15144EAD-DEC5-4871-A0C7-02DEB1578629}" type="sibTrans">
      <dgm:prSet/>
      <dgm:spPr>
        <a:xfrm>
          <a:off x="3302333" y="657952"/>
          <a:ext cx="279676" cy="327169"/>
        </a:xfrm>
      </dgm:spPr>
      <dgm:t>
        <a:bodyPr/>
        <a:lstStyle/>
        <a:p>
          <a:endParaRPr lang="zh-CN" altLang="en-US">
            <a:solidFill>
              <a:sysClr val="window" lastClr="FFFFFF"/>
            </a:solidFill>
            <a:latin typeface="Calibri" panose="020F0502020204030204" charset="0"/>
            <a:ea typeface="宋体" panose="02010600030101010101" pitchFamily="2" charset="-122"/>
            <a:cs typeface="+mn-cs"/>
          </a:endParaRPr>
        </a:p>
      </dgm:t>
    </dgm:pt>
    <dgm:pt modelId="{86D8BA87-76A2-47A2-8DFE-711871BAF500}">
      <dgm:prSet phldrT="[文本]" phldr="0" custT="1"/>
      <dgm:spPr>
        <a:xfrm>
          <a:off x="3698102" y="73285"/>
          <a:ext cx="1319231" cy="1496502"/>
        </a:xfrm>
      </dgm:spPr>
      <dgm:t>
        <a:bodyPr vert="horz" wrap="square"/>
        <a:lstStyle/>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项目申报</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en-US" altLang="zh-CN" sz="1800" b="1" kern="1200" dirty="0">
              <a:solidFill>
                <a:prstClr val="white"/>
              </a:solidFill>
              <a:latin typeface="微软雅黑" panose="020B0503020204020204" charset="-122"/>
              <a:ea typeface="微软雅黑" panose="020B0503020204020204" charset="-122"/>
              <a:cs typeface="+mn-cs"/>
            </a:rPr>
            <a:t>5</a:t>
          </a:r>
          <a:r>
            <a:rPr lang="zh-CN" altLang="en-US" sz="1800" b="1" kern="1200" dirty="0">
              <a:solidFill>
                <a:prstClr val="white"/>
              </a:solidFill>
              <a:latin typeface="微软雅黑" panose="020B0503020204020204" charset="-122"/>
              <a:ea typeface="微软雅黑" panose="020B0503020204020204" charset="-122"/>
              <a:cs typeface="+mn-cs"/>
            </a:rPr>
            <a:t>月</a:t>
          </a:r>
          <a:r>
            <a:rPr lang="en-US" altLang="zh-CN" sz="1800" b="1" kern="1200" dirty="0">
              <a:solidFill>
                <a:prstClr val="white"/>
              </a:solidFill>
              <a:latin typeface="微软雅黑" panose="020B0503020204020204" charset="-122"/>
              <a:ea typeface="微软雅黑" panose="020B0503020204020204" charset="-122"/>
              <a:cs typeface="+mn-cs"/>
            </a:rPr>
            <a:t>-6</a:t>
          </a:r>
          <a:r>
            <a:rPr lang="zh-CN" altLang="en-US" sz="1800" b="1" kern="1200" dirty="0">
              <a:solidFill>
                <a:prstClr val="white"/>
              </a:solidFill>
              <a:latin typeface="微软雅黑" panose="020B0503020204020204" charset="-122"/>
              <a:ea typeface="微软雅黑" panose="020B0503020204020204" charset="-122"/>
              <a:cs typeface="+mn-cs"/>
            </a:rPr>
            <a:t>月</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实践申报</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及准备</a:t>
          </a:r>
        </a:p>
      </dgm:t>
    </dgm:pt>
    <dgm:pt modelId="{1565E359-ADD7-43FF-98AF-4B612A90F36D}" cxnId="{BF8CB8E2-55DD-4493-BB6D-C448453F6D0B}" type="parTrans">
      <dgm:prSet/>
      <dgm:spPr/>
      <dgm:t>
        <a:bodyPr/>
        <a:lstStyle/>
        <a:p>
          <a:endParaRPr lang="zh-CN" altLang="en-US"/>
        </a:p>
      </dgm:t>
    </dgm:pt>
    <dgm:pt modelId="{7ECF44FF-5BF3-4323-889C-97254D03B73A}" cxnId="{BF8CB8E2-55DD-4493-BB6D-C448453F6D0B}" type="sibTrans">
      <dgm:prSet/>
      <dgm:spPr>
        <a:xfrm>
          <a:off x="5149256" y="657952"/>
          <a:ext cx="279676" cy="327169"/>
        </a:xfrm>
      </dgm:spPr>
      <dgm:t>
        <a:bodyPr/>
        <a:lstStyle/>
        <a:p>
          <a:endParaRPr lang="zh-CN" altLang="en-US">
            <a:solidFill>
              <a:sysClr val="window" lastClr="FFFFFF"/>
            </a:solidFill>
            <a:latin typeface="Calibri" panose="020F0502020204030204" charset="0"/>
            <a:ea typeface="宋体" panose="02010600030101010101" pitchFamily="2" charset="-122"/>
            <a:cs typeface="+mn-cs"/>
          </a:endParaRPr>
        </a:p>
      </dgm:t>
    </dgm:pt>
    <dgm:pt modelId="{F5BC9D4F-2F2F-492A-BCAD-B8E1E9647D14}">
      <dgm:prSet phldrT="[文本]" phldr="0" custT="1"/>
      <dgm:spPr>
        <a:gradFill rotWithShape="0">
          <a:gsLst>
            <a:gs pos="0">
              <a:srgbClr val="9C5252">
                <a:hueOff val="1199969"/>
                <a:satOff val="32389"/>
                <a:lumOff val="3399"/>
                <a:alphaOff val="0"/>
                <a:shade val="51000"/>
                <a:satMod val="130000"/>
              </a:srgbClr>
            </a:gs>
            <a:gs pos="80000">
              <a:srgbClr val="9C5252">
                <a:hueOff val="1199969"/>
                <a:satOff val="32389"/>
                <a:lumOff val="3399"/>
                <a:alphaOff val="0"/>
                <a:shade val="93000"/>
                <a:satMod val="130000"/>
              </a:srgbClr>
            </a:gs>
            <a:gs pos="100000">
              <a:srgbClr val="9C5252">
                <a:hueOff val="1199969"/>
                <a:satOff val="32389"/>
                <a:lumOff val="339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vert="horz" wrap="square" lIns="68580" tIns="68580" rIns="68580" bIns="68580" numCol="1" spcCol="1270" anchor="ctr" anchorCtr="0"/>
        <a:lstStyle/>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实践</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en-US" altLang="zh-CN" sz="1800" b="1" kern="1200" dirty="0">
              <a:solidFill>
                <a:prstClr val="white"/>
              </a:solidFill>
              <a:latin typeface="微软雅黑" panose="020B0503020204020204" charset="-122"/>
              <a:ea typeface="微软雅黑" panose="020B0503020204020204" charset="-122"/>
              <a:cs typeface="+mn-cs"/>
            </a:rPr>
            <a:t>7</a:t>
          </a:r>
          <a:r>
            <a:rPr lang="zh-CN" altLang="en-US" sz="1800" b="1" kern="1200" dirty="0">
              <a:solidFill>
                <a:prstClr val="white"/>
              </a:solidFill>
              <a:latin typeface="微软雅黑" panose="020B0503020204020204" charset="-122"/>
              <a:ea typeface="微软雅黑" panose="020B0503020204020204" charset="-122"/>
              <a:cs typeface="+mn-cs"/>
            </a:rPr>
            <a:t>月</a:t>
          </a:r>
          <a:r>
            <a:rPr lang="en-US" altLang="zh-CN" sz="1800" b="1" kern="1200" dirty="0">
              <a:solidFill>
                <a:prstClr val="white"/>
              </a:solidFill>
              <a:latin typeface="微软雅黑" panose="020B0503020204020204" charset="-122"/>
              <a:ea typeface="微软雅黑" panose="020B0503020204020204" charset="-122"/>
              <a:cs typeface="+mn-cs"/>
            </a:rPr>
            <a:t>-8</a:t>
          </a:r>
          <a:r>
            <a:rPr lang="zh-CN" altLang="en-US" sz="1800" b="1" kern="1200" dirty="0">
              <a:solidFill>
                <a:prstClr val="white"/>
              </a:solidFill>
              <a:latin typeface="微软雅黑" panose="020B0503020204020204" charset="-122"/>
              <a:ea typeface="微软雅黑" panose="020B0503020204020204" charset="-122"/>
              <a:cs typeface="+mn-cs"/>
            </a:rPr>
            <a:t>月</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学生</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自主实践</a:t>
          </a:r>
        </a:p>
      </dgm:t>
    </dgm:pt>
    <dgm:pt modelId="{FB691006-CA55-4488-95B3-25E56C07C255}" cxnId="{58A2CDA5-C957-4DB8-B51A-CCBA6035D086}" type="parTrans">
      <dgm:prSet/>
      <dgm:spPr/>
      <dgm:t>
        <a:bodyPr/>
        <a:lstStyle/>
        <a:p>
          <a:endParaRPr lang="zh-CN" altLang="en-US"/>
        </a:p>
      </dgm:t>
    </dgm:pt>
    <dgm:pt modelId="{916A5821-204D-4754-BBCF-1688447D2954}" cxnId="{58A2CDA5-C957-4DB8-B51A-CCBA6035D086}" type="sibTrans">
      <dgm:prSet/>
      <dgm:spPr>
        <a:xfrm>
          <a:off x="6996180" y="657952"/>
          <a:ext cx="279676" cy="327169"/>
        </a:xfrm>
      </dgm:spPr>
      <dgm:t>
        <a:bodyPr/>
        <a:lstStyle/>
        <a:p>
          <a:endParaRPr lang="zh-CN" altLang="en-US">
            <a:solidFill>
              <a:sysClr val="window" lastClr="FFFFFF"/>
            </a:solidFill>
            <a:latin typeface="Calibri" panose="020F0502020204030204" charset="0"/>
            <a:ea typeface="宋体" panose="02010600030101010101" pitchFamily="2" charset="-122"/>
            <a:cs typeface="+mn-cs"/>
          </a:endParaRPr>
        </a:p>
      </dgm:t>
    </dgm:pt>
    <dgm:pt modelId="{09381B52-BED0-4D12-9FE3-DC6BA15CD0AA}">
      <dgm:prSet phldrT="[文本]" phldr="0" custT="1"/>
      <dgm:spPr>
        <a:xfrm>
          <a:off x="7391949" y="73285"/>
          <a:ext cx="1319231" cy="1496502"/>
        </a:xfrm>
      </dgm:spPr>
      <dgm:t>
        <a:bodyPr vert="horz" wrap="square"/>
        <a:lstStyle/>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归来总结</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en-US" altLang="zh-CN" sz="1800" b="1" kern="1200" dirty="0">
              <a:solidFill>
                <a:prstClr val="white"/>
              </a:solidFill>
              <a:latin typeface="微软雅黑" panose="020B0503020204020204" charset="-122"/>
              <a:ea typeface="微软雅黑" panose="020B0503020204020204" charset="-122"/>
              <a:cs typeface="+mn-cs"/>
            </a:rPr>
            <a:t>9</a:t>
          </a:r>
          <a:r>
            <a:rPr lang="zh-CN" altLang="en-US" sz="1800" b="1" kern="1200" dirty="0">
              <a:solidFill>
                <a:prstClr val="white"/>
              </a:solidFill>
              <a:latin typeface="微软雅黑" panose="020B0503020204020204" charset="-122"/>
              <a:ea typeface="微软雅黑" panose="020B0503020204020204" charset="-122"/>
              <a:cs typeface="+mn-cs"/>
            </a:rPr>
            <a:t>月</a:t>
          </a:r>
          <a:r>
            <a:rPr lang="en-US" altLang="zh-CN" sz="1800" b="1" kern="1200" dirty="0">
              <a:solidFill>
                <a:prstClr val="white"/>
              </a:solidFill>
              <a:latin typeface="微软雅黑" panose="020B0503020204020204" charset="-122"/>
              <a:ea typeface="微软雅黑" panose="020B0503020204020204" charset="-122"/>
              <a:cs typeface="+mn-cs"/>
            </a:rPr>
            <a:t>-12</a:t>
          </a:r>
          <a:r>
            <a:rPr lang="zh-CN" altLang="en-US" sz="1800" b="1" kern="1200" dirty="0">
              <a:solidFill>
                <a:prstClr val="white"/>
              </a:solidFill>
              <a:latin typeface="微软雅黑" panose="020B0503020204020204" charset="-122"/>
              <a:ea typeface="微软雅黑" panose="020B0503020204020204" charset="-122"/>
              <a:cs typeface="+mn-cs"/>
            </a:rPr>
            <a:t>月</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成绩评定</a:t>
          </a:r>
          <a:endParaRPr lang="en-US" altLang="zh-CN" sz="1800" b="1" kern="1200" dirty="0">
            <a:solidFill>
              <a:prstClr val="white"/>
            </a:solidFill>
            <a:latin typeface="微软雅黑" panose="020B0503020204020204" charset="-122"/>
            <a:ea typeface="微软雅黑" panose="020B0503020204020204" charset="-122"/>
            <a:cs typeface="+mn-cs"/>
          </a:endParaRPr>
        </a:p>
        <a:p>
          <a:pPr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成果交流</a:t>
          </a:r>
        </a:p>
      </dgm:t>
    </dgm:pt>
    <dgm:pt modelId="{B1A9B3DE-3D75-4FE6-816D-B14E0C93415C}" cxnId="{8159D6BD-CA62-4828-9BED-B2F38533E96F}" type="parTrans">
      <dgm:prSet/>
      <dgm:spPr/>
      <dgm:t>
        <a:bodyPr/>
        <a:lstStyle/>
        <a:p>
          <a:endParaRPr lang="zh-CN" altLang="en-US"/>
        </a:p>
      </dgm:t>
    </dgm:pt>
    <dgm:pt modelId="{8443CA88-7E88-4BAF-94A6-5331E6EBB499}" cxnId="{8159D6BD-CA62-4828-9BED-B2F38533E96F}" type="sibTrans">
      <dgm:prSet/>
      <dgm:spPr/>
      <dgm:t>
        <a:bodyPr/>
        <a:lstStyle/>
        <a:p>
          <a:endParaRPr lang="zh-CN" altLang="en-US"/>
        </a:p>
      </dgm:t>
    </dgm:pt>
    <dgm:pt modelId="{D6526A6E-81FB-45B9-AEBB-DEB5922D6649}" type="pres">
      <dgm:prSet presAssocID="{4636E3D3-F3B4-49E7-AC50-2B8F42CFFB8D}" presName="Name0" presStyleCnt="0">
        <dgm:presLayoutVars>
          <dgm:dir/>
          <dgm:resizeHandles val="exact"/>
        </dgm:presLayoutVars>
      </dgm:prSet>
      <dgm:spPr/>
    </dgm:pt>
    <dgm:pt modelId="{62D02503-D8E4-491B-A5F4-AFE7D15BB936}" type="pres">
      <dgm:prSet presAssocID="{342C1044-78AC-406E-B425-1F3EF99C11A1}" presName="node" presStyleLbl="node1" presStyleIdx="0" presStyleCnt="4">
        <dgm:presLayoutVars>
          <dgm:bulletEnabled val="1"/>
        </dgm:presLayoutVars>
      </dgm:prSet>
      <dgm:spPr>
        <a:prstGeom prst="roundRect">
          <a:avLst>
            <a:gd name="adj" fmla="val 10000"/>
          </a:avLst>
        </a:prstGeom>
      </dgm:spPr>
    </dgm:pt>
    <dgm:pt modelId="{90AABE63-7344-43CD-91FF-95F3DFABFCC7}" type="pres">
      <dgm:prSet presAssocID="{54992DC5-DD12-484E-B76B-8FBC30D6C50B}" presName="sibTrans" presStyleLbl="sibTrans2D1" presStyleIdx="0" presStyleCnt="3"/>
      <dgm:spPr>
        <a:prstGeom prst="rightArrow">
          <a:avLst>
            <a:gd name="adj1" fmla="val 60000"/>
            <a:gd name="adj2" fmla="val 50000"/>
          </a:avLst>
        </a:prstGeom>
      </dgm:spPr>
    </dgm:pt>
    <dgm:pt modelId="{193D9E42-93C8-4700-9F9F-1F8D00EA9439}" type="pres">
      <dgm:prSet presAssocID="{54992DC5-DD12-484E-B76B-8FBC30D6C50B}" presName="connectorText" presStyleLbl="sibTrans2D1" presStyleIdx="0" presStyleCnt="3"/>
      <dgm:spPr/>
    </dgm:pt>
    <dgm:pt modelId="{46EBBB8F-C3B3-4723-8C09-39A3102C03DF}" type="pres">
      <dgm:prSet presAssocID="{86D8BA87-76A2-47A2-8DFE-711871BAF500}" presName="node" presStyleLbl="node1" presStyleIdx="1" presStyleCnt="4">
        <dgm:presLayoutVars>
          <dgm:bulletEnabled val="1"/>
        </dgm:presLayoutVars>
      </dgm:prSet>
      <dgm:spPr>
        <a:prstGeom prst="roundRect">
          <a:avLst>
            <a:gd name="adj" fmla="val 10000"/>
          </a:avLst>
        </a:prstGeom>
      </dgm:spPr>
    </dgm:pt>
    <dgm:pt modelId="{B2DC9042-59AB-453B-BB7A-90F29E85278D}" type="pres">
      <dgm:prSet presAssocID="{7ECF44FF-5BF3-4323-889C-97254D03B73A}" presName="sibTrans" presStyleLbl="sibTrans2D1" presStyleIdx="1" presStyleCnt="3"/>
      <dgm:spPr>
        <a:prstGeom prst="rightArrow">
          <a:avLst>
            <a:gd name="adj1" fmla="val 60000"/>
            <a:gd name="adj2" fmla="val 50000"/>
          </a:avLst>
        </a:prstGeom>
      </dgm:spPr>
    </dgm:pt>
    <dgm:pt modelId="{56F405AD-025B-466C-A00E-221C2C7186CD}" type="pres">
      <dgm:prSet presAssocID="{7ECF44FF-5BF3-4323-889C-97254D03B73A}" presName="connectorText" presStyleLbl="sibTrans2D1" presStyleIdx="1" presStyleCnt="3"/>
      <dgm:spPr/>
    </dgm:pt>
    <dgm:pt modelId="{887F57BA-803F-4E61-9D91-DCAAB10AAE29}" type="pres">
      <dgm:prSet presAssocID="{F5BC9D4F-2F2F-492A-BCAD-B8E1E9647D14}" presName="node" presStyleLbl="node1" presStyleIdx="2" presStyleCnt="4">
        <dgm:presLayoutVars>
          <dgm:bulletEnabled val="1"/>
        </dgm:presLayoutVars>
      </dgm:prSet>
      <dgm:spPr>
        <a:xfrm>
          <a:off x="4304417" y="0"/>
          <a:ext cx="1534644" cy="1512168"/>
        </a:xfrm>
        <a:prstGeom prst="roundRect">
          <a:avLst>
            <a:gd name="adj" fmla="val 10000"/>
          </a:avLst>
        </a:prstGeom>
      </dgm:spPr>
    </dgm:pt>
    <dgm:pt modelId="{99174D49-81F9-4C9B-A116-D22F6A151ADC}" type="pres">
      <dgm:prSet presAssocID="{916A5821-204D-4754-BBCF-1688447D2954}" presName="sibTrans" presStyleLbl="sibTrans2D1" presStyleIdx="2" presStyleCnt="3"/>
      <dgm:spPr>
        <a:prstGeom prst="rightArrow">
          <a:avLst>
            <a:gd name="adj1" fmla="val 60000"/>
            <a:gd name="adj2" fmla="val 50000"/>
          </a:avLst>
        </a:prstGeom>
      </dgm:spPr>
    </dgm:pt>
    <dgm:pt modelId="{9A37848E-85BB-4A27-B588-8CD43F908250}" type="pres">
      <dgm:prSet presAssocID="{916A5821-204D-4754-BBCF-1688447D2954}" presName="connectorText" presStyleLbl="sibTrans2D1" presStyleIdx="2" presStyleCnt="3"/>
      <dgm:spPr/>
    </dgm:pt>
    <dgm:pt modelId="{7E4B3F38-7306-45D5-B816-081909D4785E}" type="pres">
      <dgm:prSet presAssocID="{09381B52-BED0-4D12-9FE3-DC6BA15CD0AA}" presName="node" presStyleLbl="node1" presStyleIdx="3" presStyleCnt="4">
        <dgm:presLayoutVars>
          <dgm:bulletEnabled val="1"/>
        </dgm:presLayoutVars>
      </dgm:prSet>
      <dgm:spPr>
        <a:prstGeom prst="roundRect">
          <a:avLst>
            <a:gd name="adj" fmla="val 10000"/>
          </a:avLst>
        </a:prstGeom>
      </dgm:spPr>
    </dgm:pt>
  </dgm:ptLst>
  <dgm:cxnLst>
    <dgm:cxn modelId="{6889D85E-C706-4A6D-8B03-587ABFB6F264}" type="presOf" srcId="{86D8BA87-76A2-47A2-8DFE-711871BAF500}" destId="{46EBBB8F-C3B3-4723-8C09-39A3102C03DF}" srcOrd="0" destOrd="0" presId="urn:microsoft.com/office/officeart/2005/8/layout/process1"/>
    <dgm:cxn modelId="{1DB77045-6895-4258-AE07-F0DB2D666A45}" type="presOf" srcId="{7ECF44FF-5BF3-4323-889C-97254D03B73A}" destId="{B2DC9042-59AB-453B-BB7A-90F29E85278D}" srcOrd="0" destOrd="0" presId="urn:microsoft.com/office/officeart/2005/8/layout/process1"/>
    <dgm:cxn modelId="{F40AD96C-5F3F-4F49-96FF-5842EB3473FC}" type="presOf" srcId="{54992DC5-DD12-484E-B76B-8FBC30D6C50B}" destId="{90AABE63-7344-43CD-91FF-95F3DFABFCC7}" srcOrd="0" destOrd="0" presId="urn:microsoft.com/office/officeart/2005/8/layout/process1"/>
    <dgm:cxn modelId="{A8014050-FA00-42F9-AFA6-52DA9BDE7621}" type="presOf" srcId="{54992DC5-DD12-484E-B76B-8FBC30D6C50B}" destId="{193D9E42-93C8-4700-9F9F-1F8D00EA9439}" srcOrd="1" destOrd="0" presId="urn:microsoft.com/office/officeart/2005/8/layout/process1"/>
    <dgm:cxn modelId="{58A2CDA5-C957-4DB8-B51A-CCBA6035D086}" srcId="{4636E3D3-F3B4-49E7-AC50-2B8F42CFFB8D}" destId="{F5BC9D4F-2F2F-492A-BCAD-B8E1E9647D14}" srcOrd="2" destOrd="0" parTransId="{FB691006-CA55-4488-95B3-25E56C07C255}" sibTransId="{916A5821-204D-4754-BBCF-1688447D2954}"/>
    <dgm:cxn modelId="{793741A8-27F8-46D2-8B81-3348FBCA949F}" type="presOf" srcId="{F5BC9D4F-2F2F-492A-BCAD-B8E1E9647D14}" destId="{887F57BA-803F-4E61-9D91-DCAAB10AAE29}" srcOrd="0" destOrd="0" presId="urn:microsoft.com/office/officeart/2005/8/layout/process1"/>
    <dgm:cxn modelId="{15144EAD-DEC5-4871-A0C7-02DEB1578629}" srcId="{4636E3D3-F3B4-49E7-AC50-2B8F42CFFB8D}" destId="{342C1044-78AC-406E-B425-1F3EF99C11A1}" srcOrd="0" destOrd="0" parTransId="{E78B5BA9-A4E2-4F3D-A3A7-45CE4F46713B}" sibTransId="{54992DC5-DD12-484E-B76B-8FBC30D6C50B}"/>
    <dgm:cxn modelId="{8159D6BD-CA62-4828-9BED-B2F38533E96F}" srcId="{4636E3D3-F3B4-49E7-AC50-2B8F42CFFB8D}" destId="{09381B52-BED0-4D12-9FE3-DC6BA15CD0AA}" srcOrd="3" destOrd="0" parTransId="{B1A9B3DE-3D75-4FE6-816D-B14E0C93415C}" sibTransId="{8443CA88-7E88-4BAF-94A6-5331E6EBB499}"/>
    <dgm:cxn modelId="{7CBBA7BE-A227-4D3E-82B4-D8337A34A4AC}" type="presOf" srcId="{342C1044-78AC-406E-B425-1F3EF99C11A1}" destId="{62D02503-D8E4-491B-A5F4-AFE7D15BB936}" srcOrd="0" destOrd="0" presId="urn:microsoft.com/office/officeart/2005/8/layout/process1"/>
    <dgm:cxn modelId="{398B11DA-2617-4C02-B95B-2E675A189D7E}" type="presOf" srcId="{916A5821-204D-4754-BBCF-1688447D2954}" destId="{99174D49-81F9-4C9B-A116-D22F6A151ADC}" srcOrd="0" destOrd="0" presId="urn:microsoft.com/office/officeart/2005/8/layout/process1"/>
    <dgm:cxn modelId="{89B6EDDA-77B5-496A-8CEB-311DB1ABC671}" type="presOf" srcId="{09381B52-BED0-4D12-9FE3-DC6BA15CD0AA}" destId="{7E4B3F38-7306-45D5-B816-081909D4785E}" srcOrd="0" destOrd="0" presId="urn:microsoft.com/office/officeart/2005/8/layout/process1"/>
    <dgm:cxn modelId="{BF8CB8E2-55DD-4493-BB6D-C448453F6D0B}" srcId="{4636E3D3-F3B4-49E7-AC50-2B8F42CFFB8D}" destId="{86D8BA87-76A2-47A2-8DFE-711871BAF500}" srcOrd="1" destOrd="0" parTransId="{1565E359-ADD7-43FF-98AF-4B612A90F36D}" sibTransId="{7ECF44FF-5BF3-4323-889C-97254D03B73A}"/>
    <dgm:cxn modelId="{6B3BF2E6-CBCF-417D-A218-8C56E2DEA44F}" type="presOf" srcId="{916A5821-204D-4754-BBCF-1688447D2954}" destId="{9A37848E-85BB-4A27-B588-8CD43F908250}" srcOrd="1" destOrd="0" presId="urn:microsoft.com/office/officeart/2005/8/layout/process1"/>
    <dgm:cxn modelId="{0DFF5AED-8DEF-4D99-A6B2-BDB6BB7A3A4C}" type="presOf" srcId="{7ECF44FF-5BF3-4323-889C-97254D03B73A}" destId="{56F405AD-025B-466C-A00E-221C2C7186CD}" srcOrd="1" destOrd="0" presId="urn:microsoft.com/office/officeart/2005/8/layout/process1"/>
    <dgm:cxn modelId="{3D133AFF-0169-449E-9951-FF11531CE44A}" type="presOf" srcId="{4636E3D3-F3B4-49E7-AC50-2B8F42CFFB8D}" destId="{D6526A6E-81FB-45B9-AEBB-DEB5922D6649}" srcOrd="0" destOrd="0" presId="urn:microsoft.com/office/officeart/2005/8/layout/process1"/>
    <dgm:cxn modelId="{72B4363B-28F0-477F-9213-7D5E167F4C0C}" type="presParOf" srcId="{D6526A6E-81FB-45B9-AEBB-DEB5922D6649}" destId="{62D02503-D8E4-491B-A5F4-AFE7D15BB936}" srcOrd="0" destOrd="0" presId="urn:microsoft.com/office/officeart/2005/8/layout/process1"/>
    <dgm:cxn modelId="{AC983084-EDCF-48E9-A296-E5629E89D654}" type="presParOf" srcId="{D6526A6E-81FB-45B9-AEBB-DEB5922D6649}" destId="{90AABE63-7344-43CD-91FF-95F3DFABFCC7}" srcOrd="1" destOrd="0" presId="urn:microsoft.com/office/officeart/2005/8/layout/process1"/>
    <dgm:cxn modelId="{5433B06C-4E94-41EA-838D-376CA411492D}" type="presParOf" srcId="{90AABE63-7344-43CD-91FF-95F3DFABFCC7}" destId="{193D9E42-93C8-4700-9F9F-1F8D00EA9439}" srcOrd="0" destOrd="0" presId="urn:microsoft.com/office/officeart/2005/8/layout/process1"/>
    <dgm:cxn modelId="{FFA65007-6066-45DF-85A9-41169C492FEB}" type="presParOf" srcId="{D6526A6E-81FB-45B9-AEBB-DEB5922D6649}" destId="{46EBBB8F-C3B3-4723-8C09-39A3102C03DF}" srcOrd="2" destOrd="0" presId="urn:microsoft.com/office/officeart/2005/8/layout/process1"/>
    <dgm:cxn modelId="{7A902C37-C7F8-4B0A-AE4B-B43828E7AC2C}" type="presParOf" srcId="{D6526A6E-81FB-45B9-AEBB-DEB5922D6649}" destId="{B2DC9042-59AB-453B-BB7A-90F29E85278D}" srcOrd="3" destOrd="0" presId="urn:microsoft.com/office/officeart/2005/8/layout/process1"/>
    <dgm:cxn modelId="{E4C23AF5-B6CE-4361-8475-B6306EB2CB87}" type="presParOf" srcId="{B2DC9042-59AB-453B-BB7A-90F29E85278D}" destId="{56F405AD-025B-466C-A00E-221C2C7186CD}" srcOrd="0" destOrd="0" presId="urn:microsoft.com/office/officeart/2005/8/layout/process1"/>
    <dgm:cxn modelId="{36FA14D3-6AE4-4CD7-9F7E-03F69972AFBC}" type="presParOf" srcId="{D6526A6E-81FB-45B9-AEBB-DEB5922D6649}" destId="{887F57BA-803F-4E61-9D91-DCAAB10AAE29}" srcOrd="4" destOrd="0" presId="urn:microsoft.com/office/officeart/2005/8/layout/process1"/>
    <dgm:cxn modelId="{3B8E44A8-D034-4292-8610-7C326F55137B}" type="presParOf" srcId="{D6526A6E-81FB-45B9-AEBB-DEB5922D6649}" destId="{99174D49-81F9-4C9B-A116-D22F6A151ADC}" srcOrd="5" destOrd="0" presId="urn:microsoft.com/office/officeart/2005/8/layout/process1"/>
    <dgm:cxn modelId="{44731B22-C381-4DA1-A90E-99CECBF706A5}" type="presParOf" srcId="{99174D49-81F9-4C9B-A116-D22F6A151ADC}" destId="{9A37848E-85BB-4A27-B588-8CD43F908250}" srcOrd="0" destOrd="0" presId="urn:microsoft.com/office/officeart/2005/8/layout/process1"/>
    <dgm:cxn modelId="{7CA1B469-8E47-4B3F-ACE9-3E0F03FDC92C}" type="presParOf" srcId="{D6526A6E-81FB-45B9-AEBB-DEB5922D6649}" destId="{7E4B3F38-7306-45D5-B816-081909D4785E}"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AE3C3A-D946-4C06-981E-1C2EC1E05AFB}" type="doc">
      <dgm:prSet loTypeId="urn:microsoft.com/office/officeart/2005/8/layout/process5#1" loCatId="process" qsTypeId="urn:microsoft.com/office/officeart/2005/8/quickstyle/3d3#2" qsCatId="3D" csTypeId="urn:microsoft.com/office/officeart/2005/8/colors/colorful5#2" csCatId="colorful" phldr="1"/>
      <dgm:spPr/>
    </dgm:pt>
    <dgm:pt modelId="{F9DF0A24-5A1A-47F9-9F84-72AB950D4968}">
      <dgm:prSet phldrT="[文本]" phldr="0" custT="1"/>
      <dgm:spPr/>
      <dgm:t>
        <a:bodyPr vert="horz" wrap="square" anchor="ctr"/>
        <a:lstStyle/>
        <a:p>
          <a:pPr algn="l">
            <a:lnSpc>
              <a:spcPct val="100000"/>
            </a:lnSpc>
            <a:spcBef>
              <a:spcPct val="0"/>
            </a:spcBef>
            <a:spcAft>
              <a:spcPct val="35000"/>
            </a:spcAft>
          </a:pPr>
          <a:r>
            <a:rPr lang="zh-CN" altLang="en-US" sz="1600" b="1" dirty="0">
              <a:latin typeface="微软雅黑" panose="020B0503020204020204" charset="-122"/>
              <a:ea typeface="微软雅黑" panose="020B0503020204020204" charset="-122"/>
            </a:rPr>
            <a:t>提前联系安心入住</a:t>
          </a:r>
        </a:p>
      </dgm:t>
    </dgm:pt>
    <dgm:pt modelId="{F3B8BC7A-7D03-49D6-8A65-A94DDF254F06}" cxnId="{03F88822-1181-4A6A-A01B-2C4974122E39}" type="parTrans">
      <dgm:prSet/>
      <dgm:spPr/>
      <dgm:t>
        <a:bodyPr/>
        <a:lstStyle/>
        <a:p>
          <a:endParaRPr lang="zh-CN" altLang="en-US">
            <a:latin typeface="微软雅黑" panose="020B0503020204020204" charset="-122"/>
            <a:ea typeface="微软雅黑" panose="020B0503020204020204" charset="-122"/>
          </a:endParaRPr>
        </a:p>
      </dgm:t>
    </dgm:pt>
    <dgm:pt modelId="{FCB262F3-B5FD-4FE2-A005-6AA6DDB15AB4}" cxnId="{03F88822-1181-4A6A-A01B-2C4974122E39}" type="sibTrans">
      <dgm:prSet/>
      <dgm:spPr/>
      <dgm:t>
        <a:bodyPr/>
        <a:lstStyle/>
        <a:p>
          <a:endParaRPr lang="zh-CN" altLang="en-US">
            <a:latin typeface="微软雅黑" panose="020B0503020204020204" charset="-122"/>
            <a:ea typeface="微软雅黑" panose="020B0503020204020204" charset="-122"/>
          </a:endParaRPr>
        </a:p>
      </dgm:t>
    </dgm:pt>
    <dgm:pt modelId="{94AA8F75-07FB-4AAA-B8D6-C39B5537B407}">
      <dgm:prSet phldrT="[文本]" phldr="0" custT="1"/>
      <dgm:spPr/>
      <dgm:t>
        <a:bodyPr vert="horz" wrap="square"/>
        <a:lstStyle/>
        <a:p>
          <a:pPr>
            <a:lnSpc>
              <a:spcPct val="100000"/>
            </a:lnSpc>
            <a:spcBef>
              <a:spcPct val="0"/>
            </a:spcBef>
            <a:spcAft>
              <a:spcPct val="35000"/>
            </a:spcAft>
          </a:pPr>
          <a:r>
            <a:rPr lang="zh-CN" altLang="en-US" sz="1600" b="1" dirty="0">
              <a:latin typeface="微软雅黑" panose="020B0503020204020204" charset="-122"/>
              <a:ea typeface="微软雅黑" panose="020B0503020204020204" charset="-122"/>
            </a:rPr>
            <a:t>熟悉环境加强防范</a:t>
          </a:r>
        </a:p>
      </dgm:t>
    </dgm:pt>
    <dgm:pt modelId="{1E03F010-045C-44E6-A42F-CE383286FD2D}" cxnId="{175EC9D0-7F6C-4F00-AFE8-BC69D774479E}" type="parTrans">
      <dgm:prSet/>
      <dgm:spPr/>
      <dgm:t>
        <a:bodyPr/>
        <a:lstStyle/>
        <a:p>
          <a:endParaRPr lang="zh-CN" altLang="en-US">
            <a:latin typeface="微软雅黑" panose="020B0503020204020204" charset="-122"/>
            <a:ea typeface="微软雅黑" panose="020B0503020204020204" charset="-122"/>
          </a:endParaRPr>
        </a:p>
      </dgm:t>
    </dgm:pt>
    <dgm:pt modelId="{AFB7E7CD-B334-4C5E-9ACD-55486DF1BCA7}" cxnId="{175EC9D0-7F6C-4F00-AFE8-BC69D774479E}" type="sibTrans">
      <dgm:prSet/>
      <dgm:spPr/>
      <dgm:t>
        <a:bodyPr/>
        <a:lstStyle/>
        <a:p>
          <a:endParaRPr lang="zh-CN" altLang="en-US">
            <a:latin typeface="微软雅黑" panose="020B0503020204020204" charset="-122"/>
            <a:ea typeface="微软雅黑" panose="020B0503020204020204" charset="-122"/>
          </a:endParaRPr>
        </a:p>
      </dgm:t>
    </dgm:pt>
    <dgm:pt modelId="{A17C62B9-F26E-498C-909D-E9E5A086EEB4}" type="pres">
      <dgm:prSet presAssocID="{95AE3C3A-D946-4C06-981E-1C2EC1E05AFB}" presName="diagram" presStyleCnt="0">
        <dgm:presLayoutVars>
          <dgm:dir/>
          <dgm:resizeHandles val="exact"/>
        </dgm:presLayoutVars>
      </dgm:prSet>
      <dgm:spPr/>
    </dgm:pt>
    <dgm:pt modelId="{A752FE33-9D91-45A1-B6F5-1E8DDEAD4504}" type="pres">
      <dgm:prSet presAssocID="{F9DF0A24-5A1A-47F9-9F84-72AB950D4968}" presName="node" presStyleLbl="node1" presStyleIdx="0" presStyleCnt="2" custScaleX="66106" custLinFactNeighborX="4153" custLinFactNeighborY="-1460">
        <dgm:presLayoutVars>
          <dgm:bulletEnabled val="1"/>
        </dgm:presLayoutVars>
      </dgm:prSet>
      <dgm:spPr/>
    </dgm:pt>
    <dgm:pt modelId="{FB124276-E15A-4634-9E30-62E0EB31D5BA}" type="pres">
      <dgm:prSet presAssocID="{FCB262F3-B5FD-4FE2-A005-6AA6DDB15AB4}" presName="sibTrans" presStyleLbl="sibTrans2D1" presStyleIdx="0" presStyleCnt="1" custLinFactNeighborX="16472" custLinFactNeighborY="11533"/>
      <dgm:spPr/>
    </dgm:pt>
    <dgm:pt modelId="{4C6CA8A5-772B-42CD-9051-9ABE32632497}" type="pres">
      <dgm:prSet presAssocID="{FCB262F3-B5FD-4FE2-A005-6AA6DDB15AB4}" presName="connectorText" presStyleLbl="sibTrans2D1" presStyleIdx="0" presStyleCnt="1"/>
      <dgm:spPr/>
    </dgm:pt>
    <dgm:pt modelId="{C01E6032-356F-47B9-9B51-B541BBE3BBBE}" type="pres">
      <dgm:prSet presAssocID="{94AA8F75-07FB-4AAA-B8D6-C39B5537B407}" presName="node" presStyleLbl="node1" presStyleIdx="1" presStyleCnt="2" custScaleX="73086">
        <dgm:presLayoutVars>
          <dgm:bulletEnabled val="1"/>
        </dgm:presLayoutVars>
      </dgm:prSet>
      <dgm:spPr/>
    </dgm:pt>
  </dgm:ptLst>
  <dgm:cxnLst>
    <dgm:cxn modelId="{4619CF1C-D6A8-4F8E-A0D3-F57C35B218A7}" type="presOf" srcId="{95AE3C3A-D946-4C06-981E-1C2EC1E05AFB}" destId="{A17C62B9-F26E-498C-909D-E9E5A086EEB4}" srcOrd="0" destOrd="0" presId="urn:microsoft.com/office/officeart/2005/8/layout/process5#1"/>
    <dgm:cxn modelId="{03F88822-1181-4A6A-A01B-2C4974122E39}" srcId="{95AE3C3A-D946-4C06-981E-1C2EC1E05AFB}" destId="{F9DF0A24-5A1A-47F9-9F84-72AB950D4968}" srcOrd="0" destOrd="0" parTransId="{F3B8BC7A-7D03-49D6-8A65-A94DDF254F06}" sibTransId="{FCB262F3-B5FD-4FE2-A005-6AA6DDB15AB4}"/>
    <dgm:cxn modelId="{8B1A65BB-7F88-4D42-BF2E-C777AA468880}" type="presOf" srcId="{FCB262F3-B5FD-4FE2-A005-6AA6DDB15AB4}" destId="{FB124276-E15A-4634-9E30-62E0EB31D5BA}" srcOrd="0" destOrd="0" presId="urn:microsoft.com/office/officeart/2005/8/layout/process5#1"/>
    <dgm:cxn modelId="{175EC9D0-7F6C-4F00-AFE8-BC69D774479E}" srcId="{95AE3C3A-D946-4C06-981E-1C2EC1E05AFB}" destId="{94AA8F75-07FB-4AAA-B8D6-C39B5537B407}" srcOrd="1" destOrd="0" parTransId="{1E03F010-045C-44E6-A42F-CE383286FD2D}" sibTransId="{AFB7E7CD-B334-4C5E-9ACD-55486DF1BCA7}"/>
    <dgm:cxn modelId="{9391BBD1-F24F-4AD0-BE08-F6CDF8156A68}" type="presOf" srcId="{FCB262F3-B5FD-4FE2-A005-6AA6DDB15AB4}" destId="{4C6CA8A5-772B-42CD-9051-9ABE32632497}" srcOrd="1" destOrd="0" presId="urn:microsoft.com/office/officeart/2005/8/layout/process5#1"/>
    <dgm:cxn modelId="{F81A51D8-4128-4D58-9CD3-DD766360E6BA}" type="presOf" srcId="{94AA8F75-07FB-4AAA-B8D6-C39B5537B407}" destId="{C01E6032-356F-47B9-9B51-B541BBE3BBBE}" srcOrd="0" destOrd="0" presId="urn:microsoft.com/office/officeart/2005/8/layout/process5#1"/>
    <dgm:cxn modelId="{C30023E9-4928-447E-980C-346AA69338FF}" type="presOf" srcId="{F9DF0A24-5A1A-47F9-9F84-72AB950D4968}" destId="{A752FE33-9D91-45A1-B6F5-1E8DDEAD4504}" srcOrd="0" destOrd="0" presId="urn:microsoft.com/office/officeart/2005/8/layout/process5#1"/>
    <dgm:cxn modelId="{C4F8BF19-BB37-424D-A5BB-21781FA6FA82}" type="presParOf" srcId="{A17C62B9-F26E-498C-909D-E9E5A086EEB4}" destId="{A752FE33-9D91-45A1-B6F5-1E8DDEAD4504}" srcOrd="0" destOrd="0" presId="urn:microsoft.com/office/officeart/2005/8/layout/process5#1"/>
    <dgm:cxn modelId="{25CAA633-55B8-4172-9FDA-B5B9171B336F}" type="presParOf" srcId="{A17C62B9-F26E-498C-909D-E9E5A086EEB4}" destId="{FB124276-E15A-4634-9E30-62E0EB31D5BA}" srcOrd="1" destOrd="0" presId="urn:microsoft.com/office/officeart/2005/8/layout/process5#1"/>
    <dgm:cxn modelId="{4471071B-9816-4C18-B59D-BBAD64D5D40F}" type="presParOf" srcId="{FB124276-E15A-4634-9E30-62E0EB31D5BA}" destId="{4C6CA8A5-772B-42CD-9051-9ABE32632497}" srcOrd="0" destOrd="0" presId="urn:microsoft.com/office/officeart/2005/8/layout/process5#1"/>
    <dgm:cxn modelId="{AC488633-30EF-43EF-B303-A2BFF36979A0}" type="presParOf" srcId="{A17C62B9-F26E-498C-909D-E9E5A086EEB4}" destId="{C01E6032-356F-47B9-9B51-B541BBE3BBBE}" srcOrd="2" destOrd="0" presId="urn:microsoft.com/office/officeart/2005/8/layout/process5#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50F659-4673-4A72-A4D8-FB460E18C0B8}" type="doc">
      <dgm:prSet loTypeId="urn:microsoft.com/office/officeart/2005/8/layout/process1" loCatId="process" qsTypeId="urn:microsoft.com/office/officeart/2005/8/quickstyle/simple3#2" qsCatId="simple" csTypeId="urn:microsoft.com/office/officeart/2005/8/colors/accent2_5#2" csCatId="colorful" phldr="1"/>
      <dgm:spPr/>
      <dgm:t>
        <a:bodyPr/>
        <a:lstStyle/>
        <a:p>
          <a:endParaRPr lang="zh-CN" altLang="en-US"/>
        </a:p>
      </dgm:t>
    </dgm:pt>
    <dgm:pt modelId="{DAAC705B-EC58-471B-BA99-855966DC0036}">
      <dgm:prSet phldrT="[文本]"/>
      <dgm:spPr/>
      <dgm:t>
        <a:bodyPr/>
        <a:lstStyle/>
        <a:p>
          <a:r>
            <a:rPr lang="zh-CN" altLang="en-US" b="0" dirty="0">
              <a:latin typeface="微软雅黑" panose="020B0503020204020204" charset="-122"/>
              <a:ea typeface="微软雅黑" panose="020B0503020204020204" charset="-122"/>
            </a:rPr>
            <a:t>调整状态</a:t>
          </a:r>
        </a:p>
      </dgm:t>
    </dgm:pt>
    <dgm:pt modelId="{269026F9-73E2-4105-BD98-CB298C234764}" cxnId="{7D5258C0-AD0F-4D2A-82BE-7A010D511DCE}"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4EB29FEC-729D-4708-A2E3-0191E16AA01F}" cxnId="{7D5258C0-AD0F-4D2A-82BE-7A010D511DCE}"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ED0478CC-B056-4DE7-B785-D26FF24500AF}">
      <dgm:prSet phldrT="[文本]"/>
      <dgm:spPr/>
      <dgm:t>
        <a:bodyPr/>
        <a:lstStyle/>
        <a:p>
          <a:r>
            <a:rPr lang="zh-CN" altLang="en-US" b="0" dirty="0">
              <a:latin typeface="微软雅黑" panose="020B0503020204020204" charset="-122"/>
              <a:ea typeface="微软雅黑" panose="020B0503020204020204" charset="-122"/>
            </a:rPr>
            <a:t>学会自救</a:t>
          </a:r>
        </a:p>
      </dgm:t>
    </dgm:pt>
    <dgm:pt modelId="{86358C23-9080-420B-B73D-4426AC449F11}" cxnId="{9F11F1AD-58BD-4F43-B901-034CCAE359B1}"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2B43FB4E-3AB4-45D7-8552-383DAB90E819}" cxnId="{9F11F1AD-58BD-4F43-B901-034CCAE359B1}"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ACDA3376-5224-4683-9E68-A77DA4938E78}">
      <dgm:prSet phldrT="[文本]"/>
      <dgm:spPr/>
      <dgm:t>
        <a:bodyPr/>
        <a:lstStyle/>
        <a:p>
          <a:r>
            <a:rPr lang="zh-CN" altLang="en-US" b="0" dirty="0">
              <a:latin typeface="微软雅黑" panose="020B0503020204020204" charset="-122"/>
              <a:ea typeface="微软雅黑" panose="020B0503020204020204" charset="-122"/>
            </a:rPr>
            <a:t>及时就医</a:t>
          </a:r>
        </a:p>
      </dgm:t>
    </dgm:pt>
    <dgm:pt modelId="{DDA9CB6F-6226-404A-A182-22E4562C8AA6}" cxnId="{97D695AE-BC51-4FDB-9FC8-8A2E1EC01268}"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03085DD1-E00F-41F0-B1BF-7DD230DBE56A}" cxnId="{97D695AE-BC51-4FDB-9FC8-8A2E1EC01268}"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DE710512-14CB-4FEC-A7AD-34B0CF51F245}">
      <dgm:prSet phldrT="[文本]"/>
      <dgm:spPr/>
      <dgm:t>
        <a:bodyPr/>
        <a:lstStyle/>
        <a:p>
          <a:r>
            <a:rPr lang="zh-CN" altLang="en-US" b="0" dirty="0">
              <a:latin typeface="微软雅黑" panose="020B0503020204020204" charset="-122"/>
              <a:ea typeface="微软雅黑" panose="020B0503020204020204" charset="-122"/>
            </a:rPr>
            <a:t>规律饮食</a:t>
          </a:r>
        </a:p>
      </dgm:t>
    </dgm:pt>
    <dgm:pt modelId="{988031F5-0971-4810-8828-87E55541CBFF}" cxnId="{55C203F0-2A20-4F10-814D-CCF31E7F330F}"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7F7960E6-5C1E-435E-BEF2-B3EDC3CB867B}" cxnId="{55C203F0-2A20-4F10-814D-CCF31E7F330F}"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AFE021A2-AA87-4B23-90B5-240C0F7FB8DE}">
      <dgm:prSet phldrT="[文本]"/>
      <dgm:spPr/>
      <dgm:t>
        <a:bodyPr/>
        <a:lstStyle/>
        <a:p>
          <a:r>
            <a:rPr lang="zh-CN" altLang="en-US" b="0" dirty="0">
              <a:latin typeface="微软雅黑" panose="020B0503020204020204" charset="-122"/>
              <a:ea typeface="微软雅黑" panose="020B0503020204020204" charset="-122"/>
            </a:rPr>
            <a:t>加强锻炼</a:t>
          </a:r>
        </a:p>
      </dgm:t>
    </dgm:pt>
    <dgm:pt modelId="{A64AAB08-5002-4870-BAAC-CCF05F1BAFB4}" cxnId="{AC7D29E4-EAA5-4B7F-A350-D4A5F723B83C}"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B08E58BB-BE84-49E0-B85C-CEC3792BF54E}" cxnId="{AC7D29E4-EAA5-4B7F-A350-D4A5F723B83C}"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0EFC15BB-7CD4-42C1-A6BA-5C328B77F677}" type="pres">
      <dgm:prSet presAssocID="{0450F659-4673-4A72-A4D8-FB460E18C0B8}" presName="Name0" presStyleCnt="0">
        <dgm:presLayoutVars>
          <dgm:dir/>
          <dgm:resizeHandles val="exact"/>
        </dgm:presLayoutVars>
      </dgm:prSet>
      <dgm:spPr/>
    </dgm:pt>
    <dgm:pt modelId="{31EAB416-02C6-41BC-86BE-A873864ED4A8}" type="pres">
      <dgm:prSet presAssocID="{DAAC705B-EC58-471B-BA99-855966DC0036}" presName="node" presStyleLbl="node1" presStyleIdx="0" presStyleCnt="5">
        <dgm:presLayoutVars>
          <dgm:bulletEnabled val="1"/>
        </dgm:presLayoutVars>
      </dgm:prSet>
      <dgm:spPr/>
    </dgm:pt>
    <dgm:pt modelId="{9F62F913-CB82-4A6B-8ABB-59E9F83AA969}" type="pres">
      <dgm:prSet presAssocID="{4EB29FEC-729D-4708-A2E3-0191E16AA01F}" presName="sibTrans" presStyleLbl="sibTrans2D1" presStyleIdx="0" presStyleCnt="4"/>
      <dgm:spPr>
        <a:prstGeom prst="plus">
          <a:avLst/>
        </a:prstGeom>
      </dgm:spPr>
    </dgm:pt>
    <dgm:pt modelId="{8405CFC3-08B6-4F93-BC31-97886F3AAC7E}" type="pres">
      <dgm:prSet presAssocID="{4EB29FEC-729D-4708-A2E3-0191E16AA01F}" presName="connectorText" presStyleLbl="sibTrans2D1" presStyleIdx="0" presStyleCnt="4"/>
      <dgm:spPr/>
    </dgm:pt>
    <dgm:pt modelId="{5365B0BA-D6A5-4420-91FD-388F25CFCD3C}" type="pres">
      <dgm:prSet presAssocID="{DE710512-14CB-4FEC-A7AD-34B0CF51F245}" presName="node" presStyleLbl="node1" presStyleIdx="1" presStyleCnt="5">
        <dgm:presLayoutVars>
          <dgm:bulletEnabled val="1"/>
        </dgm:presLayoutVars>
      </dgm:prSet>
      <dgm:spPr/>
    </dgm:pt>
    <dgm:pt modelId="{6F3ECA0B-CE41-4B54-AE37-D322F26A647B}" type="pres">
      <dgm:prSet presAssocID="{7F7960E6-5C1E-435E-BEF2-B3EDC3CB867B}" presName="sibTrans" presStyleLbl="sibTrans2D1" presStyleIdx="1" presStyleCnt="4"/>
      <dgm:spPr>
        <a:prstGeom prst="plus">
          <a:avLst/>
        </a:prstGeom>
      </dgm:spPr>
    </dgm:pt>
    <dgm:pt modelId="{B7559C77-6A17-4161-BE85-6E866EDF658A}" type="pres">
      <dgm:prSet presAssocID="{7F7960E6-5C1E-435E-BEF2-B3EDC3CB867B}" presName="connectorText" presStyleLbl="sibTrans2D1" presStyleIdx="1" presStyleCnt="4"/>
      <dgm:spPr/>
    </dgm:pt>
    <dgm:pt modelId="{8AE0E3C2-FF1B-4CA0-BC65-78007F7BE677}" type="pres">
      <dgm:prSet presAssocID="{AFE021A2-AA87-4B23-90B5-240C0F7FB8DE}" presName="node" presStyleLbl="node1" presStyleIdx="2" presStyleCnt="5">
        <dgm:presLayoutVars>
          <dgm:bulletEnabled val="1"/>
        </dgm:presLayoutVars>
      </dgm:prSet>
      <dgm:spPr/>
    </dgm:pt>
    <dgm:pt modelId="{A33702AE-C735-4412-B053-F7A58130E4AB}" type="pres">
      <dgm:prSet presAssocID="{B08E58BB-BE84-49E0-B85C-CEC3792BF54E}" presName="sibTrans" presStyleLbl="sibTrans2D1" presStyleIdx="2" presStyleCnt="4"/>
      <dgm:spPr>
        <a:prstGeom prst="plus">
          <a:avLst/>
        </a:prstGeom>
      </dgm:spPr>
    </dgm:pt>
    <dgm:pt modelId="{7126065F-1C4C-4EC2-AF36-BF74B14D67C4}" type="pres">
      <dgm:prSet presAssocID="{B08E58BB-BE84-49E0-B85C-CEC3792BF54E}" presName="connectorText" presStyleLbl="sibTrans2D1" presStyleIdx="2" presStyleCnt="4"/>
      <dgm:spPr/>
    </dgm:pt>
    <dgm:pt modelId="{9B8BCE81-5125-4CA9-AEC9-20ED639BED08}" type="pres">
      <dgm:prSet presAssocID="{ED0478CC-B056-4DE7-B785-D26FF24500AF}" presName="node" presStyleLbl="node1" presStyleIdx="3" presStyleCnt="5">
        <dgm:presLayoutVars>
          <dgm:bulletEnabled val="1"/>
        </dgm:presLayoutVars>
      </dgm:prSet>
      <dgm:spPr/>
    </dgm:pt>
    <dgm:pt modelId="{1283ABAD-ADEC-4284-AC24-A769EBB7938C}" type="pres">
      <dgm:prSet presAssocID="{2B43FB4E-3AB4-45D7-8552-383DAB90E819}" presName="sibTrans" presStyleLbl="sibTrans2D1" presStyleIdx="3" presStyleCnt="4" custLinFactNeighborX="11575" custLinFactNeighborY="-3964"/>
      <dgm:spPr>
        <a:prstGeom prst="plus">
          <a:avLst/>
        </a:prstGeom>
      </dgm:spPr>
    </dgm:pt>
    <dgm:pt modelId="{3476215C-1BDE-4B34-9934-7820C94C8E60}" type="pres">
      <dgm:prSet presAssocID="{2B43FB4E-3AB4-45D7-8552-383DAB90E819}" presName="connectorText" presStyleLbl="sibTrans2D1" presStyleIdx="3" presStyleCnt="4"/>
      <dgm:spPr/>
    </dgm:pt>
    <dgm:pt modelId="{94CF1BB4-BDD3-4DF9-B17A-448B6F73B286}" type="pres">
      <dgm:prSet presAssocID="{ACDA3376-5224-4683-9E68-A77DA4938E78}" presName="node" presStyleLbl="node1" presStyleIdx="4" presStyleCnt="5">
        <dgm:presLayoutVars>
          <dgm:bulletEnabled val="1"/>
        </dgm:presLayoutVars>
      </dgm:prSet>
      <dgm:spPr/>
    </dgm:pt>
  </dgm:ptLst>
  <dgm:cxnLst>
    <dgm:cxn modelId="{E68BE60B-F929-4528-A15E-FBB6DC6C9F8B}" type="presOf" srcId="{2B43FB4E-3AB4-45D7-8552-383DAB90E819}" destId="{3476215C-1BDE-4B34-9934-7820C94C8E60}" srcOrd="1" destOrd="0" presId="urn:microsoft.com/office/officeart/2005/8/layout/process1"/>
    <dgm:cxn modelId="{78E93727-64C9-474B-AFCC-23AED423BFD7}" type="presOf" srcId="{4EB29FEC-729D-4708-A2E3-0191E16AA01F}" destId="{9F62F913-CB82-4A6B-8ABB-59E9F83AA969}" srcOrd="0" destOrd="0" presId="urn:microsoft.com/office/officeart/2005/8/layout/process1"/>
    <dgm:cxn modelId="{479E1230-8408-4D1D-9D8B-6FC22FAF0ED0}" type="presOf" srcId="{4EB29FEC-729D-4708-A2E3-0191E16AA01F}" destId="{8405CFC3-08B6-4F93-BC31-97886F3AAC7E}" srcOrd="1" destOrd="0" presId="urn:microsoft.com/office/officeart/2005/8/layout/process1"/>
    <dgm:cxn modelId="{0A4B0862-2867-4D16-8225-F376F1A8ED47}" type="presOf" srcId="{B08E58BB-BE84-49E0-B85C-CEC3792BF54E}" destId="{7126065F-1C4C-4EC2-AF36-BF74B14D67C4}" srcOrd="1" destOrd="0" presId="urn:microsoft.com/office/officeart/2005/8/layout/process1"/>
    <dgm:cxn modelId="{D3F11868-16D3-4F90-A869-58CDFE8FFB85}" type="presOf" srcId="{7F7960E6-5C1E-435E-BEF2-B3EDC3CB867B}" destId="{6F3ECA0B-CE41-4B54-AE37-D322F26A647B}" srcOrd="0" destOrd="0" presId="urn:microsoft.com/office/officeart/2005/8/layout/process1"/>
    <dgm:cxn modelId="{694D4056-5C18-4C50-A585-C83812F6F897}" type="presOf" srcId="{DE710512-14CB-4FEC-A7AD-34B0CF51F245}" destId="{5365B0BA-D6A5-4420-91FD-388F25CFCD3C}" srcOrd="0" destOrd="0" presId="urn:microsoft.com/office/officeart/2005/8/layout/process1"/>
    <dgm:cxn modelId="{0F4C7E83-BCBC-4941-B6AC-4DF656F59731}" type="presOf" srcId="{7F7960E6-5C1E-435E-BEF2-B3EDC3CB867B}" destId="{B7559C77-6A17-4161-BE85-6E866EDF658A}" srcOrd="1" destOrd="0" presId="urn:microsoft.com/office/officeart/2005/8/layout/process1"/>
    <dgm:cxn modelId="{9C0FFC84-0CEF-4A24-9B67-7EA972D5B5E0}" type="presOf" srcId="{B08E58BB-BE84-49E0-B85C-CEC3792BF54E}" destId="{A33702AE-C735-4412-B053-F7A58130E4AB}" srcOrd="0" destOrd="0" presId="urn:microsoft.com/office/officeart/2005/8/layout/process1"/>
    <dgm:cxn modelId="{9F11F1AD-58BD-4F43-B901-034CCAE359B1}" srcId="{0450F659-4673-4A72-A4D8-FB460E18C0B8}" destId="{ED0478CC-B056-4DE7-B785-D26FF24500AF}" srcOrd="3" destOrd="0" parTransId="{86358C23-9080-420B-B73D-4426AC449F11}" sibTransId="{2B43FB4E-3AB4-45D7-8552-383DAB90E819}"/>
    <dgm:cxn modelId="{97D695AE-BC51-4FDB-9FC8-8A2E1EC01268}" srcId="{0450F659-4673-4A72-A4D8-FB460E18C0B8}" destId="{ACDA3376-5224-4683-9E68-A77DA4938E78}" srcOrd="4" destOrd="0" parTransId="{DDA9CB6F-6226-404A-A182-22E4562C8AA6}" sibTransId="{03085DD1-E00F-41F0-B1BF-7DD230DBE56A}"/>
    <dgm:cxn modelId="{A0F1F8B4-D7A1-4A12-A888-7407D8696C48}" type="presOf" srcId="{ED0478CC-B056-4DE7-B785-D26FF24500AF}" destId="{9B8BCE81-5125-4CA9-AEC9-20ED639BED08}" srcOrd="0" destOrd="0" presId="urn:microsoft.com/office/officeart/2005/8/layout/process1"/>
    <dgm:cxn modelId="{D8A17DB8-636F-4309-B35C-2CBA8BD8702B}" type="presOf" srcId="{2B43FB4E-3AB4-45D7-8552-383DAB90E819}" destId="{1283ABAD-ADEC-4284-AC24-A769EBB7938C}" srcOrd="0" destOrd="0" presId="urn:microsoft.com/office/officeart/2005/8/layout/process1"/>
    <dgm:cxn modelId="{7D5258C0-AD0F-4D2A-82BE-7A010D511DCE}" srcId="{0450F659-4673-4A72-A4D8-FB460E18C0B8}" destId="{DAAC705B-EC58-471B-BA99-855966DC0036}" srcOrd="0" destOrd="0" parTransId="{269026F9-73E2-4105-BD98-CB298C234764}" sibTransId="{4EB29FEC-729D-4708-A2E3-0191E16AA01F}"/>
    <dgm:cxn modelId="{909024D9-D9CF-490B-9C0A-8E2972EA5B70}" type="presOf" srcId="{0450F659-4673-4A72-A4D8-FB460E18C0B8}" destId="{0EFC15BB-7CD4-42C1-A6BA-5C328B77F677}" srcOrd="0" destOrd="0" presId="urn:microsoft.com/office/officeart/2005/8/layout/process1"/>
    <dgm:cxn modelId="{587FF2E2-C602-4E58-B215-486898504FDA}" type="presOf" srcId="{ACDA3376-5224-4683-9E68-A77DA4938E78}" destId="{94CF1BB4-BDD3-4DF9-B17A-448B6F73B286}" srcOrd="0" destOrd="0" presId="urn:microsoft.com/office/officeart/2005/8/layout/process1"/>
    <dgm:cxn modelId="{AC7D29E4-EAA5-4B7F-A350-D4A5F723B83C}" srcId="{0450F659-4673-4A72-A4D8-FB460E18C0B8}" destId="{AFE021A2-AA87-4B23-90B5-240C0F7FB8DE}" srcOrd="2" destOrd="0" parTransId="{A64AAB08-5002-4870-BAAC-CCF05F1BAFB4}" sibTransId="{B08E58BB-BE84-49E0-B85C-CEC3792BF54E}"/>
    <dgm:cxn modelId="{55C203F0-2A20-4F10-814D-CCF31E7F330F}" srcId="{0450F659-4673-4A72-A4D8-FB460E18C0B8}" destId="{DE710512-14CB-4FEC-A7AD-34B0CF51F245}" srcOrd="1" destOrd="0" parTransId="{988031F5-0971-4810-8828-87E55541CBFF}" sibTransId="{7F7960E6-5C1E-435E-BEF2-B3EDC3CB867B}"/>
    <dgm:cxn modelId="{0E0721F0-86F7-4A09-8FFC-AAF4358E8AAA}" type="presOf" srcId="{DAAC705B-EC58-471B-BA99-855966DC0036}" destId="{31EAB416-02C6-41BC-86BE-A873864ED4A8}" srcOrd="0" destOrd="0" presId="urn:microsoft.com/office/officeart/2005/8/layout/process1"/>
    <dgm:cxn modelId="{105B85F1-2B60-4538-85C1-92C65020F47A}" type="presOf" srcId="{AFE021A2-AA87-4B23-90B5-240C0F7FB8DE}" destId="{8AE0E3C2-FF1B-4CA0-BC65-78007F7BE677}" srcOrd="0" destOrd="0" presId="urn:microsoft.com/office/officeart/2005/8/layout/process1"/>
    <dgm:cxn modelId="{554A5BD8-3048-45BF-BB2D-A251D6260235}" type="presParOf" srcId="{0EFC15BB-7CD4-42C1-A6BA-5C328B77F677}" destId="{31EAB416-02C6-41BC-86BE-A873864ED4A8}" srcOrd="0" destOrd="0" presId="urn:microsoft.com/office/officeart/2005/8/layout/process1"/>
    <dgm:cxn modelId="{5B478C6B-45C9-4DD4-8E2D-2E61D4333D69}" type="presParOf" srcId="{0EFC15BB-7CD4-42C1-A6BA-5C328B77F677}" destId="{9F62F913-CB82-4A6B-8ABB-59E9F83AA969}" srcOrd="1" destOrd="0" presId="urn:microsoft.com/office/officeart/2005/8/layout/process1"/>
    <dgm:cxn modelId="{B4C6DB6A-81B9-4F7C-B74E-B54449DD4E28}" type="presParOf" srcId="{9F62F913-CB82-4A6B-8ABB-59E9F83AA969}" destId="{8405CFC3-08B6-4F93-BC31-97886F3AAC7E}" srcOrd="0" destOrd="0" presId="urn:microsoft.com/office/officeart/2005/8/layout/process1"/>
    <dgm:cxn modelId="{E4A53D3A-4D58-4629-89E3-58715258D46D}" type="presParOf" srcId="{0EFC15BB-7CD4-42C1-A6BA-5C328B77F677}" destId="{5365B0BA-D6A5-4420-91FD-388F25CFCD3C}" srcOrd="2" destOrd="0" presId="urn:microsoft.com/office/officeart/2005/8/layout/process1"/>
    <dgm:cxn modelId="{A4D43EF9-F46C-4CD0-B332-57B890F64C7A}" type="presParOf" srcId="{0EFC15BB-7CD4-42C1-A6BA-5C328B77F677}" destId="{6F3ECA0B-CE41-4B54-AE37-D322F26A647B}" srcOrd="3" destOrd="0" presId="urn:microsoft.com/office/officeart/2005/8/layout/process1"/>
    <dgm:cxn modelId="{72EFEC21-145E-4C0D-84E6-E6E353B3B43F}" type="presParOf" srcId="{6F3ECA0B-CE41-4B54-AE37-D322F26A647B}" destId="{B7559C77-6A17-4161-BE85-6E866EDF658A}" srcOrd="0" destOrd="0" presId="urn:microsoft.com/office/officeart/2005/8/layout/process1"/>
    <dgm:cxn modelId="{3473979D-47E3-4306-BA47-F285ACFA4D0A}" type="presParOf" srcId="{0EFC15BB-7CD4-42C1-A6BA-5C328B77F677}" destId="{8AE0E3C2-FF1B-4CA0-BC65-78007F7BE677}" srcOrd="4" destOrd="0" presId="urn:microsoft.com/office/officeart/2005/8/layout/process1"/>
    <dgm:cxn modelId="{19C35360-BD9D-4CE7-B87C-E5ABD9C42633}" type="presParOf" srcId="{0EFC15BB-7CD4-42C1-A6BA-5C328B77F677}" destId="{A33702AE-C735-4412-B053-F7A58130E4AB}" srcOrd="5" destOrd="0" presId="urn:microsoft.com/office/officeart/2005/8/layout/process1"/>
    <dgm:cxn modelId="{5865B0E1-AB62-4E89-BBE6-6A552CF0A395}" type="presParOf" srcId="{A33702AE-C735-4412-B053-F7A58130E4AB}" destId="{7126065F-1C4C-4EC2-AF36-BF74B14D67C4}" srcOrd="0" destOrd="0" presId="urn:microsoft.com/office/officeart/2005/8/layout/process1"/>
    <dgm:cxn modelId="{9EEBF3F4-BCE1-40AC-B771-210ACC6C5C8B}" type="presParOf" srcId="{0EFC15BB-7CD4-42C1-A6BA-5C328B77F677}" destId="{9B8BCE81-5125-4CA9-AEC9-20ED639BED08}" srcOrd="6" destOrd="0" presId="urn:microsoft.com/office/officeart/2005/8/layout/process1"/>
    <dgm:cxn modelId="{EB4B7FBE-1643-4C02-A965-4CB21CC16CF4}" type="presParOf" srcId="{0EFC15BB-7CD4-42C1-A6BA-5C328B77F677}" destId="{1283ABAD-ADEC-4284-AC24-A769EBB7938C}" srcOrd="7" destOrd="0" presId="urn:microsoft.com/office/officeart/2005/8/layout/process1"/>
    <dgm:cxn modelId="{AE5F3657-8A5C-4DA6-ABC5-F3E7187AC184}" type="presParOf" srcId="{1283ABAD-ADEC-4284-AC24-A769EBB7938C}" destId="{3476215C-1BDE-4B34-9934-7820C94C8E60}" srcOrd="0" destOrd="0" presId="urn:microsoft.com/office/officeart/2005/8/layout/process1"/>
    <dgm:cxn modelId="{E5C0C917-FAA3-4F99-A404-2E26ED22C4F6}" type="presParOf" srcId="{0EFC15BB-7CD4-42C1-A6BA-5C328B77F677}" destId="{94CF1BB4-BDD3-4DF9-B17A-448B6F73B28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50F659-4673-4A72-A4D8-FB460E18C0B8}" type="doc">
      <dgm:prSet loTypeId="urn:microsoft.com/office/officeart/2005/8/layout/process1" loCatId="process" qsTypeId="urn:microsoft.com/office/officeart/2005/8/quickstyle/simple3#2" qsCatId="simple" csTypeId="urn:microsoft.com/office/officeart/2005/8/colors/accent4_5#1" csCatId="colorful" phldr="1"/>
      <dgm:spPr/>
      <dgm:t>
        <a:bodyPr/>
        <a:lstStyle/>
        <a:p>
          <a:endParaRPr lang="zh-CN" altLang="en-US"/>
        </a:p>
      </dgm:t>
    </dgm:pt>
    <dgm:pt modelId="{DAAC705B-EC58-471B-BA99-855966DC0036}">
      <dgm:prSet phldrT="[文本]" phldr="0" custT="0"/>
      <dgm:spPr/>
      <dgm:t>
        <a:bodyPr vert="horz" wrap="square"/>
        <a:lstStyle/>
        <a:p>
          <a:pPr>
            <a:lnSpc>
              <a:spcPct val="100000"/>
            </a:lnSpc>
            <a:spcBef>
              <a:spcPct val="0"/>
            </a:spcBef>
            <a:spcAft>
              <a:spcPct val="35000"/>
            </a:spcAft>
          </a:pPr>
          <a:r>
            <a:rPr lang="zh-CN" altLang="en-US" dirty="0">
              <a:latin typeface="微软雅黑" panose="020B0503020204020204" charset="-122"/>
              <a:ea typeface="微软雅黑" panose="020B0503020204020204" charset="-122"/>
            </a:rPr>
            <a:t>认真参加</a:t>
          </a:r>
        </a:p>
        <a:p>
          <a:pPr>
            <a:lnSpc>
              <a:spcPct val="100000"/>
            </a:lnSpc>
            <a:spcBef>
              <a:spcPct val="0"/>
            </a:spcBef>
            <a:spcAft>
              <a:spcPct val="35000"/>
            </a:spcAft>
          </a:pPr>
          <a:r>
            <a:rPr lang="zh-CN" altLang="en-US" dirty="0">
              <a:latin typeface="微软雅黑" panose="020B0503020204020204" charset="-122"/>
              <a:ea typeface="微软雅黑" panose="020B0503020204020204" charset="-122"/>
            </a:rPr>
            <a:t>安全培训</a:t>
          </a:r>
        </a:p>
      </dgm:t>
    </dgm:pt>
    <dgm:pt modelId="{269026F9-73E2-4105-BD98-CB298C234764}" cxnId="{4AFADEFF-D5B4-42D6-AC41-D08A3143ABC4}"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4EB29FEC-729D-4708-A2E3-0191E16AA01F}" cxnId="{4AFADEFF-D5B4-42D6-AC41-D08A3143ABC4}"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DE710512-14CB-4FEC-A7AD-34B0CF51F245}">
      <dgm:prSet phldrT="[文本]" phldr="0" custT="0"/>
      <dgm:spPr/>
      <dgm:t>
        <a:bodyPr vert="horz" wrap="square"/>
        <a:lstStyle/>
        <a:p>
          <a:pPr>
            <a:lnSpc>
              <a:spcPct val="100000"/>
            </a:lnSpc>
            <a:spcBef>
              <a:spcPct val="0"/>
            </a:spcBef>
            <a:spcAft>
              <a:spcPct val="35000"/>
            </a:spcAft>
          </a:pPr>
          <a:r>
            <a:rPr lang="zh-CN" altLang="en-US" b="0" dirty="0">
              <a:latin typeface="微软雅黑" panose="020B0503020204020204" charset="-122"/>
              <a:ea typeface="微软雅黑" panose="020B0503020204020204" charset="-122"/>
            </a:rPr>
            <a:t>严格遵守</a:t>
          </a:r>
        </a:p>
        <a:p>
          <a:pPr>
            <a:lnSpc>
              <a:spcPct val="100000"/>
            </a:lnSpc>
            <a:spcBef>
              <a:spcPct val="0"/>
            </a:spcBef>
            <a:spcAft>
              <a:spcPct val="35000"/>
            </a:spcAft>
          </a:pPr>
          <a:r>
            <a:rPr lang="zh-CN" altLang="en-US" b="0" dirty="0">
              <a:latin typeface="微软雅黑" panose="020B0503020204020204" charset="-122"/>
              <a:ea typeface="微软雅黑" panose="020B0503020204020204" charset="-122"/>
            </a:rPr>
            <a:t>操作规程</a:t>
          </a:r>
        </a:p>
      </dgm:t>
    </dgm:pt>
    <dgm:pt modelId="{988031F5-0971-4810-8828-87E55541CBFF}" cxnId="{7544773A-B23D-4886-A36B-DAD6314F4EF0}"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7F7960E6-5C1E-435E-BEF2-B3EDC3CB867B}" cxnId="{7544773A-B23D-4886-A36B-DAD6314F4EF0}"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AFE021A2-AA87-4B23-90B5-240C0F7FB8DE}">
      <dgm:prSet phldrT="[文本]" phldr="0" custT="0"/>
      <dgm:spPr/>
      <dgm:t>
        <a:bodyPr vert="horz" wrap="square"/>
        <a:lstStyle/>
        <a:p>
          <a:pPr>
            <a:lnSpc>
              <a:spcPct val="100000"/>
            </a:lnSpc>
            <a:spcBef>
              <a:spcPct val="0"/>
            </a:spcBef>
            <a:spcAft>
              <a:spcPct val="35000"/>
            </a:spcAft>
          </a:pPr>
          <a:r>
            <a:rPr lang="zh-CN" dirty="0">
              <a:latin typeface="微软雅黑" panose="020B0503020204020204" charset="-122"/>
              <a:ea typeface="微软雅黑" panose="020B0503020204020204" charset="-122"/>
            </a:rPr>
            <a:t>正确穿戴使用防护用品</a:t>
          </a:r>
        </a:p>
      </dgm:t>
    </dgm:pt>
    <dgm:pt modelId="{A64AAB08-5002-4870-BAAC-CCF05F1BAFB4}" cxnId="{0B7175A9-47F0-489A-B1ED-B2C55F7A5399}"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B08E58BB-BE84-49E0-B85C-CEC3792BF54E}" cxnId="{0B7175A9-47F0-489A-B1ED-B2C55F7A5399}"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ED0478CC-B056-4DE7-B785-D26FF24500AF}">
      <dgm:prSet phldrT="[文本]" phldr="0" custT="0"/>
      <dgm:spPr/>
      <dgm:t>
        <a:bodyPr vert="horz" wrap="square"/>
        <a:lstStyle/>
        <a:p>
          <a:pPr>
            <a:lnSpc>
              <a:spcPct val="100000"/>
            </a:lnSpc>
            <a:spcBef>
              <a:spcPct val="0"/>
            </a:spcBef>
            <a:spcAft>
              <a:spcPct val="35000"/>
            </a:spcAft>
          </a:pPr>
          <a:r>
            <a:rPr lang="zh-CN" dirty="0">
              <a:latin typeface="微软雅黑" panose="020B0503020204020204" charset="-122"/>
              <a:ea typeface="微软雅黑" panose="020B0503020204020204" charset="-122"/>
            </a:rPr>
            <a:t>及时有效处置安全事故</a:t>
          </a:r>
          <a:endParaRPr/>
        </a:p>
      </dgm:t>
    </dgm:pt>
    <dgm:pt modelId="{86358C23-9080-420B-B73D-4426AC449F11}" cxnId="{4F2DACEF-10D5-488D-8569-53917899D785}"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2B43FB4E-3AB4-45D7-8552-383DAB90E819}" cxnId="{4F2DACEF-10D5-488D-8569-53917899D785}"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0EFC15BB-7CD4-42C1-A6BA-5C328B77F677}" type="pres">
      <dgm:prSet presAssocID="{0450F659-4673-4A72-A4D8-FB460E18C0B8}" presName="Name0" presStyleCnt="0">
        <dgm:presLayoutVars>
          <dgm:dir/>
          <dgm:resizeHandles val="exact"/>
        </dgm:presLayoutVars>
      </dgm:prSet>
      <dgm:spPr/>
    </dgm:pt>
    <dgm:pt modelId="{31EAB416-02C6-41BC-86BE-A873864ED4A8}" type="pres">
      <dgm:prSet presAssocID="{DAAC705B-EC58-471B-BA99-855966DC0036}" presName="node" presStyleLbl="node1" presStyleIdx="0" presStyleCnt="4">
        <dgm:presLayoutVars>
          <dgm:bulletEnabled val="1"/>
        </dgm:presLayoutVars>
      </dgm:prSet>
      <dgm:spPr/>
    </dgm:pt>
    <dgm:pt modelId="{9F62F913-CB82-4A6B-8ABB-59E9F83AA969}" type="pres">
      <dgm:prSet presAssocID="{4EB29FEC-729D-4708-A2E3-0191E16AA01F}" presName="sibTrans" presStyleLbl="sibTrans2D1" presStyleIdx="0" presStyleCnt="3"/>
      <dgm:spPr>
        <a:prstGeom prst="plus">
          <a:avLst/>
        </a:prstGeom>
      </dgm:spPr>
    </dgm:pt>
    <dgm:pt modelId="{8405CFC3-08B6-4F93-BC31-97886F3AAC7E}" type="pres">
      <dgm:prSet presAssocID="{4EB29FEC-729D-4708-A2E3-0191E16AA01F}" presName="connectorText" presStyleLbl="sibTrans2D1" presStyleIdx="0" presStyleCnt="3"/>
      <dgm:spPr/>
    </dgm:pt>
    <dgm:pt modelId="{5365B0BA-D6A5-4420-91FD-388F25CFCD3C}" type="pres">
      <dgm:prSet presAssocID="{DE710512-14CB-4FEC-A7AD-34B0CF51F245}" presName="node" presStyleLbl="node1" presStyleIdx="1" presStyleCnt="4">
        <dgm:presLayoutVars>
          <dgm:bulletEnabled val="1"/>
        </dgm:presLayoutVars>
      </dgm:prSet>
      <dgm:spPr/>
    </dgm:pt>
    <dgm:pt modelId="{6F3ECA0B-CE41-4B54-AE37-D322F26A647B}" type="pres">
      <dgm:prSet presAssocID="{7F7960E6-5C1E-435E-BEF2-B3EDC3CB867B}" presName="sibTrans" presStyleLbl="sibTrans2D1" presStyleIdx="1" presStyleCnt="3"/>
      <dgm:spPr>
        <a:prstGeom prst="plus">
          <a:avLst/>
        </a:prstGeom>
      </dgm:spPr>
    </dgm:pt>
    <dgm:pt modelId="{B7559C77-6A17-4161-BE85-6E866EDF658A}" type="pres">
      <dgm:prSet presAssocID="{7F7960E6-5C1E-435E-BEF2-B3EDC3CB867B}" presName="connectorText" presStyleLbl="sibTrans2D1" presStyleIdx="1" presStyleCnt="3"/>
      <dgm:spPr/>
    </dgm:pt>
    <dgm:pt modelId="{8AE0E3C2-FF1B-4CA0-BC65-78007F7BE677}" type="pres">
      <dgm:prSet presAssocID="{AFE021A2-AA87-4B23-90B5-240C0F7FB8DE}" presName="node" presStyleLbl="node1" presStyleIdx="2" presStyleCnt="4">
        <dgm:presLayoutVars>
          <dgm:bulletEnabled val="1"/>
        </dgm:presLayoutVars>
      </dgm:prSet>
      <dgm:spPr/>
    </dgm:pt>
    <dgm:pt modelId="{A33702AE-C735-4412-B053-F7A58130E4AB}" type="pres">
      <dgm:prSet presAssocID="{B08E58BB-BE84-49E0-B85C-CEC3792BF54E}" presName="sibTrans" presStyleLbl="sibTrans2D1" presStyleIdx="2" presStyleCnt="3"/>
      <dgm:spPr>
        <a:prstGeom prst="plus">
          <a:avLst/>
        </a:prstGeom>
      </dgm:spPr>
    </dgm:pt>
    <dgm:pt modelId="{7126065F-1C4C-4EC2-AF36-BF74B14D67C4}" type="pres">
      <dgm:prSet presAssocID="{B08E58BB-BE84-49E0-B85C-CEC3792BF54E}" presName="connectorText" presStyleLbl="sibTrans2D1" presStyleIdx="2" presStyleCnt="3"/>
      <dgm:spPr/>
    </dgm:pt>
    <dgm:pt modelId="{9B8BCE81-5125-4CA9-AEC9-20ED639BED08}" type="pres">
      <dgm:prSet presAssocID="{ED0478CC-B056-4DE7-B785-D26FF24500AF}" presName="node" presStyleLbl="node1" presStyleIdx="3" presStyleCnt="4">
        <dgm:presLayoutVars>
          <dgm:bulletEnabled val="1"/>
        </dgm:presLayoutVars>
      </dgm:prSet>
      <dgm:spPr/>
    </dgm:pt>
  </dgm:ptLst>
  <dgm:cxnLst>
    <dgm:cxn modelId="{38A9B707-5F01-4E3F-8DE9-5941A03FC633}" type="presOf" srcId="{ED0478CC-B056-4DE7-B785-D26FF24500AF}" destId="{9B8BCE81-5125-4CA9-AEC9-20ED639BED08}" srcOrd="0" destOrd="0" presId="urn:microsoft.com/office/officeart/2005/8/layout/process1"/>
    <dgm:cxn modelId="{20A4622E-2AA2-4A22-9540-BD270C1BA6C9}" type="presOf" srcId="{B08E58BB-BE84-49E0-B85C-CEC3792BF54E}" destId="{7126065F-1C4C-4EC2-AF36-BF74B14D67C4}" srcOrd="1" destOrd="0" presId="urn:microsoft.com/office/officeart/2005/8/layout/process1"/>
    <dgm:cxn modelId="{7544773A-B23D-4886-A36B-DAD6314F4EF0}" srcId="{0450F659-4673-4A72-A4D8-FB460E18C0B8}" destId="{DE710512-14CB-4FEC-A7AD-34B0CF51F245}" srcOrd="1" destOrd="0" parTransId="{988031F5-0971-4810-8828-87E55541CBFF}" sibTransId="{7F7960E6-5C1E-435E-BEF2-B3EDC3CB867B}"/>
    <dgm:cxn modelId="{DE40125B-D269-474D-98BD-EB8F1FF467EE}" type="presOf" srcId="{7F7960E6-5C1E-435E-BEF2-B3EDC3CB867B}" destId="{6F3ECA0B-CE41-4B54-AE37-D322F26A647B}" srcOrd="0" destOrd="0" presId="urn:microsoft.com/office/officeart/2005/8/layout/process1"/>
    <dgm:cxn modelId="{831B8D41-7EF7-42E9-981D-D399923394E4}" type="presOf" srcId="{4EB29FEC-729D-4708-A2E3-0191E16AA01F}" destId="{9F62F913-CB82-4A6B-8ABB-59E9F83AA969}" srcOrd="0" destOrd="0" presId="urn:microsoft.com/office/officeart/2005/8/layout/process1"/>
    <dgm:cxn modelId="{12668E62-7464-4567-A8B1-15AF2D3466BE}" type="presOf" srcId="{7F7960E6-5C1E-435E-BEF2-B3EDC3CB867B}" destId="{B7559C77-6A17-4161-BE85-6E866EDF658A}" srcOrd="1" destOrd="0" presId="urn:microsoft.com/office/officeart/2005/8/layout/process1"/>
    <dgm:cxn modelId="{38890B4C-3281-4448-8678-997364325C7C}" type="presOf" srcId="{B08E58BB-BE84-49E0-B85C-CEC3792BF54E}" destId="{A33702AE-C735-4412-B053-F7A58130E4AB}" srcOrd="0" destOrd="0" presId="urn:microsoft.com/office/officeart/2005/8/layout/process1"/>
    <dgm:cxn modelId="{CABC197A-B2BA-47BB-B598-11E193CCE3B8}" type="presOf" srcId="{AFE021A2-AA87-4B23-90B5-240C0F7FB8DE}" destId="{8AE0E3C2-FF1B-4CA0-BC65-78007F7BE677}" srcOrd="0" destOrd="0" presId="urn:microsoft.com/office/officeart/2005/8/layout/process1"/>
    <dgm:cxn modelId="{B0D16088-8A68-4CAA-9D30-BFB35DE74205}" type="presOf" srcId="{DE710512-14CB-4FEC-A7AD-34B0CF51F245}" destId="{5365B0BA-D6A5-4420-91FD-388F25CFCD3C}" srcOrd="0" destOrd="0" presId="urn:microsoft.com/office/officeart/2005/8/layout/process1"/>
    <dgm:cxn modelId="{0B7175A9-47F0-489A-B1ED-B2C55F7A5399}" srcId="{0450F659-4673-4A72-A4D8-FB460E18C0B8}" destId="{AFE021A2-AA87-4B23-90B5-240C0F7FB8DE}" srcOrd="2" destOrd="0" parTransId="{A64AAB08-5002-4870-BAAC-CCF05F1BAFB4}" sibTransId="{B08E58BB-BE84-49E0-B85C-CEC3792BF54E}"/>
    <dgm:cxn modelId="{B7AF62EE-4E62-4131-A80E-D20A45822802}" type="presOf" srcId="{0450F659-4673-4A72-A4D8-FB460E18C0B8}" destId="{0EFC15BB-7CD4-42C1-A6BA-5C328B77F677}" srcOrd="0" destOrd="0" presId="urn:microsoft.com/office/officeart/2005/8/layout/process1"/>
    <dgm:cxn modelId="{4F2DACEF-10D5-488D-8569-53917899D785}" srcId="{0450F659-4673-4A72-A4D8-FB460E18C0B8}" destId="{ED0478CC-B056-4DE7-B785-D26FF24500AF}" srcOrd="3" destOrd="0" parTransId="{86358C23-9080-420B-B73D-4426AC449F11}" sibTransId="{2B43FB4E-3AB4-45D7-8552-383DAB90E819}"/>
    <dgm:cxn modelId="{128FE9F1-08BB-434C-BD4E-C18F75140C82}" type="presOf" srcId="{4EB29FEC-729D-4708-A2E3-0191E16AA01F}" destId="{8405CFC3-08B6-4F93-BC31-97886F3AAC7E}" srcOrd="1" destOrd="0" presId="urn:microsoft.com/office/officeart/2005/8/layout/process1"/>
    <dgm:cxn modelId="{BC788BFC-C9F6-4434-96CC-7169684E7D33}" type="presOf" srcId="{DAAC705B-EC58-471B-BA99-855966DC0036}" destId="{31EAB416-02C6-41BC-86BE-A873864ED4A8}" srcOrd="0" destOrd="0" presId="urn:microsoft.com/office/officeart/2005/8/layout/process1"/>
    <dgm:cxn modelId="{4AFADEFF-D5B4-42D6-AC41-D08A3143ABC4}" srcId="{0450F659-4673-4A72-A4D8-FB460E18C0B8}" destId="{DAAC705B-EC58-471B-BA99-855966DC0036}" srcOrd="0" destOrd="0" parTransId="{269026F9-73E2-4105-BD98-CB298C234764}" sibTransId="{4EB29FEC-729D-4708-A2E3-0191E16AA01F}"/>
    <dgm:cxn modelId="{9EF65BD2-6AD2-4A4E-A2EF-840AE90D2EF3}" type="presParOf" srcId="{0EFC15BB-7CD4-42C1-A6BA-5C328B77F677}" destId="{31EAB416-02C6-41BC-86BE-A873864ED4A8}" srcOrd="0" destOrd="0" presId="urn:microsoft.com/office/officeart/2005/8/layout/process1"/>
    <dgm:cxn modelId="{7C155206-C365-4572-8C4B-E6F36D3DC8F6}" type="presParOf" srcId="{0EFC15BB-7CD4-42C1-A6BA-5C328B77F677}" destId="{9F62F913-CB82-4A6B-8ABB-59E9F83AA969}" srcOrd="1" destOrd="0" presId="urn:microsoft.com/office/officeart/2005/8/layout/process1"/>
    <dgm:cxn modelId="{3D671AF8-84F3-42BF-8822-C248B313736F}" type="presParOf" srcId="{9F62F913-CB82-4A6B-8ABB-59E9F83AA969}" destId="{8405CFC3-08B6-4F93-BC31-97886F3AAC7E}" srcOrd="0" destOrd="0" presId="urn:microsoft.com/office/officeart/2005/8/layout/process1"/>
    <dgm:cxn modelId="{10AE25CA-366E-4806-9E1C-26B5E6D9B464}" type="presParOf" srcId="{0EFC15BB-7CD4-42C1-A6BA-5C328B77F677}" destId="{5365B0BA-D6A5-4420-91FD-388F25CFCD3C}" srcOrd="2" destOrd="0" presId="urn:microsoft.com/office/officeart/2005/8/layout/process1"/>
    <dgm:cxn modelId="{4CD4013A-7EFE-4A21-99C0-86EE256633E2}" type="presParOf" srcId="{0EFC15BB-7CD4-42C1-A6BA-5C328B77F677}" destId="{6F3ECA0B-CE41-4B54-AE37-D322F26A647B}" srcOrd="3" destOrd="0" presId="urn:microsoft.com/office/officeart/2005/8/layout/process1"/>
    <dgm:cxn modelId="{F591FF47-91FC-4B43-BCCA-9327CB55EB5F}" type="presParOf" srcId="{6F3ECA0B-CE41-4B54-AE37-D322F26A647B}" destId="{B7559C77-6A17-4161-BE85-6E866EDF658A}" srcOrd="0" destOrd="0" presId="urn:microsoft.com/office/officeart/2005/8/layout/process1"/>
    <dgm:cxn modelId="{45E5AF1A-9336-409B-AA87-7AB5B86ED050}" type="presParOf" srcId="{0EFC15BB-7CD4-42C1-A6BA-5C328B77F677}" destId="{8AE0E3C2-FF1B-4CA0-BC65-78007F7BE677}" srcOrd="4" destOrd="0" presId="urn:microsoft.com/office/officeart/2005/8/layout/process1"/>
    <dgm:cxn modelId="{2DE4C646-7B83-4DB4-A1D8-9E92E113E049}" type="presParOf" srcId="{0EFC15BB-7CD4-42C1-A6BA-5C328B77F677}" destId="{A33702AE-C735-4412-B053-F7A58130E4AB}" srcOrd="5" destOrd="0" presId="urn:microsoft.com/office/officeart/2005/8/layout/process1"/>
    <dgm:cxn modelId="{6DDDEE7C-800A-4327-9070-2F7585F01881}" type="presParOf" srcId="{A33702AE-C735-4412-B053-F7A58130E4AB}" destId="{7126065F-1C4C-4EC2-AF36-BF74B14D67C4}" srcOrd="0" destOrd="0" presId="urn:microsoft.com/office/officeart/2005/8/layout/process1"/>
    <dgm:cxn modelId="{10AC2136-9138-4503-AD83-46AE3A44D4FE}" type="presParOf" srcId="{0EFC15BB-7CD4-42C1-A6BA-5C328B77F677}" destId="{9B8BCE81-5125-4CA9-AEC9-20ED639BED08}"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B91886D-3206-4796-BFE9-F2C71E6C1DEF}" type="doc">
      <dgm:prSet loTypeId="urn:microsoft.com/office/officeart/2005/8/layout/hChevron3" loCatId="process" qsTypeId="urn:microsoft.com/office/officeart/2005/8/quickstyle/3d1#46" qsCatId="3D" csTypeId="urn:microsoft.com/office/officeart/2005/8/colors/colorful3#3" csCatId="colorful" phldr="1"/>
      <dgm:spPr/>
    </dgm:pt>
    <dgm:pt modelId="{B7E01DD0-7054-4020-A336-2F8E9F42BFFA}">
      <dgm:prSet phldrT="[文本]" custT="1"/>
      <dgm:spPr/>
      <dgm:t>
        <a:bodyPr/>
        <a:lstStyle/>
        <a:p>
          <a:r>
            <a:rPr lang="zh-CN" altLang="en-US" sz="2000" b="1" dirty="0">
              <a:latin typeface="微软雅黑" panose="020B0503020204020204" charset="-122"/>
              <a:ea typeface="微软雅黑" panose="020B0503020204020204" charset="-122"/>
            </a:rPr>
            <a:t>了解环境       准备充分</a:t>
          </a:r>
        </a:p>
      </dgm:t>
    </dgm:pt>
    <dgm:pt modelId="{4E84A6B5-4959-4A86-92B6-CD24E9F84841}" cxnId="{04BE11AA-F29D-4F8A-B3FB-66F31A65D11F}" type="parTrans">
      <dgm:prSet/>
      <dgm:spPr/>
      <dgm:t>
        <a:bodyPr/>
        <a:lstStyle/>
        <a:p>
          <a:endParaRPr lang="zh-CN" altLang="en-US"/>
        </a:p>
      </dgm:t>
    </dgm:pt>
    <dgm:pt modelId="{06CEF1A0-4BC6-4F59-B60A-98AB4BC13AC5}" cxnId="{04BE11AA-F29D-4F8A-B3FB-66F31A65D11F}" type="sibTrans">
      <dgm:prSet/>
      <dgm:spPr/>
      <dgm:t>
        <a:bodyPr/>
        <a:lstStyle/>
        <a:p>
          <a:endParaRPr lang="zh-CN" altLang="en-US"/>
        </a:p>
      </dgm:t>
    </dgm:pt>
    <dgm:pt modelId="{AC058082-60A1-4797-961E-B15E16F79BB3}">
      <dgm:prSet phldrT="[文本]" custT="1"/>
      <dgm:spPr/>
      <dgm:t>
        <a:bodyPr/>
        <a:lstStyle/>
        <a:p>
          <a:r>
            <a:rPr lang="zh-CN" altLang="en-US" sz="2000" b="1" dirty="0">
              <a:latin typeface="微软雅黑" panose="020B0503020204020204" charset="-122"/>
              <a:ea typeface="微软雅黑" panose="020B0503020204020204" charset="-122"/>
            </a:rPr>
            <a:t>集体行动 量力而行</a:t>
          </a:r>
        </a:p>
      </dgm:t>
    </dgm:pt>
    <dgm:pt modelId="{F2395409-F8CE-43BB-8228-34B8462332FF}" cxnId="{0E0C6766-DC0D-467D-AE87-7A0BBEB12E15}" type="parTrans">
      <dgm:prSet/>
      <dgm:spPr/>
      <dgm:t>
        <a:bodyPr/>
        <a:lstStyle/>
        <a:p>
          <a:endParaRPr lang="zh-CN" altLang="en-US"/>
        </a:p>
      </dgm:t>
    </dgm:pt>
    <dgm:pt modelId="{FBBD9AED-8ABA-4E1A-968D-D7663E158550}" cxnId="{0E0C6766-DC0D-467D-AE87-7A0BBEB12E15}" type="sibTrans">
      <dgm:prSet/>
      <dgm:spPr/>
      <dgm:t>
        <a:bodyPr/>
        <a:lstStyle/>
        <a:p>
          <a:endParaRPr lang="zh-CN" altLang="en-US"/>
        </a:p>
      </dgm:t>
    </dgm:pt>
    <dgm:pt modelId="{1AD966D6-E458-41D6-A2FC-7C4ED690DBD9}">
      <dgm:prSet phldrT="[文本]" custT="1"/>
      <dgm:spPr/>
      <dgm:t>
        <a:bodyPr/>
        <a:lstStyle/>
        <a:p>
          <a:r>
            <a:rPr lang="zh-CN" altLang="en-US" sz="2000" b="1" dirty="0">
              <a:latin typeface="微软雅黑" panose="020B0503020204020204" charset="-122"/>
              <a:ea typeface="微软雅黑" panose="020B0503020204020204" charset="-122"/>
            </a:rPr>
            <a:t>严防迷路 避免侵害</a:t>
          </a:r>
        </a:p>
      </dgm:t>
    </dgm:pt>
    <dgm:pt modelId="{2F97998A-34E6-4E6D-B409-034292C25071}" cxnId="{3BD95860-5099-443E-BEE1-DC6CBEB420A4}" type="parTrans">
      <dgm:prSet/>
      <dgm:spPr/>
      <dgm:t>
        <a:bodyPr/>
        <a:lstStyle/>
        <a:p>
          <a:endParaRPr lang="zh-CN" altLang="en-US"/>
        </a:p>
      </dgm:t>
    </dgm:pt>
    <dgm:pt modelId="{07DA69D7-8D58-490D-8F2F-AAB6DEB84992}" cxnId="{3BD95860-5099-443E-BEE1-DC6CBEB420A4}" type="sibTrans">
      <dgm:prSet/>
      <dgm:spPr/>
      <dgm:t>
        <a:bodyPr/>
        <a:lstStyle/>
        <a:p>
          <a:endParaRPr lang="zh-CN" altLang="en-US"/>
        </a:p>
      </dgm:t>
    </dgm:pt>
    <dgm:pt modelId="{CB2B3B24-D263-4295-A0F5-6EBE52FB84D1}" type="pres">
      <dgm:prSet presAssocID="{1B91886D-3206-4796-BFE9-F2C71E6C1DEF}" presName="Name0" presStyleCnt="0">
        <dgm:presLayoutVars>
          <dgm:dir/>
          <dgm:resizeHandles val="exact"/>
        </dgm:presLayoutVars>
      </dgm:prSet>
      <dgm:spPr/>
    </dgm:pt>
    <dgm:pt modelId="{34144AEC-F249-40E2-B293-FD1A4CDE6D75}" type="pres">
      <dgm:prSet presAssocID="{B7E01DD0-7054-4020-A336-2F8E9F42BFFA}" presName="parTxOnly" presStyleLbl="node1" presStyleIdx="0" presStyleCnt="3" custLinFactNeighborX="-10457" custLinFactNeighborY="544">
        <dgm:presLayoutVars>
          <dgm:bulletEnabled val="1"/>
        </dgm:presLayoutVars>
      </dgm:prSet>
      <dgm:spPr/>
    </dgm:pt>
    <dgm:pt modelId="{8E84F746-F3E7-43F9-A3D4-F69886D38C90}" type="pres">
      <dgm:prSet presAssocID="{06CEF1A0-4BC6-4F59-B60A-98AB4BC13AC5}" presName="parSpace" presStyleCnt="0"/>
      <dgm:spPr/>
    </dgm:pt>
    <dgm:pt modelId="{D9DF50C4-0ED8-4ADB-9F7A-E84425AA494B}" type="pres">
      <dgm:prSet presAssocID="{AC058082-60A1-4797-961E-B15E16F79BB3}" presName="parTxOnly" presStyleLbl="node1" presStyleIdx="1" presStyleCnt="3">
        <dgm:presLayoutVars>
          <dgm:bulletEnabled val="1"/>
        </dgm:presLayoutVars>
      </dgm:prSet>
      <dgm:spPr/>
    </dgm:pt>
    <dgm:pt modelId="{F8FFE3ED-359D-4403-88FC-8FEA62B40C8F}" type="pres">
      <dgm:prSet presAssocID="{FBBD9AED-8ABA-4E1A-968D-D7663E158550}" presName="parSpace" presStyleCnt="0"/>
      <dgm:spPr/>
    </dgm:pt>
    <dgm:pt modelId="{079EC596-288F-4E30-B780-CE0C1048C85D}" type="pres">
      <dgm:prSet presAssocID="{1AD966D6-E458-41D6-A2FC-7C4ED690DBD9}" presName="parTxOnly" presStyleLbl="node1" presStyleIdx="2" presStyleCnt="3">
        <dgm:presLayoutVars>
          <dgm:bulletEnabled val="1"/>
        </dgm:presLayoutVars>
      </dgm:prSet>
      <dgm:spPr/>
    </dgm:pt>
  </dgm:ptLst>
  <dgm:cxnLst>
    <dgm:cxn modelId="{B870F103-C5ED-45F4-B83E-B1C44EA819DA}" type="presOf" srcId="{1AD966D6-E458-41D6-A2FC-7C4ED690DBD9}" destId="{079EC596-288F-4E30-B780-CE0C1048C85D}" srcOrd="0" destOrd="0" presId="urn:microsoft.com/office/officeart/2005/8/layout/hChevron3"/>
    <dgm:cxn modelId="{550F495F-B339-4781-BF5F-356BA1B3DE6A}" type="presOf" srcId="{B7E01DD0-7054-4020-A336-2F8E9F42BFFA}" destId="{34144AEC-F249-40E2-B293-FD1A4CDE6D75}" srcOrd="0" destOrd="0" presId="urn:microsoft.com/office/officeart/2005/8/layout/hChevron3"/>
    <dgm:cxn modelId="{3BD95860-5099-443E-BEE1-DC6CBEB420A4}" srcId="{1B91886D-3206-4796-BFE9-F2C71E6C1DEF}" destId="{1AD966D6-E458-41D6-A2FC-7C4ED690DBD9}" srcOrd="2" destOrd="0" parTransId="{2F97998A-34E6-4E6D-B409-034292C25071}" sibTransId="{07DA69D7-8D58-490D-8F2F-AAB6DEB84992}"/>
    <dgm:cxn modelId="{0E0C6766-DC0D-467D-AE87-7A0BBEB12E15}" srcId="{1B91886D-3206-4796-BFE9-F2C71E6C1DEF}" destId="{AC058082-60A1-4797-961E-B15E16F79BB3}" srcOrd="1" destOrd="0" parTransId="{F2395409-F8CE-43BB-8228-34B8462332FF}" sibTransId="{FBBD9AED-8ABA-4E1A-968D-D7663E158550}"/>
    <dgm:cxn modelId="{FC58D8A5-2F61-49FF-8CD7-39F7FFDD0785}" type="presOf" srcId="{AC058082-60A1-4797-961E-B15E16F79BB3}" destId="{D9DF50C4-0ED8-4ADB-9F7A-E84425AA494B}" srcOrd="0" destOrd="0" presId="urn:microsoft.com/office/officeart/2005/8/layout/hChevron3"/>
    <dgm:cxn modelId="{04BE11AA-F29D-4F8A-B3FB-66F31A65D11F}" srcId="{1B91886D-3206-4796-BFE9-F2C71E6C1DEF}" destId="{B7E01DD0-7054-4020-A336-2F8E9F42BFFA}" srcOrd="0" destOrd="0" parTransId="{4E84A6B5-4959-4A86-92B6-CD24E9F84841}" sibTransId="{06CEF1A0-4BC6-4F59-B60A-98AB4BC13AC5}"/>
    <dgm:cxn modelId="{82E08AF7-3E4B-4F23-980C-0CAFF2D02DEC}" type="presOf" srcId="{1B91886D-3206-4796-BFE9-F2C71E6C1DEF}" destId="{CB2B3B24-D263-4295-A0F5-6EBE52FB84D1}" srcOrd="0" destOrd="0" presId="urn:microsoft.com/office/officeart/2005/8/layout/hChevron3"/>
    <dgm:cxn modelId="{BA374127-A422-4D17-86C5-E80F36C368FE}" type="presParOf" srcId="{CB2B3B24-D263-4295-A0F5-6EBE52FB84D1}" destId="{34144AEC-F249-40E2-B293-FD1A4CDE6D75}" srcOrd="0" destOrd="0" presId="urn:microsoft.com/office/officeart/2005/8/layout/hChevron3"/>
    <dgm:cxn modelId="{5281A997-8D45-4F1B-BE4B-3BC867CFF053}" type="presParOf" srcId="{CB2B3B24-D263-4295-A0F5-6EBE52FB84D1}" destId="{8E84F746-F3E7-43F9-A3D4-F69886D38C90}" srcOrd="1" destOrd="0" presId="urn:microsoft.com/office/officeart/2005/8/layout/hChevron3"/>
    <dgm:cxn modelId="{F09904CC-22E7-4933-B777-1F2A047FDA5C}" type="presParOf" srcId="{CB2B3B24-D263-4295-A0F5-6EBE52FB84D1}" destId="{D9DF50C4-0ED8-4ADB-9F7A-E84425AA494B}" srcOrd="2" destOrd="0" presId="urn:microsoft.com/office/officeart/2005/8/layout/hChevron3"/>
    <dgm:cxn modelId="{A05488FF-6761-4D6D-9E02-E4DD8B16763D}" type="presParOf" srcId="{CB2B3B24-D263-4295-A0F5-6EBE52FB84D1}" destId="{F8FFE3ED-359D-4403-88FC-8FEA62B40C8F}" srcOrd="3" destOrd="0" presId="urn:microsoft.com/office/officeart/2005/8/layout/hChevron3"/>
    <dgm:cxn modelId="{C695A246-D468-45F6-9369-A0AE2AE830BB}" type="presParOf" srcId="{CB2B3B24-D263-4295-A0F5-6EBE52FB84D1}" destId="{079EC596-288F-4E30-B780-CE0C1048C85D}"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3110004-665F-4646-993A-02591F53B3F9}" type="doc">
      <dgm:prSet loTypeId="urn:microsoft.com/office/officeart/2005/8/layout/vList4#4" loCatId="list" qsTypeId="urn:microsoft.com/office/officeart/2005/8/quickstyle/simple3#3" qsCatId="simple" csTypeId="urn:microsoft.com/office/officeart/2005/8/colors/colorful2#3" csCatId="colorful" phldr="1"/>
      <dgm:spPr/>
      <dgm:t>
        <a:bodyPr/>
        <a:lstStyle/>
        <a:p>
          <a:endParaRPr lang="zh-CN" altLang="en-US"/>
        </a:p>
      </dgm:t>
    </dgm:pt>
    <dgm:pt modelId="{0B326BAD-6FDB-476A-A07B-0EF6E04B4608}">
      <dgm:prSet phldrT="[文本]" phldr="0" custT="1"/>
      <dgm:spPr>
        <a:solidFill>
          <a:schemeClr val="bg1"/>
        </a:solidFill>
        <a:ln>
          <a:solidFill>
            <a:srgbClr val="C00000"/>
          </a:solidFill>
        </a:ln>
      </dgm:spPr>
      <dgm:t>
        <a:bodyPr vert="horz" wrap="square"/>
        <a:lstStyle/>
        <a:p>
          <a:pPr>
            <a:lnSpc>
              <a:spcPct val="75000"/>
            </a:lnSpc>
            <a:spcBef>
              <a:spcPct val="0"/>
            </a:spcBef>
            <a:spcAft>
              <a:spcPts val="600"/>
            </a:spcAft>
          </a:pPr>
          <a:r>
            <a:rPr lang="en-US" altLang="zh-CN" sz="1800" b="1" dirty="0">
              <a:solidFill>
                <a:srgbClr val="0070C0"/>
              </a:solidFill>
              <a:effectLst/>
              <a:latin typeface="微软雅黑" panose="020B0503020204020204" charset="-122"/>
              <a:ea typeface="微软雅黑" panose="020B0503020204020204" charset="-122"/>
            </a:rPr>
            <a:t>1. </a:t>
          </a:r>
          <a:r>
            <a:rPr lang="zh-CN" altLang="en-US" sz="1800" b="1" dirty="0">
              <a:solidFill>
                <a:srgbClr val="0070C0"/>
              </a:solidFill>
              <a:effectLst/>
              <a:latin typeface="微软雅黑" panose="020B0503020204020204" charset="-122"/>
              <a:ea typeface="微软雅黑" panose="020B0503020204020204" charset="-122"/>
            </a:rPr>
            <a:t>人身权益</a:t>
          </a:r>
          <a:endParaRPr lang="en-US" altLang="zh-CN" sz="1800" b="1" dirty="0">
            <a:solidFill>
              <a:srgbClr val="0070C0"/>
            </a:solidFill>
            <a:effectLst/>
            <a:latin typeface="微软雅黑" panose="020B0503020204020204" charset="-122"/>
            <a:ea typeface="微软雅黑" panose="020B0503020204020204" charset="-122"/>
          </a:endParaRPr>
        </a:p>
        <a:p>
          <a:pPr algn="just" eaLnBrk="1" fontAlgn="auto" latinLnBrk="0" hangingPunct="1">
            <a:lnSpc>
              <a:spcPct val="115000"/>
            </a:lnSpc>
            <a:spcBef>
              <a:spcPct val="0"/>
            </a:spcBef>
            <a:spcAft>
              <a:spcPts val="0"/>
            </a:spcAft>
          </a:pPr>
          <a:r>
            <a:rPr lang="zh-CN" altLang="en-US" sz="1600" b="0" dirty="0">
              <a:latin typeface="微软雅黑" panose="020B0503020204020204" charset="-122"/>
              <a:ea typeface="微软雅黑" panose="020B0503020204020204" charset="-122"/>
            </a:rPr>
            <a:t>避免从事强体力劳动 ；避免从事限制人身自由的工作；女生要注意防范性骚扰。</a:t>
          </a:r>
          <a:endParaRPr sz="6000" dirty="0">
            <a:latin typeface="微软雅黑" panose="020B0503020204020204" charset="-122"/>
            <a:ea typeface="微软雅黑" panose="020B0503020204020204" charset="-122"/>
          </a:endParaRPr>
        </a:p>
      </dgm:t>
    </dgm:pt>
    <dgm:pt modelId="{4B283101-9B77-49E2-AD79-6AA0EEB55B1F}" cxnId="{58313F87-1215-4AD2-88B0-1E789C8CAE71}"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77341FDF-945D-412C-B84B-AF4F92893B58}" cxnId="{58313F87-1215-4AD2-88B0-1E789C8CAE71}"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1986E25B-2744-4ED3-AB14-14524730C052}">
      <dgm:prSet phldrT="[文本]" phldr="0" custT="1"/>
      <dgm:spPr>
        <a:solidFill>
          <a:schemeClr val="bg1"/>
        </a:solidFill>
        <a:ln>
          <a:solidFill>
            <a:srgbClr val="C00000"/>
          </a:solidFill>
        </a:ln>
      </dgm:spPr>
      <dgm:t>
        <a:bodyPr vert="horz" wrap="square"/>
        <a:lstStyle/>
        <a:p>
          <a:pPr>
            <a:lnSpc>
              <a:spcPct val="75000"/>
            </a:lnSpc>
            <a:spcBef>
              <a:spcPct val="0"/>
            </a:spcBef>
            <a:spcAft>
              <a:spcPts val="600"/>
            </a:spcAft>
          </a:pPr>
          <a:r>
            <a:rPr lang="en-US" altLang="zh-CN" sz="1800" b="1" dirty="0">
              <a:solidFill>
                <a:srgbClr val="0070C0"/>
              </a:solidFill>
              <a:effectLst/>
              <a:latin typeface="微软雅黑" panose="020B0503020204020204" charset="-122"/>
              <a:ea typeface="微软雅黑" panose="020B0503020204020204" charset="-122"/>
            </a:rPr>
            <a:t>2. </a:t>
          </a:r>
          <a:r>
            <a:rPr lang="zh-CN" altLang="en-US" sz="1800" b="1" dirty="0">
              <a:solidFill>
                <a:srgbClr val="0070C0"/>
              </a:solidFill>
              <a:effectLst/>
              <a:latin typeface="微软雅黑" panose="020B0503020204020204" charset="-122"/>
              <a:ea typeface="微软雅黑" panose="020B0503020204020204" charset="-122"/>
            </a:rPr>
            <a:t>劳动权益</a:t>
          </a:r>
          <a:endParaRPr lang="en-US" altLang="zh-CN" sz="1800" b="1" dirty="0">
            <a:solidFill>
              <a:srgbClr val="0070C0"/>
            </a:solidFill>
            <a:effectLst/>
            <a:latin typeface="微软雅黑" panose="020B0503020204020204" charset="-122"/>
            <a:ea typeface="微软雅黑" panose="020B0503020204020204" charset="-122"/>
          </a:endParaRPr>
        </a:p>
        <a:p>
          <a:pPr algn="just" eaLnBrk="1" fontAlgn="auto" latinLnBrk="0" hangingPunct="1">
            <a:lnSpc>
              <a:spcPct val="115000"/>
            </a:lnSpc>
            <a:spcBef>
              <a:spcPct val="0"/>
            </a:spcBef>
            <a:spcAft>
              <a:spcPts val="0"/>
            </a:spcAft>
          </a:pPr>
          <a:r>
            <a:rPr lang="zh-CN" altLang="en-US" sz="1600" b="0" dirty="0">
              <a:latin typeface="微软雅黑" panose="020B0503020204020204" charset="-122"/>
              <a:ea typeface="微软雅黑" panose="020B0503020204020204" charset="-122"/>
            </a:rPr>
            <a:t>警惕非法中介和皮包公司；避免支付押金、保证金或质押证件；主动要求签订用工协议。</a:t>
          </a:r>
          <a:endParaRPr sz="6000" dirty="0">
            <a:latin typeface="微软雅黑" panose="020B0503020204020204" charset="-122"/>
            <a:ea typeface="微软雅黑" panose="020B0503020204020204" charset="-122"/>
          </a:endParaRPr>
        </a:p>
      </dgm:t>
    </dgm:pt>
    <dgm:pt modelId="{AFEC0EF8-7BF4-4597-A983-33F8676F1558}" cxnId="{A32D68CD-C896-4C79-8CE5-6A16F78D8757}"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86190EDF-BA82-41B7-A22F-1F3B9AEDD9D6}" cxnId="{A32D68CD-C896-4C79-8CE5-6A16F78D8757}"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AF221F97-A434-4FE8-A82A-E65F14DA6866}">
      <dgm:prSet phldrT="[文本]" phldr="0" custT="1"/>
      <dgm:spPr>
        <a:solidFill>
          <a:schemeClr val="bg1"/>
        </a:solidFill>
        <a:ln>
          <a:solidFill>
            <a:srgbClr val="C00000"/>
          </a:solidFill>
        </a:ln>
      </dgm:spPr>
      <dgm:t>
        <a:bodyPr vert="horz" wrap="square"/>
        <a:lstStyle/>
        <a:p>
          <a:pPr>
            <a:lnSpc>
              <a:spcPct val="75000"/>
            </a:lnSpc>
            <a:spcBef>
              <a:spcPct val="0"/>
            </a:spcBef>
            <a:spcAft>
              <a:spcPts val="600"/>
            </a:spcAft>
          </a:pPr>
          <a:r>
            <a:rPr lang="en-US" altLang="zh-CN" sz="1800" b="1" dirty="0">
              <a:solidFill>
                <a:srgbClr val="0070C0"/>
              </a:solidFill>
              <a:effectLst/>
              <a:latin typeface="微软雅黑" panose="020B0503020204020204" charset="-122"/>
              <a:ea typeface="微软雅黑" panose="020B0503020204020204" charset="-122"/>
            </a:rPr>
            <a:t>3. </a:t>
          </a:r>
          <a:r>
            <a:rPr lang="zh-CN" altLang="en-US" sz="1800" b="1" dirty="0">
              <a:solidFill>
                <a:srgbClr val="0070C0"/>
              </a:solidFill>
              <a:effectLst/>
              <a:latin typeface="微软雅黑" panose="020B0503020204020204" charset="-122"/>
              <a:ea typeface="微软雅黑" panose="020B0503020204020204" charset="-122"/>
            </a:rPr>
            <a:t>名誉维护</a:t>
          </a:r>
          <a:endParaRPr lang="en-US" altLang="zh-CN" sz="1800" b="1" dirty="0">
            <a:solidFill>
              <a:srgbClr val="0070C0"/>
            </a:solidFill>
            <a:effectLst/>
            <a:latin typeface="微软雅黑" panose="020B0503020204020204" charset="-122"/>
            <a:ea typeface="微软雅黑" panose="020B0503020204020204" charset="-122"/>
          </a:endParaRPr>
        </a:p>
        <a:p>
          <a:pPr algn="just" eaLnBrk="1" fontAlgn="auto" latinLnBrk="0" hangingPunct="1">
            <a:lnSpc>
              <a:spcPct val="125000"/>
            </a:lnSpc>
            <a:spcBef>
              <a:spcPct val="0"/>
            </a:spcBef>
            <a:spcAft>
              <a:spcPts val="0"/>
            </a:spcAft>
          </a:pPr>
          <a:r>
            <a:rPr lang="zh-CN" altLang="en-US" sz="1600" b="0" dirty="0">
              <a:solidFill>
                <a:schemeClr val="tx1"/>
              </a:solidFill>
              <a:latin typeface="微软雅黑" panose="020B0503020204020204" charset="-122"/>
              <a:ea typeface="微软雅黑" panose="020B0503020204020204" charset="-122"/>
            </a:rPr>
            <a:t>在实践时，大学生不仅代表自己的形象，也代表自己的学校、大学生群体的形象；有意避免利用自己名号进行的欺诈行为，避免自己的名誉被冒用为一些“三无”产品做代言。</a:t>
          </a:r>
          <a:endParaRPr lang="en-US" altLang="zh-CN" sz="1600" b="0" dirty="0">
            <a:solidFill>
              <a:schemeClr val="tx1"/>
            </a:solidFill>
            <a:latin typeface="微软雅黑" panose="020B0503020204020204" charset="-122"/>
            <a:ea typeface="微软雅黑" panose="020B0503020204020204" charset="-122"/>
          </a:endParaRPr>
        </a:p>
      </dgm:t>
    </dgm:pt>
    <dgm:pt modelId="{27B2233B-3707-4819-A886-A72C25E17BAB}" cxnId="{46F85931-EDFE-43AD-A9F0-0C8FF5184D69}"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C6A78D4F-4E46-4632-8589-A5B3E2AE672E}" cxnId="{46F85931-EDFE-43AD-A9F0-0C8FF5184D69}"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5A8A505C-10C9-4ED0-B90C-27421D5CEC45}" type="pres">
      <dgm:prSet presAssocID="{13110004-665F-4646-993A-02591F53B3F9}" presName="linear" presStyleCnt="0">
        <dgm:presLayoutVars>
          <dgm:dir/>
          <dgm:resizeHandles val="exact"/>
        </dgm:presLayoutVars>
      </dgm:prSet>
      <dgm:spPr/>
    </dgm:pt>
    <dgm:pt modelId="{5E2AA09F-2578-4F38-BD62-3953EBABF0B9}" type="pres">
      <dgm:prSet presAssocID="{0B326BAD-6FDB-476A-A07B-0EF6E04B4608}" presName="comp" presStyleCnt="0"/>
      <dgm:spPr/>
    </dgm:pt>
    <dgm:pt modelId="{C3B8D309-11C9-4C63-8B94-C72F2DDEB6AF}" type="pres">
      <dgm:prSet presAssocID="{0B326BAD-6FDB-476A-A07B-0EF6E04B4608}" presName="box" presStyleLbl="node1" presStyleIdx="0" presStyleCnt="3" custLinFactNeighborY="-509"/>
      <dgm:spPr/>
    </dgm:pt>
    <dgm:pt modelId="{C4443DE3-193C-424E-8F81-68C9AA4ACD9A}" type="pres">
      <dgm:prSet presAssocID="{0B326BAD-6FDB-476A-A07B-0EF6E04B4608}" presName="img" presStyleLbl="fgImgPlace1" presStyleIdx="0" presStyleCnt="3" custScaleX="63798"/>
      <dgm:spPr>
        <a:blipFill rotWithShape="0">
          <a:blip xmlns:r="http://schemas.openxmlformats.org/officeDocument/2006/relationships" r:embed="rId1"/>
          <a:stretch>
            <a:fillRect/>
          </a:stretch>
        </a:blipFill>
      </dgm:spPr>
    </dgm:pt>
    <dgm:pt modelId="{45E3C663-B0A7-4162-B38F-B5C60C241F13}" type="pres">
      <dgm:prSet presAssocID="{0B326BAD-6FDB-476A-A07B-0EF6E04B4608}" presName="text" presStyleLbl="node1" presStyleIdx="0" presStyleCnt="3">
        <dgm:presLayoutVars>
          <dgm:bulletEnabled val="1"/>
        </dgm:presLayoutVars>
      </dgm:prSet>
      <dgm:spPr/>
    </dgm:pt>
    <dgm:pt modelId="{613C316D-066B-41CF-82DE-E4B05B5037C3}" type="pres">
      <dgm:prSet presAssocID="{77341FDF-945D-412C-B84B-AF4F92893B58}" presName="spacer" presStyleCnt="0"/>
      <dgm:spPr/>
    </dgm:pt>
    <dgm:pt modelId="{25F32345-46B4-43F3-9EFB-554ED22078AF}" type="pres">
      <dgm:prSet presAssocID="{1986E25B-2744-4ED3-AB14-14524730C052}" presName="comp" presStyleCnt="0"/>
      <dgm:spPr/>
    </dgm:pt>
    <dgm:pt modelId="{DBEEFDF2-86A6-4DD5-B8EC-A5491C528B8C}" type="pres">
      <dgm:prSet presAssocID="{1986E25B-2744-4ED3-AB14-14524730C052}" presName="box" presStyleLbl="node1" presStyleIdx="1" presStyleCnt="3"/>
      <dgm:spPr/>
    </dgm:pt>
    <dgm:pt modelId="{C77D9A79-AB60-4EEA-BFF0-982C417D2EA5}" type="pres">
      <dgm:prSet presAssocID="{1986E25B-2744-4ED3-AB14-14524730C052}" presName="img" presStyleLbl="fgImgPlace1" presStyleIdx="1" presStyleCnt="3" custScaleX="63798"/>
      <dgm:spPr>
        <a:blipFill rotWithShape="0">
          <a:blip xmlns:r="http://schemas.openxmlformats.org/officeDocument/2006/relationships" r:embed="rId2"/>
          <a:stretch>
            <a:fillRect/>
          </a:stretch>
        </a:blipFill>
      </dgm:spPr>
    </dgm:pt>
    <dgm:pt modelId="{384D3501-A597-478F-94B5-7B222D5DA64C}" type="pres">
      <dgm:prSet presAssocID="{1986E25B-2744-4ED3-AB14-14524730C052}" presName="text" presStyleLbl="node1" presStyleIdx="1" presStyleCnt="3">
        <dgm:presLayoutVars>
          <dgm:bulletEnabled val="1"/>
        </dgm:presLayoutVars>
      </dgm:prSet>
      <dgm:spPr/>
    </dgm:pt>
    <dgm:pt modelId="{F95E34F3-B18A-45FE-B27F-F9F884B5F2EF}" type="pres">
      <dgm:prSet presAssocID="{86190EDF-BA82-41B7-A22F-1F3B9AEDD9D6}" presName="spacer" presStyleCnt="0"/>
      <dgm:spPr/>
    </dgm:pt>
    <dgm:pt modelId="{58A8F663-9442-4304-92D3-629180A8812E}" type="pres">
      <dgm:prSet presAssocID="{AF221F97-A434-4FE8-A82A-E65F14DA6866}" presName="comp" presStyleCnt="0"/>
      <dgm:spPr/>
    </dgm:pt>
    <dgm:pt modelId="{AFAC1C92-8A09-4BF2-B633-39CD597A5338}" type="pres">
      <dgm:prSet presAssocID="{AF221F97-A434-4FE8-A82A-E65F14DA6866}" presName="box" presStyleLbl="node1" presStyleIdx="2" presStyleCnt="3" custScaleY="157653" custLinFactNeighborX="174" custLinFactNeighborY="-278"/>
      <dgm:spPr/>
    </dgm:pt>
    <dgm:pt modelId="{85EAA967-3A43-4A52-A324-87F89E9A9F7A}" type="pres">
      <dgm:prSet presAssocID="{AF221F97-A434-4FE8-A82A-E65F14DA6866}" presName="img" presStyleLbl="fgImgPlace1" presStyleIdx="2" presStyleCnt="3" custScaleX="63798" custScaleY="100120"/>
      <dgm:spPr>
        <a:blipFill rotWithShape="0">
          <a:blip xmlns:r="http://schemas.openxmlformats.org/officeDocument/2006/relationships" r:embed="rId3"/>
          <a:stretch>
            <a:fillRect/>
          </a:stretch>
        </a:blipFill>
      </dgm:spPr>
    </dgm:pt>
    <dgm:pt modelId="{3087112E-D049-4CBA-86A6-423CA17F34B6}" type="pres">
      <dgm:prSet presAssocID="{AF221F97-A434-4FE8-A82A-E65F14DA6866}" presName="text" presStyleLbl="node1" presStyleIdx="2" presStyleCnt="3">
        <dgm:presLayoutVars>
          <dgm:bulletEnabled val="1"/>
        </dgm:presLayoutVars>
      </dgm:prSet>
      <dgm:spPr/>
    </dgm:pt>
  </dgm:ptLst>
  <dgm:cxnLst>
    <dgm:cxn modelId="{D1B52D01-9C17-43FF-A311-DB6943782C42}" type="presOf" srcId="{77341FDF-945D-412C-B84B-AF4F92893B58}" destId="{613C316D-066B-41CF-82DE-E4B05B5037C3}" srcOrd="0" destOrd="0" presId="urn:microsoft.com/office/officeart/2005/8/layout/vList4#4"/>
    <dgm:cxn modelId="{46F85931-EDFE-43AD-A9F0-0C8FF5184D69}" srcId="{13110004-665F-4646-993A-02591F53B3F9}" destId="{AF221F97-A434-4FE8-A82A-E65F14DA6866}" srcOrd="2" destOrd="0" parTransId="{27B2233B-3707-4819-A886-A72C25E17BAB}" sibTransId="{C6A78D4F-4E46-4632-8589-A5B3E2AE672E}"/>
    <dgm:cxn modelId="{AAAB9D33-D7A9-4564-8853-8073C0A11B4F}" type="presOf" srcId="{86190EDF-BA82-41B7-A22F-1F3B9AEDD9D6}" destId="{F95E34F3-B18A-45FE-B27F-F9F884B5F2EF}" srcOrd="0" destOrd="0" presId="urn:microsoft.com/office/officeart/2005/8/layout/vList4#4"/>
    <dgm:cxn modelId="{DEC33C3C-1048-4AFA-A4EC-CC73CF7A4B27}" type="presOf" srcId="{1986E25B-2744-4ED3-AB14-14524730C052}" destId="{DBEEFDF2-86A6-4DD5-B8EC-A5491C528B8C}" srcOrd="0" destOrd="0" presId="urn:microsoft.com/office/officeart/2005/8/layout/vList4#4"/>
    <dgm:cxn modelId="{68C31D7B-5972-4C4B-B8AD-958BA8A0005C}" type="presOf" srcId="{1986E25B-2744-4ED3-AB14-14524730C052}" destId="{384D3501-A597-478F-94B5-7B222D5DA64C}" srcOrd="1" destOrd="0" presId="urn:microsoft.com/office/officeart/2005/8/layout/vList4#4"/>
    <dgm:cxn modelId="{D87D0A85-154B-46ED-B5CC-169AA7345E8E}" type="presOf" srcId="{AF221F97-A434-4FE8-A82A-E65F14DA6866}" destId="{AFAC1C92-8A09-4BF2-B633-39CD597A5338}" srcOrd="0" destOrd="0" presId="urn:microsoft.com/office/officeart/2005/8/layout/vList4#4"/>
    <dgm:cxn modelId="{58313F87-1215-4AD2-88B0-1E789C8CAE71}" srcId="{13110004-665F-4646-993A-02591F53B3F9}" destId="{0B326BAD-6FDB-476A-A07B-0EF6E04B4608}" srcOrd="0" destOrd="0" parTransId="{4B283101-9B77-49E2-AD79-6AA0EEB55B1F}" sibTransId="{77341FDF-945D-412C-B84B-AF4F92893B58}"/>
    <dgm:cxn modelId="{2204C499-4145-461E-BCDC-BF8624517B60}" type="presOf" srcId="{0B326BAD-6FDB-476A-A07B-0EF6E04B4608}" destId="{C3B8D309-11C9-4C63-8B94-C72F2DDEB6AF}" srcOrd="0" destOrd="0" presId="urn:microsoft.com/office/officeart/2005/8/layout/vList4#4"/>
    <dgm:cxn modelId="{8288AEB7-D128-425E-ABC0-9F1D815257CC}" type="presOf" srcId="{13110004-665F-4646-993A-02591F53B3F9}" destId="{5A8A505C-10C9-4ED0-B90C-27421D5CEC45}" srcOrd="0" destOrd="0" presId="urn:microsoft.com/office/officeart/2005/8/layout/vList4#4"/>
    <dgm:cxn modelId="{A32D68CD-C896-4C79-8CE5-6A16F78D8757}" srcId="{13110004-665F-4646-993A-02591F53B3F9}" destId="{1986E25B-2744-4ED3-AB14-14524730C052}" srcOrd="1" destOrd="0" parTransId="{AFEC0EF8-7BF4-4597-A983-33F8676F1558}" sibTransId="{86190EDF-BA82-41B7-A22F-1F3B9AEDD9D6}"/>
    <dgm:cxn modelId="{4172B0EB-0BF0-4C28-A209-ABF088AED454}" type="presOf" srcId="{AF221F97-A434-4FE8-A82A-E65F14DA6866}" destId="{3087112E-D049-4CBA-86A6-423CA17F34B6}" srcOrd="1" destOrd="0" presId="urn:microsoft.com/office/officeart/2005/8/layout/vList4#4"/>
    <dgm:cxn modelId="{3F22CEF0-05E4-44B2-B963-C6060E3095A2}" type="presOf" srcId="{0B326BAD-6FDB-476A-A07B-0EF6E04B4608}" destId="{45E3C663-B0A7-4162-B38F-B5C60C241F13}" srcOrd="1" destOrd="0" presId="urn:microsoft.com/office/officeart/2005/8/layout/vList4#4"/>
    <dgm:cxn modelId="{E93DF247-0A6C-4F23-9810-855434568D72}" type="presParOf" srcId="{5A8A505C-10C9-4ED0-B90C-27421D5CEC45}" destId="{5E2AA09F-2578-4F38-BD62-3953EBABF0B9}" srcOrd="0" destOrd="0" presId="urn:microsoft.com/office/officeart/2005/8/layout/vList4#4"/>
    <dgm:cxn modelId="{894ED5ED-6810-48C2-B073-3D2B3A38910D}" type="presParOf" srcId="{5E2AA09F-2578-4F38-BD62-3953EBABF0B9}" destId="{C3B8D309-11C9-4C63-8B94-C72F2DDEB6AF}" srcOrd="0" destOrd="0" presId="urn:microsoft.com/office/officeart/2005/8/layout/vList4#4"/>
    <dgm:cxn modelId="{5BE25C09-4C1F-4E78-B59B-4E642338DB33}" type="presParOf" srcId="{5E2AA09F-2578-4F38-BD62-3953EBABF0B9}" destId="{C4443DE3-193C-424E-8F81-68C9AA4ACD9A}" srcOrd="1" destOrd="0" presId="urn:microsoft.com/office/officeart/2005/8/layout/vList4#4"/>
    <dgm:cxn modelId="{C072C705-604F-4C84-9621-9B0767631ADE}" type="presParOf" srcId="{5E2AA09F-2578-4F38-BD62-3953EBABF0B9}" destId="{45E3C663-B0A7-4162-B38F-B5C60C241F13}" srcOrd="2" destOrd="0" presId="urn:microsoft.com/office/officeart/2005/8/layout/vList4#4"/>
    <dgm:cxn modelId="{1EB9B6C1-523A-4501-AA11-F2B4867F2C3E}" type="presParOf" srcId="{5A8A505C-10C9-4ED0-B90C-27421D5CEC45}" destId="{613C316D-066B-41CF-82DE-E4B05B5037C3}" srcOrd="1" destOrd="0" presId="urn:microsoft.com/office/officeart/2005/8/layout/vList4#4"/>
    <dgm:cxn modelId="{9D9E9C21-FF2C-4C48-B4D7-3BCC6C5707B4}" type="presParOf" srcId="{5A8A505C-10C9-4ED0-B90C-27421D5CEC45}" destId="{25F32345-46B4-43F3-9EFB-554ED22078AF}" srcOrd="2" destOrd="0" presId="urn:microsoft.com/office/officeart/2005/8/layout/vList4#4"/>
    <dgm:cxn modelId="{ECA55A3A-2E41-482D-AE6F-727B6ABE449C}" type="presParOf" srcId="{25F32345-46B4-43F3-9EFB-554ED22078AF}" destId="{DBEEFDF2-86A6-4DD5-B8EC-A5491C528B8C}" srcOrd="0" destOrd="0" presId="urn:microsoft.com/office/officeart/2005/8/layout/vList4#4"/>
    <dgm:cxn modelId="{08DD7AC0-0210-47EC-8133-8FC018AD0A31}" type="presParOf" srcId="{25F32345-46B4-43F3-9EFB-554ED22078AF}" destId="{C77D9A79-AB60-4EEA-BFF0-982C417D2EA5}" srcOrd="1" destOrd="0" presId="urn:microsoft.com/office/officeart/2005/8/layout/vList4#4"/>
    <dgm:cxn modelId="{D1EB77C4-682D-4C16-BC88-A03FBFAA9A7F}" type="presParOf" srcId="{25F32345-46B4-43F3-9EFB-554ED22078AF}" destId="{384D3501-A597-478F-94B5-7B222D5DA64C}" srcOrd="2" destOrd="0" presId="urn:microsoft.com/office/officeart/2005/8/layout/vList4#4"/>
    <dgm:cxn modelId="{3DE304AE-771C-4F4C-ABEC-F8B7EAF1D115}" type="presParOf" srcId="{5A8A505C-10C9-4ED0-B90C-27421D5CEC45}" destId="{F95E34F3-B18A-45FE-B27F-F9F884B5F2EF}" srcOrd="3" destOrd="0" presId="urn:microsoft.com/office/officeart/2005/8/layout/vList4#4"/>
    <dgm:cxn modelId="{4BC9D143-C31B-4069-B859-77AEE23CC424}" type="presParOf" srcId="{5A8A505C-10C9-4ED0-B90C-27421D5CEC45}" destId="{58A8F663-9442-4304-92D3-629180A8812E}" srcOrd="4" destOrd="0" presId="urn:microsoft.com/office/officeart/2005/8/layout/vList4#4"/>
    <dgm:cxn modelId="{259F2862-421C-4F16-960F-E152CBB604F3}" type="presParOf" srcId="{58A8F663-9442-4304-92D3-629180A8812E}" destId="{AFAC1C92-8A09-4BF2-B633-39CD597A5338}" srcOrd="0" destOrd="0" presId="urn:microsoft.com/office/officeart/2005/8/layout/vList4#4"/>
    <dgm:cxn modelId="{9224F3F1-2D23-4EC3-875C-6A24046CFD1D}" type="presParOf" srcId="{58A8F663-9442-4304-92D3-629180A8812E}" destId="{85EAA967-3A43-4A52-A324-87F89E9A9F7A}" srcOrd="1" destOrd="0" presId="urn:microsoft.com/office/officeart/2005/8/layout/vList4#4"/>
    <dgm:cxn modelId="{79C3E56B-D6F9-4743-B32E-E259039AC818}" type="presParOf" srcId="{58A8F663-9442-4304-92D3-629180A8812E}" destId="{3087112E-D049-4CBA-86A6-423CA17F34B6}" srcOrd="2" destOrd="0" presId="urn:microsoft.com/office/officeart/2005/8/layout/vList4#4"/>
  </dgm:cxnLst>
  <dgm:bg>
    <a:solidFill>
      <a:schemeClr val="bg1"/>
    </a:solidFill>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450F659-4673-4A72-A4D8-FB460E18C0B8}" type="doc">
      <dgm:prSet loTypeId="urn:microsoft.com/office/officeart/2005/8/layout/process1" loCatId="process" qsTypeId="urn:microsoft.com/office/officeart/2005/8/quickstyle/simple3#4" qsCatId="simple" csTypeId="urn:microsoft.com/office/officeart/2005/8/colors/colorful2#4" csCatId="colorful" phldr="1"/>
      <dgm:spPr/>
      <dgm:t>
        <a:bodyPr/>
        <a:lstStyle/>
        <a:p>
          <a:endParaRPr lang="zh-CN" altLang="en-US"/>
        </a:p>
      </dgm:t>
    </dgm:pt>
    <dgm:pt modelId="{DAAC705B-EC58-471B-BA99-855966DC0036}">
      <dgm:prSet phldrT="[文本]" custT="1"/>
      <dgm:spPr/>
      <dgm:t>
        <a:bodyPr/>
        <a:lstStyle/>
        <a:p>
          <a:r>
            <a:rPr lang="zh-CN" altLang="en-US" sz="1800" b="1" dirty="0">
              <a:latin typeface="微软雅黑" panose="020B0503020204020204" charset="-122"/>
              <a:ea typeface="微软雅黑" panose="020B0503020204020204" charset="-122"/>
            </a:rPr>
            <a:t>交往准则</a:t>
          </a:r>
        </a:p>
      </dgm:t>
    </dgm:pt>
    <dgm:pt modelId="{269026F9-73E2-4105-BD98-CB298C234764}" cxnId="{7D5258C0-AD0F-4D2A-82BE-7A010D511DCE}" type="parTrans">
      <dgm:prSet/>
      <dgm:spPr/>
      <dgm:t>
        <a:bodyPr/>
        <a:lstStyle/>
        <a:p>
          <a:endParaRPr lang="zh-CN" altLang="en-US" b="1">
            <a:latin typeface="微软雅黑" panose="020B0503020204020204" charset="-122"/>
            <a:ea typeface="微软雅黑" panose="020B0503020204020204" charset="-122"/>
          </a:endParaRPr>
        </a:p>
      </dgm:t>
    </dgm:pt>
    <dgm:pt modelId="{4EB29FEC-729D-4708-A2E3-0191E16AA01F}" cxnId="{7D5258C0-AD0F-4D2A-82BE-7A010D511DCE}" type="sibTrans">
      <dgm:prSet/>
      <dgm:spPr/>
      <dgm:t>
        <a:bodyPr/>
        <a:lstStyle/>
        <a:p>
          <a:endParaRPr lang="zh-CN" altLang="en-US" b="1">
            <a:latin typeface="微软雅黑" panose="020B0503020204020204" charset="-122"/>
            <a:ea typeface="微软雅黑" panose="020B0503020204020204" charset="-122"/>
          </a:endParaRPr>
        </a:p>
      </dgm:t>
    </dgm:pt>
    <dgm:pt modelId="{ED0478CC-B056-4DE7-B785-D26FF24500AF}">
      <dgm:prSet phldrT="[文本]" custT="1"/>
      <dgm:spPr/>
      <dgm:t>
        <a:bodyPr/>
        <a:lstStyle/>
        <a:p>
          <a:r>
            <a:rPr lang="zh-CN" altLang="en-US" sz="1800" b="1" dirty="0">
              <a:latin typeface="微软雅黑" panose="020B0503020204020204" charset="-122"/>
              <a:ea typeface="微软雅黑" panose="020B0503020204020204" charset="-122"/>
            </a:rPr>
            <a:t>习俗禁忌</a:t>
          </a:r>
        </a:p>
      </dgm:t>
    </dgm:pt>
    <dgm:pt modelId="{86358C23-9080-420B-B73D-4426AC449F11}" cxnId="{9F11F1AD-58BD-4F43-B901-034CCAE359B1}" type="parTrans">
      <dgm:prSet/>
      <dgm:spPr/>
      <dgm:t>
        <a:bodyPr/>
        <a:lstStyle/>
        <a:p>
          <a:endParaRPr lang="zh-CN" altLang="en-US" b="1">
            <a:latin typeface="微软雅黑" panose="020B0503020204020204" charset="-122"/>
            <a:ea typeface="微软雅黑" panose="020B0503020204020204" charset="-122"/>
          </a:endParaRPr>
        </a:p>
      </dgm:t>
    </dgm:pt>
    <dgm:pt modelId="{2B43FB4E-3AB4-45D7-8552-383DAB90E819}" cxnId="{9F11F1AD-58BD-4F43-B901-034CCAE359B1}" type="sibTrans">
      <dgm:prSet/>
      <dgm:spPr/>
      <dgm:t>
        <a:bodyPr/>
        <a:lstStyle/>
        <a:p>
          <a:endParaRPr lang="zh-CN" altLang="en-US" b="1">
            <a:latin typeface="微软雅黑" panose="020B0503020204020204" charset="-122"/>
            <a:ea typeface="微软雅黑" panose="020B0503020204020204" charset="-122"/>
          </a:endParaRPr>
        </a:p>
      </dgm:t>
    </dgm:pt>
    <dgm:pt modelId="{ACDA3376-5224-4683-9E68-A77DA4938E78}">
      <dgm:prSet phldrT="[文本]" custT="1"/>
      <dgm:spPr/>
      <dgm:t>
        <a:bodyPr/>
        <a:lstStyle/>
        <a:p>
          <a:r>
            <a:rPr lang="zh-CN" altLang="en-US" sz="1800" b="1" dirty="0">
              <a:latin typeface="微软雅黑" panose="020B0503020204020204" charset="-122"/>
              <a:ea typeface="微软雅黑" panose="020B0503020204020204" charset="-122"/>
            </a:rPr>
            <a:t>实践礼节</a:t>
          </a:r>
        </a:p>
      </dgm:t>
    </dgm:pt>
    <dgm:pt modelId="{DDA9CB6F-6226-404A-A182-22E4562C8AA6}" cxnId="{97D695AE-BC51-4FDB-9FC8-8A2E1EC01268}" type="parTrans">
      <dgm:prSet/>
      <dgm:spPr/>
      <dgm:t>
        <a:bodyPr/>
        <a:lstStyle/>
        <a:p>
          <a:endParaRPr lang="zh-CN" altLang="en-US" b="1">
            <a:latin typeface="微软雅黑" panose="020B0503020204020204" charset="-122"/>
            <a:ea typeface="微软雅黑" panose="020B0503020204020204" charset="-122"/>
          </a:endParaRPr>
        </a:p>
      </dgm:t>
    </dgm:pt>
    <dgm:pt modelId="{03085DD1-E00F-41F0-B1BF-7DD230DBE56A}" cxnId="{97D695AE-BC51-4FDB-9FC8-8A2E1EC01268}" type="sibTrans">
      <dgm:prSet/>
      <dgm:spPr/>
      <dgm:t>
        <a:bodyPr/>
        <a:lstStyle/>
        <a:p>
          <a:endParaRPr lang="zh-CN" altLang="en-US" b="1">
            <a:latin typeface="微软雅黑" panose="020B0503020204020204" charset="-122"/>
            <a:ea typeface="微软雅黑" panose="020B0503020204020204" charset="-122"/>
          </a:endParaRPr>
        </a:p>
      </dgm:t>
    </dgm:pt>
    <dgm:pt modelId="{DE710512-14CB-4FEC-A7AD-34B0CF51F245}">
      <dgm:prSet phldrT="[文本]" custT="1"/>
      <dgm:spPr/>
      <dgm:t>
        <a:bodyPr/>
        <a:lstStyle/>
        <a:p>
          <a:r>
            <a:rPr lang="zh-CN" altLang="en-US" sz="1800" b="1" dirty="0">
              <a:latin typeface="微软雅黑" panose="020B0503020204020204" charset="-122"/>
              <a:ea typeface="微软雅黑" panose="020B0503020204020204" charset="-122"/>
            </a:rPr>
            <a:t>举止仪态</a:t>
          </a:r>
        </a:p>
      </dgm:t>
    </dgm:pt>
    <dgm:pt modelId="{988031F5-0971-4810-8828-87E55541CBFF}" cxnId="{55C203F0-2A20-4F10-814D-CCF31E7F330F}" type="parTrans">
      <dgm:prSet/>
      <dgm:spPr/>
      <dgm:t>
        <a:bodyPr/>
        <a:lstStyle/>
        <a:p>
          <a:endParaRPr lang="zh-CN" altLang="en-US" b="1">
            <a:latin typeface="微软雅黑" panose="020B0503020204020204" charset="-122"/>
            <a:ea typeface="微软雅黑" panose="020B0503020204020204" charset="-122"/>
          </a:endParaRPr>
        </a:p>
      </dgm:t>
    </dgm:pt>
    <dgm:pt modelId="{7F7960E6-5C1E-435E-BEF2-B3EDC3CB867B}" cxnId="{55C203F0-2A20-4F10-814D-CCF31E7F330F}" type="sibTrans">
      <dgm:prSet/>
      <dgm:spPr/>
      <dgm:t>
        <a:bodyPr/>
        <a:lstStyle/>
        <a:p>
          <a:endParaRPr lang="zh-CN" altLang="en-US" b="1">
            <a:latin typeface="微软雅黑" panose="020B0503020204020204" charset="-122"/>
            <a:ea typeface="微软雅黑" panose="020B0503020204020204" charset="-122"/>
          </a:endParaRPr>
        </a:p>
      </dgm:t>
    </dgm:pt>
    <dgm:pt modelId="{AFE021A2-AA87-4B23-90B5-240C0F7FB8DE}">
      <dgm:prSet phldrT="[文本]" custT="1"/>
      <dgm:spPr/>
      <dgm:t>
        <a:bodyPr/>
        <a:lstStyle/>
        <a:p>
          <a:r>
            <a:rPr lang="zh-CN" altLang="en-US" sz="1800" b="1" dirty="0">
              <a:latin typeface="微软雅黑" panose="020B0503020204020204" charset="-122"/>
              <a:ea typeface="微软雅黑" panose="020B0503020204020204" charset="-122"/>
            </a:rPr>
            <a:t>会面沟通</a:t>
          </a:r>
        </a:p>
      </dgm:t>
    </dgm:pt>
    <dgm:pt modelId="{A64AAB08-5002-4870-BAAC-CCF05F1BAFB4}" cxnId="{AC7D29E4-EAA5-4B7F-A350-D4A5F723B83C}" type="parTrans">
      <dgm:prSet/>
      <dgm:spPr/>
      <dgm:t>
        <a:bodyPr/>
        <a:lstStyle/>
        <a:p>
          <a:endParaRPr lang="zh-CN" altLang="en-US" b="1">
            <a:latin typeface="微软雅黑" panose="020B0503020204020204" charset="-122"/>
            <a:ea typeface="微软雅黑" panose="020B0503020204020204" charset="-122"/>
          </a:endParaRPr>
        </a:p>
      </dgm:t>
    </dgm:pt>
    <dgm:pt modelId="{B08E58BB-BE84-49E0-B85C-CEC3792BF54E}" cxnId="{AC7D29E4-EAA5-4B7F-A350-D4A5F723B83C}" type="sibTrans">
      <dgm:prSet/>
      <dgm:spPr/>
      <dgm:t>
        <a:bodyPr/>
        <a:lstStyle/>
        <a:p>
          <a:endParaRPr lang="zh-CN" altLang="en-US" b="1">
            <a:latin typeface="微软雅黑" panose="020B0503020204020204" charset="-122"/>
            <a:ea typeface="微软雅黑" panose="020B0503020204020204" charset="-122"/>
          </a:endParaRPr>
        </a:p>
      </dgm:t>
    </dgm:pt>
    <dgm:pt modelId="{0EFC15BB-7CD4-42C1-A6BA-5C328B77F677}" type="pres">
      <dgm:prSet presAssocID="{0450F659-4673-4A72-A4D8-FB460E18C0B8}" presName="Name0" presStyleCnt="0">
        <dgm:presLayoutVars>
          <dgm:dir/>
          <dgm:resizeHandles val="exact"/>
        </dgm:presLayoutVars>
      </dgm:prSet>
      <dgm:spPr/>
    </dgm:pt>
    <dgm:pt modelId="{31EAB416-02C6-41BC-86BE-A873864ED4A8}" type="pres">
      <dgm:prSet presAssocID="{DAAC705B-EC58-471B-BA99-855966DC0036}" presName="node" presStyleLbl="node1" presStyleIdx="0" presStyleCnt="5">
        <dgm:presLayoutVars>
          <dgm:bulletEnabled val="1"/>
        </dgm:presLayoutVars>
      </dgm:prSet>
      <dgm:spPr/>
    </dgm:pt>
    <dgm:pt modelId="{9F62F913-CB82-4A6B-8ABB-59E9F83AA969}" type="pres">
      <dgm:prSet presAssocID="{4EB29FEC-729D-4708-A2E3-0191E16AA01F}" presName="sibTrans" presStyleLbl="sibTrans2D1" presStyleIdx="0" presStyleCnt="4"/>
      <dgm:spPr>
        <a:prstGeom prst="plus">
          <a:avLst/>
        </a:prstGeom>
      </dgm:spPr>
    </dgm:pt>
    <dgm:pt modelId="{8405CFC3-08B6-4F93-BC31-97886F3AAC7E}" type="pres">
      <dgm:prSet presAssocID="{4EB29FEC-729D-4708-A2E3-0191E16AA01F}" presName="connectorText" presStyleLbl="sibTrans2D1" presStyleIdx="0" presStyleCnt="4"/>
      <dgm:spPr/>
    </dgm:pt>
    <dgm:pt modelId="{5365B0BA-D6A5-4420-91FD-388F25CFCD3C}" type="pres">
      <dgm:prSet presAssocID="{DE710512-14CB-4FEC-A7AD-34B0CF51F245}" presName="node" presStyleLbl="node1" presStyleIdx="1" presStyleCnt="5">
        <dgm:presLayoutVars>
          <dgm:bulletEnabled val="1"/>
        </dgm:presLayoutVars>
      </dgm:prSet>
      <dgm:spPr/>
    </dgm:pt>
    <dgm:pt modelId="{6F3ECA0B-CE41-4B54-AE37-D322F26A647B}" type="pres">
      <dgm:prSet presAssocID="{7F7960E6-5C1E-435E-BEF2-B3EDC3CB867B}" presName="sibTrans" presStyleLbl="sibTrans2D1" presStyleIdx="1" presStyleCnt="4"/>
      <dgm:spPr>
        <a:prstGeom prst="plus">
          <a:avLst/>
        </a:prstGeom>
      </dgm:spPr>
    </dgm:pt>
    <dgm:pt modelId="{B7559C77-6A17-4161-BE85-6E866EDF658A}" type="pres">
      <dgm:prSet presAssocID="{7F7960E6-5C1E-435E-BEF2-B3EDC3CB867B}" presName="connectorText" presStyleLbl="sibTrans2D1" presStyleIdx="1" presStyleCnt="4"/>
      <dgm:spPr/>
    </dgm:pt>
    <dgm:pt modelId="{8AE0E3C2-FF1B-4CA0-BC65-78007F7BE677}" type="pres">
      <dgm:prSet presAssocID="{AFE021A2-AA87-4B23-90B5-240C0F7FB8DE}" presName="node" presStyleLbl="node1" presStyleIdx="2" presStyleCnt="5">
        <dgm:presLayoutVars>
          <dgm:bulletEnabled val="1"/>
        </dgm:presLayoutVars>
      </dgm:prSet>
      <dgm:spPr/>
    </dgm:pt>
    <dgm:pt modelId="{A33702AE-C735-4412-B053-F7A58130E4AB}" type="pres">
      <dgm:prSet presAssocID="{B08E58BB-BE84-49E0-B85C-CEC3792BF54E}" presName="sibTrans" presStyleLbl="sibTrans2D1" presStyleIdx="2" presStyleCnt="4"/>
      <dgm:spPr>
        <a:prstGeom prst="plus">
          <a:avLst/>
        </a:prstGeom>
      </dgm:spPr>
    </dgm:pt>
    <dgm:pt modelId="{7126065F-1C4C-4EC2-AF36-BF74B14D67C4}" type="pres">
      <dgm:prSet presAssocID="{B08E58BB-BE84-49E0-B85C-CEC3792BF54E}" presName="connectorText" presStyleLbl="sibTrans2D1" presStyleIdx="2" presStyleCnt="4"/>
      <dgm:spPr/>
    </dgm:pt>
    <dgm:pt modelId="{9B8BCE81-5125-4CA9-AEC9-20ED639BED08}" type="pres">
      <dgm:prSet presAssocID="{ED0478CC-B056-4DE7-B785-D26FF24500AF}" presName="node" presStyleLbl="node1" presStyleIdx="3" presStyleCnt="5">
        <dgm:presLayoutVars>
          <dgm:bulletEnabled val="1"/>
        </dgm:presLayoutVars>
      </dgm:prSet>
      <dgm:spPr/>
    </dgm:pt>
    <dgm:pt modelId="{1283ABAD-ADEC-4284-AC24-A769EBB7938C}" type="pres">
      <dgm:prSet presAssocID="{2B43FB4E-3AB4-45D7-8552-383DAB90E819}" presName="sibTrans" presStyleLbl="sibTrans2D1" presStyleIdx="3" presStyleCnt="4" custLinFactNeighborX="11575" custLinFactNeighborY="-3964"/>
      <dgm:spPr>
        <a:prstGeom prst="plus">
          <a:avLst/>
        </a:prstGeom>
      </dgm:spPr>
    </dgm:pt>
    <dgm:pt modelId="{3476215C-1BDE-4B34-9934-7820C94C8E60}" type="pres">
      <dgm:prSet presAssocID="{2B43FB4E-3AB4-45D7-8552-383DAB90E819}" presName="connectorText" presStyleLbl="sibTrans2D1" presStyleIdx="3" presStyleCnt="4"/>
      <dgm:spPr/>
    </dgm:pt>
    <dgm:pt modelId="{94CF1BB4-BDD3-4DF9-B17A-448B6F73B286}" type="pres">
      <dgm:prSet presAssocID="{ACDA3376-5224-4683-9E68-A77DA4938E78}" presName="node" presStyleLbl="node1" presStyleIdx="4" presStyleCnt="5">
        <dgm:presLayoutVars>
          <dgm:bulletEnabled val="1"/>
        </dgm:presLayoutVars>
      </dgm:prSet>
      <dgm:spPr/>
    </dgm:pt>
  </dgm:ptLst>
  <dgm:cxnLst>
    <dgm:cxn modelId="{636F450B-3933-499E-9284-42A78E390B55}" type="presOf" srcId="{4EB29FEC-729D-4708-A2E3-0191E16AA01F}" destId="{8405CFC3-08B6-4F93-BC31-97886F3AAC7E}" srcOrd="1" destOrd="0" presId="urn:microsoft.com/office/officeart/2005/8/layout/process1"/>
    <dgm:cxn modelId="{4C0B3E27-93E9-4469-B3AE-02CBFF196DC8}" type="presOf" srcId="{4EB29FEC-729D-4708-A2E3-0191E16AA01F}" destId="{9F62F913-CB82-4A6B-8ABB-59E9F83AA969}" srcOrd="0" destOrd="0" presId="urn:microsoft.com/office/officeart/2005/8/layout/process1"/>
    <dgm:cxn modelId="{C8D9C427-B54B-43D3-BDEB-83D8B55961FD}" type="presOf" srcId="{AFE021A2-AA87-4B23-90B5-240C0F7FB8DE}" destId="{8AE0E3C2-FF1B-4CA0-BC65-78007F7BE677}" srcOrd="0" destOrd="0" presId="urn:microsoft.com/office/officeart/2005/8/layout/process1"/>
    <dgm:cxn modelId="{60265C4D-6146-417E-B14A-F86C7C330935}" type="presOf" srcId="{DE710512-14CB-4FEC-A7AD-34B0CF51F245}" destId="{5365B0BA-D6A5-4420-91FD-388F25CFCD3C}" srcOrd="0" destOrd="0" presId="urn:microsoft.com/office/officeart/2005/8/layout/process1"/>
    <dgm:cxn modelId="{DA627451-0752-444B-A0DB-CF05FBB0C50E}" type="presOf" srcId="{0450F659-4673-4A72-A4D8-FB460E18C0B8}" destId="{0EFC15BB-7CD4-42C1-A6BA-5C328B77F677}" srcOrd="0" destOrd="0" presId="urn:microsoft.com/office/officeart/2005/8/layout/process1"/>
    <dgm:cxn modelId="{46A6F57A-5A04-485B-9EC2-76F081FADE33}" type="presOf" srcId="{7F7960E6-5C1E-435E-BEF2-B3EDC3CB867B}" destId="{B7559C77-6A17-4161-BE85-6E866EDF658A}" srcOrd="1" destOrd="0" presId="urn:microsoft.com/office/officeart/2005/8/layout/process1"/>
    <dgm:cxn modelId="{D0B1018C-4008-44C0-AB45-882187C72104}" type="presOf" srcId="{B08E58BB-BE84-49E0-B85C-CEC3792BF54E}" destId="{A33702AE-C735-4412-B053-F7A58130E4AB}" srcOrd="0" destOrd="0" presId="urn:microsoft.com/office/officeart/2005/8/layout/process1"/>
    <dgm:cxn modelId="{04DEFA97-67BB-4FC8-9922-04877E6056B2}" type="presOf" srcId="{ED0478CC-B056-4DE7-B785-D26FF24500AF}" destId="{9B8BCE81-5125-4CA9-AEC9-20ED639BED08}" srcOrd="0" destOrd="0" presId="urn:microsoft.com/office/officeart/2005/8/layout/process1"/>
    <dgm:cxn modelId="{9F11F1AD-58BD-4F43-B901-034CCAE359B1}" srcId="{0450F659-4673-4A72-A4D8-FB460E18C0B8}" destId="{ED0478CC-B056-4DE7-B785-D26FF24500AF}" srcOrd="3" destOrd="0" parTransId="{86358C23-9080-420B-B73D-4426AC449F11}" sibTransId="{2B43FB4E-3AB4-45D7-8552-383DAB90E819}"/>
    <dgm:cxn modelId="{97D695AE-BC51-4FDB-9FC8-8A2E1EC01268}" srcId="{0450F659-4673-4A72-A4D8-FB460E18C0B8}" destId="{ACDA3376-5224-4683-9E68-A77DA4938E78}" srcOrd="4" destOrd="0" parTransId="{DDA9CB6F-6226-404A-A182-22E4562C8AA6}" sibTransId="{03085DD1-E00F-41F0-B1BF-7DD230DBE56A}"/>
    <dgm:cxn modelId="{925894B0-BE9F-410A-B709-E744557EE77C}" type="presOf" srcId="{ACDA3376-5224-4683-9E68-A77DA4938E78}" destId="{94CF1BB4-BDD3-4DF9-B17A-448B6F73B286}" srcOrd="0" destOrd="0" presId="urn:microsoft.com/office/officeart/2005/8/layout/process1"/>
    <dgm:cxn modelId="{7D5258C0-AD0F-4D2A-82BE-7A010D511DCE}" srcId="{0450F659-4673-4A72-A4D8-FB460E18C0B8}" destId="{DAAC705B-EC58-471B-BA99-855966DC0036}" srcOrd="0" destOrd="0" parTransId="{269026F9-73E2-4105-BD98-CB298C234764}" sibTransId="{4EB29FEC-729D-4708-A2E3-0191E16AA01F}"/>
    <dgm:cxn modelId="{FD0C39C8-A595-4C1F-826E-776576F5EF0B}" type="presOf" srcId="{2B43FB4E-3AB4-45D7-8552-383DAB90E819}" destId="{1283ABAD-ADEC-4284-AC24-A769EBB7938C}" srcOrd="0" destOrd="0" presId="urn:microsoft.com/office/officeart/2005/8/layout/process1"/>
    <dgm:cxn modelId="{BDC4E4D1-67D1-45FE-9BDE-DC51BBFC3E7D}" type="presOf" srcId="{2B43FB4E-3AB4-45D7-8552-383DAB90E819}" destId="{3476215C-1BDE-4B34-9934-7820C94C8E60}" srcOrd="1" destOrd="0" presId="urn:microsoft.com/office/officeart/2005/8/layout/process1"/>
    <dgm:cxn modelId="{845C30D6-7FFF-467F-84D6-4EDD631EB2A1}" type="presOf" srcId="{7F7960E6-5C1E-435E-BEF2-B3EDC3CB867B}" destId="{6F3ECA0B-CE41-4B54-AE37-D322F26A647B}" srcOrd="0" destOrd="0" presId="urn:microsoft.com/office/officeart/2005/8/layout/process1"/>
    <dgm:cxn modelId="{AC7D29E4-EAA5-4B7F-A350-D4A5F723B83C}" srcId="{0450F659-4673-4A72-A4D8-FB460E18C0B8}" destId="{AFE021A2-AA87-4B23-90B5-240C0F7FB8DE}" srcOrd="2" destOrd="0" parTransId="{A64AAB08-5002-4870-BAAC-CCF05F1BAFB4}" sibTransId="{B08E58BB-BE84-49E0-B85C-CEC3792BF54E}"/>
    <dgm:cxn modelId="{0BB00DE5-BABF-4121-ABB6-4078D4C08D00}" type="presOf" srcId="{B08E58BB-BE84-49E0-B85C-CEC3792BF54E}" destId="{7126065F-1C4C-4EC2-AF36-BF74B14D67C4}" srcOrd="1" destOrd="0" presId="urn:microsoft.com/office/officeart/2005/8/layout/process1"/>
    <dgm:cxn modelId="{AD3BB4E8-5A88-4CCF-BE02-0EF0077915F5}" type="presOf" srcId="{DAAC705B-EC58-471B-BA99-855966DC0036}" destId="{31EAB416-02C6-41BC-86BE-A873864ED4A8}" srcOrd="0" destOrd="0" presId="urn:microsoft.com/office/officeart/2005/8/layout/process1"/>
    <dgm:cxn modelId="{55C203F0-2A20-4F10-814D-CCF31E7F330F}" srcId="{0450F659-4673-4A72-A4D8-FB460E18C0B8}" destId="{DE710512-14CB-4FEC-A7AD-34B0CF51F245}" srcOrd="1" destOrd="0" parTransId="{988031F5-0971-4810-8828-87E55541CBFF}" sibTransId="{7F7960E6-5C1E-435E-BEF2-B3EDC3CB867B}"/>
    <dgm:cxn modelId="{9F5CBE87-36CF-4BD0-A1A6-590345DEE701}" type="presParOf" srcId="{0EFC15BB-7CD4-42C1-A6BA-5C328B77F677}" destId="{31EAB416-02C6-41BC-86BE-A873864ED4A8}" srcOrd="0" destOrd="0" presId="urn:microsoft.com/office/officeart/2005/8/layout/process1"/>
    <dgm:cxn modelId="{6462CC3A-7508-4558-9CD9-24A44DF49225}" type="presParOf" srcId="{0EFC15BB-7CD4-42C1-A6BA-5C328B77F677}" destId="{9F62F913-CB82-4A6B-8ABB-59E9F83AA969}" srcOrd="1" destOrd="0" presId="urn:microsoft.com/office/officeart/2005/8/layout/process1"/>
    <dgm:cxn modelId="{010A7A6E-FB58-4478-8591-6F1F05594095}" type="presParOf" srcId="{9F62F913-CB82-4A6B-8ABB-59E9F83AA969}" destId="{8405CFC3-08B6-4F93-BC31-97886F3AAC7E}" srcOrd="0" destOrd="0" presId="urn:microsoft.com/office/officeart/2005/8/layout/process1"/>
    <dgm:cxn modelId="{544FFD6F-F58B-4A86-8DD7-D6B43889A8BE}" type="presParOf" srcId="{0EFC15BB-7CD4-42C1-A6BA-5C328B77F677}" destId="{5365B0BA-D6A5-4420-91FD-388F25CFCD3C}" srcOrd="2" destOrd="0" presId="urn:microsoft.com/office/officeart/2005/8/layout/process1"/>
    <dgm:cxn modelId="{33927ABF-C606-40B2-95C7-95D878C06C65}" type="presParOf" srcId="{0EFC15BB-7CD4-42C1-A6BA-5C328B77F677}" destId="{6F3ECA0B-CE41-4B54-AE37-D322F26A647B}" srcOrd="3" destOrd="0" presId="urn:microsoft.com/office/officeart/2005/8/layout/process1"/>
    <dgm:cxn modelId="{A828765D-3A93-4887-975B-E6A9B7D37826}" type="presParOf" srcId="{6F3ECA0B-CE41-4B54-AE37-D322F26A647B}" destId="{B7559C77-6A17-4161-BE85-6E866EDF658A}" srcOrd="0" destOrd="0" presId="urn:microsoft.com/office/officeart/2005/8/layout/process1"/>
    <dgm:cxn modelId="{A638C314-2F2B-4AB9-8A1E-175C56D3011E}" type="presParOf" srcId="{0EFC15BB-7CD4-42C1-A6BA-5C328B77F677}" destId="{8AE0E3C2-FF1B-4CA0-BC65-78007F7BE677}" srcOrd="4" destOrd="0" presId="urn:microsoft.com/office/officeart/2005/8/layout/process1"/>
    <dgm:cxn modelId="{3FC7AB67-27B3-49C3-93DD-8FBB25E60D2A}" type="presParOf" srcId="{0EFC15BB-7CD4-42C1-A6BA-5C328B77F677}" destId="{A33702AE-C735-4412-B053-F7A58130E4AB}" srcOrd="5" destOrd="0" presId="urn:microsoft.com/office/officeart/2005/8/layout/process1"/>
    <dgm:cxn modelId="{2D24D14E-920B-4F85-8670-8B38293BEF59}" type="presParOf" srcId="{A33702AE-C735-4412-B053-F7A58130E4AB}" destId="{7126065F-1C4C-4EC2-AF36-BF74B14D67C4}" srcOrd="0" destOrd="0" presId="urn:microsoft.com/office/officeart/2005/8/layout/process1"/>
    <dgm:cxn modelId="{FE55FDF2-1C5B-44F9-9470-2A37BDA87C09}" type="presParOf" srcId="{0EFC15BB-7CD4-42C1-A6BA-5C328B77F677}" destId="{9B8BCE81-5125-4CA9-AEC9-20ED639BED08}" srcOrd="6" destOrd="0" presId="urn:microsoft.com/office/officeart/2005/8/layout/process1"/>
    <dgm:cxn modelId="{0B0E96E2-3A71-4E9B-BA93-11DC03D0003A}" type="presParOf" srcId="{0EFC15BB-7CD4-42C1-A6BA-5C328B77F677}" destId="{1283ABAD-ADEC-4284-AC24-A769EBB7938C}" srcOrd="7" destOrd="0" presId="urn:microsoft.com/office/officeart/2005/8/layout/process1"/>
    <dgm:cxn modelId="{772B9DC4-00A6-40D8-913B-6A26F8765BA4}" type="presParOf" srcId="{1283ABAD-ADEC-4284-AC24-A769EBB7938C}" destId="{3476215C-1BDE-4B34-9934-7820C94C8E60}" srcOrd="0" destOrd="0" presId="urn:microsoft.com/office/officeart/2005/8/layout/process1"/>
    <dgm:cxn modelId="{89F017AC-A080-4136-93DB-6018CF528025}" type="presParOf" srcId="{0EFC15BB-7CD4-42C1-A6BA-5C328B77F677}" destId="{94CF1BB4-BDD3-4DF9-B17A-448B6F73B28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BBC89-F600-463E-8992-30B013D99376}" type="doc">
      <dgm:prSet loTypeId="urn:microsoft.com/office/officeart/2005/8/layout/list1#1" loCatId="list" qsTypeId="urn:microsoft.com/office/officeart/2005/8/quickstyle/simple3#4" qsCatId="simple" csTypeId="urn:microsoft.com/office/officeart/2005/8/colors/colorful1#4" csCatId="colorful" phldr="1"/>
      <dgm:spPr/>
      <dgm:t>
        <a:bodyPr/>
        <a:lstStyle/>
        <a:p>
          <a:endParaRPr lang="zh-CN" altLang="en-US"/>
        </a:p>
      </dgm:t>
    </dgm:pt>
    <dgm:pt modelId="{2A206437-64DE-4343-AB0C-A8DF2ABD4CB6}">
      <dgm:prSet phldrT="[文本]" custT="1"/>
      <dgm:spPr/>
      <dgm:t>
        <a:bodyPr/>
        <a:lstStyle/>
        <a:p>
          <a:r>
            <a:rPr lang="zh-CN" altLang="en-US" sz="1800" b="1" dirty="0">
              <a:latin typeface="微软雅黑" panose="020B0503020204020204" charset="-122"/>
              <a:ea typeface="微软雅黑" panose="020B0503020204020204" charset="-122"/>
            </a:rPr>
            <a:t>人数：成员人数</a:t>
          </a:r>
          <a:r>
            <a:rPr lang="en-US" altLang="zh-CN" sz="1800" b="1" dirty="0">
              <a:latin typeface="微软雅黑" panose="020B0503020204020204" charset="-122"/>
              <a:ea typeface="微软雅黑" panose="020B0503020204020204" charset="-122"/>
            </a:rPr>
            <a:t>6~10</a:t>
          </a:r>
          <a:r>
            <a:rPr lang="zh-CN" altLang="en-US" sz="1800" b="1" dirty="0">
              <a:latin typeface="微软雅黑" panose="020B0503020204020204" charset="-122"/>
              <a:ea typeface="微软雅黑" panose="020B0503020204020204" charset="-122"/>
            </a:rPr>
            <a:t>人</a:t>
          </a:r>
        </a:p>
      </dgm:t>
    </dgm:pt>
    <dgm:pt modelId="{CAF8C2CC-B99F-4CA6-BDED-7C44A34EB48D}" cxnId="{281F6011-6387-4A64-88C3-DE752D4C93F6}" type="parTrans">
      <dgm:prSet/>
      <dgm:spPr/>
      <dgm:t>
        <a:bodyPr/>
        <a:lstStyle/>
        <a:p>
          <a:endParaRPr lang="zh-CN" altLang="en-US" sz="1800"/>
        </a:p>
      </dgm:t>
    </dgm:pt>
    <dgm:pt modelId="{B205C77C-CA8F-4657-9B6C-6BC28E46641B}" cxnId="{281F6011-6387-4A64-88C3-DE752D4C93F6}" type="sibTrans">
      <dgm:prSet/>
      <dgm:spPr/>
      <dgm:t>
        <a:bodyPr/>
        <a:lstStyle/>
        <a:p>
          <a:endParaRPr lang="zh-CN" altLang="en-US" sz="1800"/>
        </a:p>
      </dgm:t>
    </dgm:pt>
    <dgm:pt modelId="{0C227485-560D-47C5-ACD5-CE87CB283FC0}">
      <dgm:prSet phldrT="[文本]" custT="1"/>
      <dgm:spPr/>
      <dgm:t>
        <a:bodyPr/>
        <a:lstStyle/>
        <a:p>
          <a:r>
            <a:rPr lang="zh-CN" altLang="en-US" sz="1800" b="1" dirty="0">
              <a:latin typeface="微软雅黑" panose="020B0503020204020204" charset="-122"/>
              <a:ea typeface="微软雅黑" panose="020B0503020204020204" charset="-122"/>
            </a:rPr>
            <a:t>必须聘请指导教师</a:t>
          </a:r>
          <a:r>
            <a:rPr lang="en-US" altLang="zh-CN" sz="1800" b="1" dirty="0">
              <a:latin typeface="微软雅黑" panose="020B0503020204020204" charset="-122"/>
              <a:ea typeface="微软雅黑" panose="020B0503020204020204" charset="-122"/>
            </a:rPr>
            <a:t>1</a:t>
          </a:r>
          <a:r>
            <a:rPr lang="zh-CN" altLang="en-US" sz="1800" b="1" dirty="0">
              <a:latin typeface="微软雅黑" panose="020B0503020204020204" charset="-122"/>
              <a:ea typeface="微软雅黑" panose="020B0503020204020204" charset="-122"/>
            </a:rPr>
            <a:t>名，且指导教师指导团队不多于</a:t>
          </a:r>
          <a:r>
            <a:rPr lang="en-US" altLang="zh-CN" sz="1800" b="1" dirty="0">
              <a:latin typeface="微软雅黑" panose="020B0503020204020204" charset="-122"/>
              <a:ea typeface="微软雅黑" panose="020B0503020204020204" charset="-122"/>
            </a:rPr>
            <a:t>4</a:t>
          </a:r>
          <a:r>
            <a:rPr lang="zh-CN" altLang="en-US" sz="1800" b="1" dirty="0">
              <a:latin typeface="微软雅黑" panose="020B0503020204020204" charset="-122"/>
              <a:ea typeface="微软雅黑" panose="020B0503020204020204" charset="-122"/>
            </a:rPr>
            <a:t>支</a:t>
          </a:r>
        </a:p>
      </dgm:t>
    </dgm:pt>
    <dgm:pt modelId="{150A798A-F740-48E0-9A83-8BB35CEE3A5F}" cxnId="{885781CD-DD62-43DA-87B4-71E08FCB34E3}" type="parTrans">
      <dgm:prSet/>
      <dgm:spPr/>
      <dgm:t>
        <a:bodyPr/>
        <a:lstStyle/>
        <a:p>
          <a:endParaRPr lang="zh-CN" altLang="en-US" sz="1800"/>
        </a:p>
      </dgm:t>
    </dgm:pt>
    <dgm:pt modelId="{44DA6FAC-B4A0-4E0D-B8AD-1E52453C387A}" cxnId="{885781CD-DD62-43DA-87B4-71E08FCB34E3}" type="sibTrans">
      <dgm:prSet/>
      <dgm:spPr/>
      <dgm:t>
        <a:bodyPr/>
        <a:lstStyle/>
        <a:p>
          <a:endParaRPr lang="zh-CN" altLang="en-US" sz="1800"/>
        </a:p>
      </dgm:t>
    </dgm:pt>
    <dgm:pt modelId="{8E807C9F-B1C4-4E34-8AFE-4A3938E50C81}">
      <dgm:prSet phldrT="[文本]" custT="1"/>
      <dgm:spPr/>
      <dgm:t>
        <a:bodyPr/>
        <a:lstStyle/>
        <a:p>
          <a:r>
            <a:rPr lang="zh-CN" altLang="en-US" sz="1800" b="1" dirty="0">
              <a:latin typeface="微软雅黑" panose="020B0503020204020204" charset="-122"/>
              <a:ea typeface="微软雅黑" panose="020B0503020204020204" charset="-122"/>
            </a:rPr>
            <a:t>必须邀请指导学长或指导学姐</a:t>
          </a:r>
          <a:r>
            <a:rPr lang="en-US" altLang="zh-CN" sz="1800" b="1" dirty="0">
              <a:latin typeface="微软雅黑" panose="020B0503020204020204" charset="-122"/>
              <a:ea typeface="微软雅黑" panose="020B0503020204020204" charset="-122"/>
            </a:rPr>
            <a:t>1</a:t>
          </a:r>
          <a:r>
            <a:rPr lang="zh-CN" altLang="en-US" sz="1800" b="1" dirty="0">
              <a:latin typeface="微软雅黑" panose="020B0503020204020204" charset="-122"/>
              <a:ea typeface="微软雅黑" panose="020B0503020204020204" charset="-122"/>
            </a:rPr>
            <a:t>名（指导学长</a:t>
          </a:r>
          <a:r>
            <a:rPr lang="en-US" altLang="zh-CN" sz="18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rPr>
            <a:t>学姐不能以队长或队员身份参与实践，建议指导学长</a:t>
          </a:r>
          <a:r>
            <a:rPr lang="en-US" altLang="zh-CN" sz="18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rPr>
            <a:t>学姐不要指导过多队伍）</a:t>
          </a:r>
        </a:p>
      </dgm:t>
    </dgm:pt>
    <dgm:pt modelId="{75D39000-756E-4EBB-B9BD-B9CB5F2B7207}" cxnId="{7586F18F-A77B-45FD-A78F-B2ABD216EC37}" type="parTrans">
      <dgm:prSet/>
      <dgm:spPr/>
      <dgm:t>
        <a:bodyPr/>
        <a:lstStyle/>
        <a:p>
          <a:endParaRPr lang="zh-CN" altLang="en-US" sz="1800"/>
        </a:p>
      </dgm:t>
    </dgm:pt>
    <dgm:pt modelId="{D451B53E-6620-4F25-BDFB-32CE2DE01986}" cxnId="{7586F18F-A77B-45FD-A78F-B2ABD216EC37}" type="sibTrans">
      <dgm:prSet/>
      <dgm:spPr/>
      <dgm:t>
        <a:bodyPr/>
        <a:lstStyle/>
        <a:p>
          <a:endParaRPr lang="zh-CN" altLang="en-US" sz="1800"/>
        </a:p>
      </dgm:t>
    </dgm:pt>
    <dgm:pt modelId="{77EC5C3F-E9DF-4743-A31A-1FFD5E09B983}">
      <dgm:prSet phldrT="[文本]" phldr="0" custT="1"/>
      <dgm:spPr/>
      <dgm:t>
        <a:bodyPr vert="horz" wrap="square"/>
        <a:lstStyle/>
        <a:p>
          <a:pPr>
            <a:lnSpc>
              <a:spcPct val="100000"/>
            </a:lnSpc>
            <a:spcBef>
              <a:spcPct val="0"/>
            </a:spcBef>
            <a:spcAft>
              <a:spcPct val="35000"/>
            </a:spcAft>
          </a:pPr>
          <a:r>
            <a:rPr lang="zh-CN" sz="1800" b="1">
              <a:latin typeface="微软雅黑" panose="020B0503020204020204" charset="-122"/>
              <a:ea typeface="微软雅黑" panose="020B0503020204020204" charset="-122"/>
            </a:rPr>
            <a:t>一名学生只能加入一支社会实践团队</a:t>
          </a:r>
        </a:p>
      </dgm:t>
    </dgm:pt>
    <dgm:pt modelId="{0EC15D5E-83CD-4C09-92EA-58C890E76EF8}" cxnId="{58503A8E-27DD-4E90-BCC9-861430ECA865}" type="parTrans">
      <dgm:prSet/>
      <dgm:spPr/>
      <dgm:t>
        <a:bodyPr/>
        <a:lstStyle/>
        <a:p>
          <a:endParaRPr lang="zh-CN" altLang="en-US" sz="1800"/>
        </a:p>
      </dgm:t>
    </dgm:pt>
    <dgm:pt modelId="{5218AEE8-CA5E-466E-88F0-5DC9E29B3033}" cxnId="{58503A8E-27DD-4E90-BCC9-861430ECA865}" type="sibTrans">
      <dgm:prSet/>
      <dgm:spPr/>
      <dgm:t>
        <a:bodyPr/>
        <a:lstStyle/>
        <a:p>
          <a:endParaRPr lang="zh-CN" altLang="en-US" sz="1800"/>
        </a:p>
      </dgm:t>
    </dgm:pt>
    <dgm:pt modelId="{CF985CF0-200D-4919-86B6-46A0DAE5FB88}">
      <dgm:prSet phldrT="[文本]" custT="1"/>
      <dgm:spPr/>
      <dgm:t>
        <a:bodyPr/>
        <a:lstStyle/>
        <a:p>
          <a:r>
            <a:rPr lang="zh-CN" altLang="en-US" sz="1800" b="1" dirty="0">
              <a:latin typeface="微软雅黑" panose="020B0503020204020204" charset="-122"/>
              <a:ea typeface="微软雅黑" panose="020B0503020204020204" charset="-122"/>
            </a:rPr>
            <a:t>明确分工，专人负责</a:t>
          </a:r>
        </a:p>
      </dgm:t>
    </dgm:pt>
    <dgm:pt modelId="{7A4BB590-B3F9-48D7-B183-C77143209867}" cxnId="{C7A96D3E-0C4E-44A0-8AF9-0213653A3D97}" type="parTrans">
      <dgm:prSet/>
      <dgm:spPr/>
      <dgm:t>
        <a:bodyPr/>
        <a:lstStyle/>
        <a:p>
          <a:endParaRPr lang="zh-CN" altLang="en-US" sz="1800"/>
        </a:p>
      </dgm:t>
    </dgm:pt>
    <dgm:pt modelId="{8EA88FDE-D22E-45C6-BF48-87D398A14B73}" cxnId="{C7A96D3E-0C4E-44A0-8AF9-0213653A3D97}" type="sibTrans">
      <dgm:prSet/>
      <dgm:spPr/>
      <dgm:t>
        <a:bodyPr/>
        <a:lstStyle/>
        <a:p>
          <a:endParaRPr lang="zh-CN" altLang="en-US" sz="1800"/>
        </a:p>
      </dgm:t>
    </dgm:pt>
    <dgm:pt modelId="{6155658A-833F-4EFC-8F76-2FA2ED4D1297}" type="pres">
      <dgm:prSet presAssocID="{66CBBC89-F600-463E-8992-30B013D99376}" presName="linear" presStyleCnt="0">
        <dgm:presLayoutVars>
          <dgm:dir/>
          <dgm:animLvl val="lvl"/>
          <dgm:resizeHandles val="exact"/>
        </dgm:presLayoutVars>
      </dgm:prSet>
      <dgm:spPr/>
    </dgm:pt>
    <dgm:pt modelId="{21D0D353-A4F9-4BE3-B71C-A1F64EA5DF5B}" type="pres">
      <dgm:prSet presAssocID="{2A206437-64DE-4343-AB0C-A8DF2ABD4CB6}" presName="parentLin" presStyleCnt="0"/>
      <dgm:spPr/>
    </dgm:pt>
    <dgm:pt modelId="{F7D5F32B-04E4-4495-AD3E-341ACA79B60B}" type="pres">
      <dgm:prSet presAssocID="{2A206437-64DE-4343-AB0C-A8DF2ABD4CB6}" presName="parentLeftMargin" presStyleLbl="node1" presStyleIdx="0" presStyleCnt="5"/>
      <dgm:spPr/>
    </dgm:pt>
    <dgm:pt modelId="{7453BF67-09D6-499A-8FBF-AAA77E77BEBF}" type="pres">
      <dgm:prSet presAssocID="{2A206437-64DE-4343-AB0C-A8DF2ABD4CB6}" presName="parentText" presStyleLbl="node1" presStyleIdx="0" presStyleCnt="5" custScaleX="124977" custScaleY="72062" custLinFactNeighborY="-24611">
        <dgm:presLayoutVars>
          <dgm:chMax val="0"/>
          <dgm:bulletEnabled val="1"/>
        </dgm:presLayoutVars>
      </dgm:prSet>
      <dgm:spPr/>
    </dgm:pt>
    <dgm:pt modelId="{6D719852-DFA3-4559-B240-EA38B01D6054}" type="pres">
      <dgm:prSet presAssocID="{2A206437-64DE-4343-AB0C-A8DF2ABD4CB6}" presName="negativeSpace" presStyleCnt="0"/>
      <dgm:spPr/>
    </dgm:pt>
    <dgm:pt modelId="{CAE1C6EF-2E17-478E-9EA3-22E8BBA30127}" type="pres">
      <dgm:prSet presAssocID="{2A206437-64DE-4343-AB0C-A8DF2ABD4CB6}" presName="childText" presStyleLbl="conFgAcc1" presStyleIdx="0" presStyleCnt="5" custScaleY="84416" custLinFactNeighborY="63178">
        <dgm:presLayoutVars>
          <dgm:bulletEnabled val="1"/>
        </dgm:presLayoutVars>
      </dgm:prSet>
      <dgm:spPr/>
    </dgm:pt>
    <dgm:pt modelId="{245A1D3A-B474-4212-B0BC-849AF1F83D4F}" type="pres">
      <dgm:prSet presAssocID="{B205C77C-CA8F-4657-9B6C-6BC28E46641B}" presName="spaceBetweenRectangles" presStyleCnt="0"/>
      <dgm:spPr/>
    </dgm:pt>
    <dgm:pt modelId="{CE8225ED-698E-4743-A8C5-091560DBCA64}" type="pres">
      <dgm:prSet presAssocID="{0C227485-560D-47C5-ACD5-CE87CB283FC0}" presName="parentLin" presStyleCnt="0"/>
      <dgm:spPr/>
    </dgm:pt>
    <dgm:pt modelId="{BF7556EA-A10F-4841-B638-6FF4185C079F}" type="pres">
      <dgm:prSet presAssocID="{0C227485-560D-47C5-ACD5-CE87CB283FC0}" presName="parentLeftMargin" presStyleLbl="node1" presStyleIdx="0" presStyleCnt="5"/>
      <dgm:spPr/>
    </dgm:pt>
    <dgm:pt modelId="{2A36CA95-F1D5-4929-B52F-6DB3C4D164A0}" type="pres">
      <dgm:prSet presAssocID="{0C227485-560D-47C5-ACD5-CE87CB283FC0}" presName="parentText" presStyleLbl="node1" presStyleIdx="1" presStyleCnt="5" custScaleX="124979" custScaleY="72062" custLinFactNeighborX="-2885" custLinFactNeighborY="-16493">
        <dgm:presLayoutVars>
          <dgm:chMax val="0"/>
          <dgm:bulletEnabled val="1"/>
        </dgm:presLayoutVars>
      </dgm:prSet>
      <dgm:spPr/>
    </dgm:pt>
    <dgm:pt modelId="{5EA2A447-DBCD-4DD1-919E-2EDC583D6D0F}" type="pres">
      <dgm:prSet presAssocID="{0C227485-560D-47C5-ACD5-CE87CB283FC0}" presName="negativeSpace" presStyleCnt="0"/>
      <dgm:spPr/>
    </dgm:pt>
    <dgm:pt modelId="{E412369D-1FC0-420D-8685-90BD15849F07}" type="pres">
      <dgm:prSet presAssocID="{0C227485-560D-47C5-ACD5-CE87CB283FC0}" presName="childText" presStyleLbl="conFgAcc1" presStyleIdx="1" presStyleCnt="5" custScaleY="84472">
        <dgm:presLayoutVars>
          <dgm:bulletEnabled val="1"/>
        </dgm:presLayoutVars>
      </dgm:prSet>
      <dgm:spPr/>
    </dgm:pt>
    <dgm:pt modelId="{C00AD2DE-17B3-48A1-9B31-58188FEA92FF}" type="pres">
      <dgm:prSet presAssocID="{44DA6FAC-B4A0-4E0D-B8AD-1E52453C387A}" presName="spaceBetweenRectangles" presStyleCnt="0"/>
      <dgm:spPr/>
    </dgm:pt>
    <dgm:pt modelId="{1220B060-01D1-42E7-A294-AC3EFF160D2E}" type="pres">
      <dgm:prSet presAssocID="{8E807C9F-B1C4-4E34-8AFE-4A3938E50C81}" presName="parentLin" presStyleCnt="0"/>
      <dgm:spPr/>
    </dgm:pt>
    <dgm:pt modelId="{EB37B7F6-370D-4969-A900-BC92FAEAF17D}" type="pres">
      <dgm:prSet presAssocID="{8E807C9F-B1C4-4E34-8AFE-4A3938E50C81}" presName="parentLeftMargin" presStyleLbl="node1" presStyleIdx="1" presStyleCnt="5"/>
      <dgm:spPr/>
    </dgm:pt>
    <dgm:pt modelId="{6F7F69EE-9068-4857-88F7-FCD71338477B}" type="pres">
      <dgm:prSet presAssocID="{8E807C9F-B1C4-4E34-8AFE-4A3938E50C81}" presName="parentText" presStyleLbl="node1" presStyleIdx="2" presStyleCnt="5" custScaleX="124665" custScaleY="102936" custLinFactNeighborY="-25390">
        <dgm:presLayoutVars>
          <dgm:chMax val="0"/>
          <dgm:bulletEnabled val="1"/>
        </dgm:presLayoutVars>
      </dgm:prSet>
      <dgm:spPr/>
    </dgm:pt>
    <dgm:pt modelId="{BECC9311-AA73-4598-BD5A-A85DF182DC8C}" type="pres">
      <dgm:prSet presAssocID="{8E807C9F-B1C4-4E34-8AFE-4A3938E50C81}" presName="negativeSpace" presStyleCnt="0"/>
      <dgm:spPr/>
    </dgm:pt>
    <dgm:pt modelId="{82B05513-C3A2-4EC2-9AD9-E498B5B5AB43}" type="pres">
      <dgm:prSet presAssocID="{8E807C9F-B1C4-4E34-8AFE-4A3938E50C81}" presName="childText" presStyleLbl="conFgAcc1" presStyleIdx="2" presStyleCnt="5" custScaleY="84472" custLinFactNeighborY="-46313">
        <dgm:presLayoutVars>
          <dgm:bulletEnabled val="1"/>
        </dgm:presLayoutVars>
      </dgm:prSet>
      <dgm:spPr/>
    </dgm:pt>
    <dgm:pt modelId="{AF69FFCB-0818-45F8-83B9-874E13F1843D}" type="pres">
      <dgm:prSet presAssocID="{D451B53E-6620-4F25-BDFB-32CE2DE01986}" presName="spaceBetweenRectangles" presStyleCnt="0"/>
      <dgm:spPr/>
    </dgm:pt>
    <dgm:pt modelId="{B3124410-3685-431A-B3EF-442236C319E4}" type="pres">
      <dgm:prSet presAssocID="{77EC5C3F-E9DF-4743-A31A-1FFD5E09B983}" presName="parentLin" presStyleCnt="0"/>
      <dgm:spPr/>
    </dgm:pt>
    <dgm:pt modelId="{4498623C-FAF7-44D3-9946-E8E86C6ACFC8}" type="pres">
      <dgm:prSet presAssocID="{77EC5C3F-E9DF-4743-A31A-1FFD5E09B983}" presName="parentLeftMargin" presStyleLbl="node1" presStyleIdx="2" presStyleCnt="5"/>
      <dgm:spPr/>
    </dgm:pt>
    <dgm:pt modelId="{A68BF104-6116-4D5E-8DDB-8B02417FC3BC}" type="pres">
      <dgm:prSet presAssocID="{77EC5C3F-E9DF-4743-A31A-1FFD5E09B983}" presName="parentText" presStyleLbl="node1" presStyleIdx="3" presStyleCnt="5" custScaleX="124977" custScaleY="71951" custLinFactNeighborY="-36522">
        <dgm:presLayoutVars>
          <dgm:chMax val="0"/>
          <dgm:bulletEnabled val="1"/>
        </dgm:presLayoutVars>
      </dgm:prSet>
      <dgm:spPr/>
    </dgm:pt>
    <dgm:pt modelId="{6B0F6E02-0252-4E61-885B-237517332878}" type="pres">
      <dgm:prSet presAssocID="{77EC5C3F-E9DF-4743-A31A-1FFD5E09B983}" presName="negativeSpace" presStyleCnt="0"/>
      <dgm:spPr/>
    </dgm:pt>
    <dgm:pt modelId="{A1BE9E71-1830-4A39-82F6-92EAC64ACC3B}" type="pres">
      <dgm:prSet presAssocID="{77EC5C3F-E9DF-4743-A31A-1FFD5E09B983}" presName="childText" presStyleLbl="conFgAcc1" presStyleIdx="3" presStyleCnt="5" custScaleY="80952" custLinFactY="-2292" custLinFactNeighborY="-100000">
        <dgm:presLayoutVars>
          <dgm:bulletEnabled val="1"/>
        </dgm:presLayoutVars>
      </dgm:prSet>
      <dgm:spPr/>
    </dgm:pt>
    <dgm:pt modelId="{D6E28C69-9B64-4A86-9B29-80AC026FA84F}" type="pres">
      <dgm:prSet presAssocID="{5218AEE8-CA5E-466E-88F0-5DC9E29B3033}" presName="spaceBetweenRectangles" presStyleCnt="0"/>
      <dgm:spPr/>
    </dgm:pt>
    <dgm:pt modelId="{155ED6F4-056A-4055-AB6A-DF765FE790A7}" type="pres">
      <dgm:prSet presAssocID="{CF985CF0-200D-4919-86B6-46A0DAE5FB88}" presName="parentLin" presStyleCnt="0"/>
      <dgm:spPr/>
    </dgm:pt>
    <dgm:pt modelId="{0CD32499-3FD0-4156-AF51-B3A56D2AB1F1}" type="pres">
      <dgm:prSet presAssocID="{CF985CF0-200D-4919-86B6-46A0DAE5FB88}" presName="parentLeftMargin" presStyleLbl="node1" presStyleIdx="3" presStyleCnt="5"/>
      <dgm:spPr/>
    </dgm:pt>
    <dgm:pt modelId="{F19E46BD-17D5-4A75-99F0-970005001A3E}" type="pres">
      <dgm:prSet presAssocID="{CF985CF0-200D-4919-86B6-46A0DAE5FB88}" presName="parentText" presStyleLbl="node1" presStyleIdx="4" presStyleCnt="5" custScaleX="124979" custScaleY="71951" custLinFactNeighborY="-48299">
        <dgm:presLayoutVars>
          <dgm:chMax val="0"/>
          <dgm:bulletEnabled val="1"/>
        </dgm:presLayoutVars>
      </dgm:prSet>
      <dgm:spPr/>
    </dgm:pt>
    <dgm:pt modelId="{7F28E4DB-8F66-4F5A-BC90-14473C1FFD37}" type="pres">
      <dgm:prSet presAssocID="{CF985CF0-200D-4919-86B6-46A0DAE5FB88}" presName="negativeSpace" presStyleCnt="0"/>
      <dgm:spPr/>
    </dgm:pt>
    <dgm:pt modelId="{54B910E3-54E6-46AF-BC2A-E6BC4B9F5F09}" type="pres">
      <dgm:prSet presAssocID="{CF985CF0-200D-4919-86B6-46A0DAE5FB88}" presName="childText" presStyleLbl="conFgAcc1" presStyleIdx="4" presStyleCnt="5" custScaleY="80952" custLinFactNeighborY="-64053">
        <dgm:presLayoutVars>
          <dgm:bulletEnabled val="1"/>
        </dgm:presLayoutVars>
      </dgm:prSet>
      <dgm:spPr/>
    </dgm:pt>
  </dgm:ptLst>
  <dgm:cxnLst>
    <dgm:cxn modelId="{281F6011-6387-4A64-88C3-DE752D4C93F6}" srcId="{66CBBC89-F600-463E-8992-30B013D99376}" destId="{2A206437-64DE-4343-AB0C-A8DF2ABD4CB6}" srcOrd="0" destOrd="0" parTransId="{CAF8C2CC-B99F-4CA6-BDED-7C44A34EB48D}" sibTransId="{B205C77C-CA8F-4657-9B6C-6BC28E46641B}"/>
    <dgm:cxn modelId="{C7A96D3E-0C4E-44A0-8AF9-0213653A3D97}" srcId="{66CBBC89-F600-463E-8992-30B013D99376}" destId="{CF985CF0-200D-4919-86B6-46A0DAE5FB88}" srcOrd="4" destOrd="0" parTransId="{7A4BB590-B3F9-48D7-B183-C77143209867}" sibTransId="{8EA88FDE-D22E-45C6-BF48-87D398A14B73}"/>
    <dgm:cxn modelId="{01412D52-3DF9-4CC0-963D-6459812936B5}" type="presOf" srcId="{0C227485-560D-47C5-ACD5-CE87CB283FC0}" destId="{BF7556EA-A10F-4841-B638-6FF4185C079F}" srcOrd="0" destOrd="0" presId="urn:microsoft.com/office/officeart/2005/8/layout/list1#1"/>
    <dgm:cxn modelId="{66ACE278-32F4-4756-90A5-5C0F6A703F12}" type="presOf" srcId="{66CBBC89-F600-463E-8992-30B013D99376}" destId="{6155658A-833F-4EFC-8F76-2FA2ED4D1297}" srcOrd="0" destOrd="0" presId="urn:microsoft.com/office/officeart/2005/8/layout/list1#1"/>
    <dgm:cxn modelId="{5302AF8B-A87E-4076-AF0C-F4BD0D117152}" type="presOf" srcId="{CF985CF0-200D-4919-86B6-46A0DAE5FB88}" destId="{0CD32499-3FD0-4156-AF51-B3A56D2AB1F1}" srcOrd="0" destOrd="0" presId="urn:microsoft.com/office/officeart/2005/8/layout/list1#1"/>
    <dgm:cxn modelId="{58503A8E-27DD-4E90-BCC9-861430ECA865}" srcId="{66CBBC89-F600-463E-8992-30B013D99376}" destId="{77EC5C3F-E9DF-4743-A31A-1FFD5E09B983}" srcOrd="3" destOrd="0" parTransId="{0EC15D5E-83CD-4C09-92EA-58C890E76EF8}" sibTransId="{5218AEE8-CA5E-466E-88F0-5DC9E29B3033}"/>
    <dgm:cxn modelId="{7586F18F-A77B-45FD-A78F-B2ABD216EC37}" srcId="{66CBBC89-F600-463E-8992-30B013D99376}" destId="{8E807C9F-B1C4-4E34-8AFE-4A3938E50C81}" srcOrd="2" destOrd="0" parTransId="{75D39000-756E-4EBB-B9BD-B9CB5F2B7207}" sibTransId="{D451B53E-6620-4F25-BDFB-32CE2DE01986}"/>
    <dgm:cxn modelId="{E6560097-2ED1-4342-B47A-1E37576E4660}" type="presOf" srcId="{8E807C9F-B1C4-4E34-8AFE-4A3938E50C81}" destId="{6F7F69EE-9068-4857-88F7-FCD71338477B}" srcOrd="1" destOrd="0" presId="urn:microsoft.com/office/officeart/2005/8/layout/list1#1"/>
    <dgm:cxn modelId="{C0F8C79B-C7A5-4CA0-9691-E4A6D482E7C9}" type="presOf" srcId="{77EC5C3F-E9DF-4743-A31A-1FFD5E09B983}" destId="{4498623C-FAF7-44D3-9946-E8E86C6ACFC8}" srcOrd="0" destOrd="0" presId="urn:microsoft.com/office/officeart/2005/8/layout/list1#1"/>
    <dgm:cxn modelId="{6F0421A2-1306-4475-92F6-3DCD8D7C17D6}" type="presOf" srcId="{2A206437-64DE-4343-AB0C-A8DF2ABD4CB6}" destId="{F7D5F32B-04E4-4495-AD3E-341ACA79B60B}" srcOrd="0" destOrd="0" presId="urn:microsoft.com/office/officeart/2005/8/layout/list1#1"/>
    <dgm:cxn modelId="{885781CD-DD62-43DA-87B4-71E08FCB34E3}" srcId="{66CBBC89-F600-463E-8992-30B013D99376}" destId="{0C227485-560D-47C5-ACD5-CE87CB283FC0}" srcOrd="1" destOrd="0" parTransId="{150A798A-F740-48E0-9A83-8BB35CEE3A5F}" sibTransId="{44DA6FAC-B4A0-4E0D-B8AD-1E52453C387A}"/>
    <dgm:cxn modelId="{C91F01D3-8219-4076-B20F-3B39A4ECA258}" type="presOf" srcId="{CF985CF0-200D-4919-86B6-46A0DAE5FB88}" destId="{F19E46BD-17D5-4A75-99F0-970005001A3E}" srcOrd="1" destOrd="0" presId="urn:microsoft.com/office/officeart/2005/8/layout/list1#1"/>
    <dgm:cxn modelId="{870E9ADF-C7D3-46E8-B5E5-33F9C5AD2A38}" type="presOf" srcId="{8E807C9F-B1C4-4E34-8AFE-4A3938E50C81}" destId="{EB37B7F6-370D-4969-A900-BC92FAEAF17D}" srcOrd="0" destOrd="0" presId="urn:microsoft.com/office/officeart/2005/8/layout/list1#1"/>
    <dgm:cxn modelId="{51BCC9E4-A472-47F9-8070-DC8B76A95CE0}" type="presOf" srcId="{2A206437-64DE-4343-AB0C-A8DF2ABD4CB6}" destId="{7453BF67-09D6-499A-8FBF-AAA77E77BEBF}" srcOrd="1" destOrd="0" presId="urn:microsoft.com/office/officeart/2005/8/layout/list1#1"/>
    <dgm:cxn modelId="{48DD28F9-2CBC-4C24-99BD-B42F9A363189}" type="presOf" srcId="{0C227485-560D-47C5-ACD5-CE87CB283FC0}" destId="{2A36CA95-F1D5-4929-B52F-6DB3C4D164A0}" srcOrd="1" destOrd="0" presId="urn:microsoft.com/office/officeart/2005/8/layout/list1#1"/>
    <dgm:cxn modelId="{957954F9-4557-4EF9-B7F2-E0B369CE9B7A}" type="presOf" srcId="{77EC5C3F-E9DF-4743-A31A-1FFD5E09B983}" destId="{A68BF104-6116-4D5E-8DDB-8B02417FC3BC}" srcOrd="1" destOrd="0" presId="urn:microsoft.com/office/officeart/2005/8/layout/list1#1"/>
    <dgm:cxn modelId="{133BA4AD-D7F9-41A2-B086-E8AD109E8BD7}" type="presParOf" srcId="{6155658A-833F-4EFC-8F76-2FA2ED4D1297}" destId="{21D0D353-A4F9-4BE3-B71C-A1F64EA5DF5B}" srcOrd="0" destOrd="0" presId="urn:microsoft.com/office/officeart/2005/8/layout/list1#1"/>
    <dgm:cxn modelId="{44CDC13B-F268-450E-B516-C1FC83CC38DD}" type="presParOf" srcId="{21D0D353-A4F9-4BE3-B71C-A1F64EA5DF5B}" destId="{F7D5F32B-04E4-4495-AD3E-341ACA79B60B}" srcOrd="0" destOrd="0" presId="urn:microsoft.com/office/officeart/2005/8/layout/list1#1"/>
    <dgm:cxn modelId="{3BEAA822-21BC-4235-BF6B-E009AB5AE0CD}" type="presParOf" srcId="{21D0D353-A4F9-4BE3-B71C-A1F64EA5DF5B}" destId="{7453BF67-09D6-499A-8FBF-AAA77E77BEBF}" srcOrd="1" destOrd="0" presId="urn:microsoft.com/office/officeart/2005/8/layout/list1#1"/>
    <dgm:cxn modelId="{91537619-5629-4331-A716-737131C26220}" type="presParOf" srcId="{6155658A-833F-4EFC-8F76-2FA2ED4D1297}" destId="{6D719852-DFA3-4559-B240-EA38B01D6054}" srcOrd="1" destOrd="0" presId="urn:microsoft.com/office/officeart/2005/8/layout/list1#1"/>
    <dgm:cxn modelId="{B0B92BFB-042B-49DA-A29D-1AA1DFE49BCD}" type="presParOf" srcId="{6155658A-833F-4EFC-8F76-2FA2ED4D1297}" destId="{CAE1C6EF-2E17-478E-9EA3-22E8BBA30127}" srcOrd="2" destOrd="0" presId="urn:microsoft.com/office/officeart/2005/8/layout/list1#1"/>
    <dgm:cxn modelId="{59C68D1E-1E4C-4E36-852E-BF569937EA00}" type="presParOf" srcId="{6155658A-833F-4EFC-8F76-2FA2ED4D1297}" destId="{245A1D3A-B474-4212-B0BC-849AF1F83D4F}" srcOrd="3" destOrd="0" presId="urn:microsoft.com/office/officeart/2005/8/layout/list1#1"/>
    <dgm:cxn modelId="{2BAB5896-E3B1-4A52-9B85-12A3B3EF9689}" type="presParOf" srcId="{6155658A-833F-4EFC-8F76-2FA2ED4D1297}" destId="{CE8225ED-698E-4743-A8C5-091560DBCA64}" srcOrd="4" destOrd="0" presId="urn:microsoft.com/office/officeart/2005/8/layout/list1#1"/>
    <dgm:cxn modelId="{03693E3A-494F-4427-9B0F-5B34A2C83023}" type="presParOf" srcId="{CE8225ED-698E-4743-A8C5-091560DBCA64}" destId="{BF7556EA-A10F-4841-B638-6FF4185C079F}" srcOrd="0" destOrd="0" presId="urn:microsoft.com/office/officeart/2005/8/layout/list1#1"/>
    <dgm:cxn modelId="{C1B91FE6-033E-4378-B839-3749EC59DB1F}" type="presParOf" srcId="{CE8225ED-698E-4743-A8C5-091560DBCA64}" destId="{2A36CA95-F1D5-4929-B52F-6DB3C4D164A0}" srcOrd="1" destOrd="0" presId="urn:microsoft.com/office/officeart/2005/8/layout/list1#1"/>
    <dgm:cxn modelId="{512559F8-D591-47F2-B8A4-34CCC6C5BEC4}" type="presParOf" srcId="{6155658A-833F-4EFC-8F76-2FA2ED4D1297}" destId="{5EA2A447-DBCD-4DD1-919E-2EDC583D6D0F}" srcOrd="5" destOrd="0" presId="urn:microsoft.com/office/officeart/2005/8/layout/list1#1"/>
    <dgm:cxn modelId="{C6716D97-8224-40DC-A829-C0EB38622F8B}" type="presParOf" srcId="{6155658A-833F-4EFC-8F76-2FA2ED4D1297}" destId="{E412369D-1FC0-420D-8685-90BD15849F07}" srcOrd="6" destOrd="0" presId="urn:microsoft.com/office/officeart/2005/8/layout/list1#1"/>
    <dgm:cxn modelId="{002F6C42-7003-4265-B9FA-CC5666C8FD23}" type="presParOf" srcId="{6155658A-833F-4EFC-8F76-2FA2ED4D1297}" destId="{C00AD2DE-17B3-48A1-9B31-58188FEA92FF}" srcOrd="7" destOrd="0" presId="urn:microsoft.com/office/officeart/2005/8/layout/list1#1"/>
    <dgm:cxn modelId="{E1FE312C-A9EC-4676-84B0-7B46763D24E9}" type="presParOf" srcId="{6155658A-833F-4EFC-8F76-2FA2ED4D1297}" destId="{1220B060-01D1-42E7-A294-AC3EFF160D2E}" srcOrd="8" destOrd="0" presId="urn:microsoft.com/office/officeart/2005/8/layout/list1#1"/>
    <dgm:cxn modelId="{D59BD68D-ED1E-4454-9DB1-3FED4FD8F025}" type="presParOf" srcId="{1220B060-01D1-42E7-A294-AC3EFF160D2E}" destId="{EB37B7F6-370D-4969-A900-BC92FAEAF17D}" srcOrd="0" destOrd="0" presId="urn:microsoft.com/office/officeart/2005/8/layout/list1#1"/>
    <dgm:cxn modelId="{36299B7E-1002-43AD-A284-9363AE0A8F71}" type="presParOf" srcId="{1220B060-01D1-42E7-A294-AC3EFF160D2E}" destId="{6F7F69EE-9068-4857-88F7-FCD71338477B}" srcOrd="1" destOrd="0" presId="urn:microsoft.com/office/officeart/2005/8/layout/list1#1"/>
    <dgm:cxn modelId="{4C3AC863-E9A5-48B3-9DC0-01C4D2890914}" type="presParOf" srcId="{6155658A-833F-4EFC-8F76-2FA2ED4D1297}" destId="{BECC9311-AA73-4598-BD5A-A85DF182DC8C}" srcOrd="9" destOrd="0" presId="urn:microsoft.com/office/officeart/2005/8/layout/list1#1"/>
    <dgm:cxn modelId="{E39F8C3F-8864-4B77-8F14-A632BC19CFB4}" type="presParOf" srcId="{6155658A-833F-4EFC-8F76-2FA2ED4D1297}" destId="{82B05513-C3A2-4EC2-9AD9-E498B5B5AB43}" srcOrd="10" destOrd="0" presId="urn:microsoft.com/office/officeart/2005/8/layout/list1#1"/>
    <dgm:cxn modelId="{BEBC4A69-53C1-457D-A05C-09711BFE6434}" type="presParOf" srcId="{6155658A-833F-4EFC-8F76-2FA2ED4D1297}" destId="{AF69FFCB-0818-45F8-83B9-874E13F1843D}" srcOrd="11" destOrd="0" presId="urn:microsoft.com/office/officeart/2005/8/layout/list1#1"/>
    <dgm:cxn modelId="{06B5676A-D89B-4355-A157-094248C8DEB0}" type="presParOf" srcId="{6155658A-833F-4EFC-8F76-2FA2ED4D1297}" destId="{B3124410-3685-431A-B3EF-442236C319E4}" srcOrd="12" destOrd="0" presId="urn:microsoft.com/office/officeart/2005/8/layout/list1#1"/>
    <dgm:cxn modelId="{46ECB491-3DF9-4605-BA74-E1C88F06E2B8}" type="presParOf" srcId="{B3124410-3685-431A-B3EF-442236C319E4}" destId="{4498623C-FAF7-44D3-9946-E8E86C6ACFC8}" srcOrd="0" destOrd="0" presId="urn:microsoft.com/office/officeart/2005/8/layout/list1#1"/>
    <dgm:cxn modelId="{504B8178-AEDB-4611-82CE-3416DCCDFAF8}" type="presParOf" srcId="{B3124410-3685-431A-B3EF-442236C319E4}" destId="{A68BF104-6116-4D5E-8DDB-8B02417FC3BC}" srcOrd="1" destOrd="0" presId="urn:microsoft.com/office/officeart/2005/8/layout/list1#1"/>
    <dgm:cxn modelId="{FFC77A2C-E768-4317-9D14-F463E21EC2AA}" type="presParOf" srcId="{6155658A-833F-4EFC-8F76-2FA2ED4D1297}" destId="{6B0F6E02-0252-4E61-885B-237517332878}" srcOrd="13" destOrd="0" presId="urn:microsoft.com/office/officeart/2005/8/layout/list1#1"/>
    <dgm:cxn modelId="{240B9FA5-0321-49B1-8DFD-8FA237D8A0F6}" type="presParOf" srcId="{6155658A-833F-4EFC-8F76-2FA2ED4D1297}" destId="{A1BE9E71-1830-4A39-82F6-92EAC64ACC3B}" srcOrd="14" destOrd="0" presId="urn:microsoft.com/office/officeart/2005/8/layout/list1#1"/>
    <dgm:cxn modelId="{18238E25-B97C-4692-B228-8E9F4D7B9687}" type="presParOf" srcId="{6155658A-833F-4EFC-8F76-2FA2ED4D1297}" destId="{D6E28C69-9B64-4A86-9B29-80AC026FA84F}" srcOrd="15" destOrd="0" presId="urn:microsoft.com/office/officeart/2005/8/layout/list1#1"/>
    <dgm:cxn modelId="{67D9437D-AC25-4B5A-86E3-10E2F7D78B8C}" type="presParOf" srcId="{6155658A-833F-4EFC-8F76-2FA2ED4D1297}" destId="{155ED6F4-056A-4055-AB6A-DF765FE790A7}" srcOrd="16" destOrd="0" presId="urn:microsoft.com/office/officeart/2005/8/layout/list1#1"/>
    <dgm:cxn modelId="{42A173A0-6D75-4DA2-9066-501DDA008CEA}" type="presParOf" srcId="{155ED6F4-056A-4055-AB6A-DF765FE790A7}" destId="{0CD32499-3FD0-4156-AF51-B3A56D2AB1F1}" srcOrd="0" destOrd="0" presId="urn:microsoft.com/office/officeart/2005/8/layout/list1#1"/>
    <dgm:cxn modelId="{AD69C850-9E00-4057-8925-4169EC1A107F}" type="presParOf" srcId="{155ED6F4-056A-4055-AB6A-DF765FE790A7}" destId="{F19E46BD-17D5-4A75-99F0-970005001A3E}" srcOrd="1" destOrd="0" presId="urn:microsoft.com/office/officeart/2005/8/layout/list1#1"/>
    <dgm:cxn modelId="{3A662724-BC37-4C45-82D0-3352A94C273B}" type="presParOf" srcId="{6155658A-833F-4EFC-8F76-2FA2ED4D1297}" destId="{7F28E4DB-8F66-4F5A-BC90-14473C1FFD37}" srcOrd="17" destOrd="0" presId="urn:microsoft.com/office/officeart/2005/8/layout/list1#1"/>
    <dgm:cxn modelId="{44F9AAB3-1563-4ADB-A1E4-E4D8CC119555}" type="presParOf" srcId="{6155658A-833F-4EFC-8F76-2FA2ED4D1297}" destId="{54B910E3-54E6-46AF-BC2A-E6BC4B9F5F09}" srcOrd="18"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01C112-3B34-454C-908E-2832FD1C59F3}" type="doc">
      <dgm:prSet loTypeId="urn:microsoft.com/office/officeart/2005/8/layout/hierarchy3#1" loCatId="hierarchy" qsTypeId="urn:microsoft.com/office/officeart/2005/8/quickstyle/simple2#3" qsCatId="simple" csTypeId="urn:microsoft.com/office/officeart/2005/8/colors/accent1_1#1" csCatId="accent1" phldr="1"/>
      <dgm:spPr/>
      <dgm:t>
        <a:bodyPr/>
        <a:lstStyle/>
        <a:p>
          <a:endParaRPr lang="zh-CN" altLang="en-US"/>
        </a:p>
      </dgm:t>
    </dgm:pt>
    <dgm:pt modelId="{7341C9D0-9528-447D-886E-EA90E97CD7EA}">
      <dgm:prSet phldrT="[文本]" phldr="0" custT="1"/>
      <dgm:spPr>
        <a:ln>
          <a:solidFill>
            <a:srgbClr val="A22B17"/>
          </a:solidFill>
        </a:ln>
      </dgm:spPr>
      <dgm:t>
        <a:bodyPr vert="horz" wrap="square"/>
        <a:lstStyle/>
        <a:p>
          <a:pPr>
            <a:lnSpc>
              <a:spcPct val="130000"/>
            </a:lnSpc>
            <a:spcBef>
              <a:spcPct val="0"/>
            </a:spcBef>
            <a:spcAft>
              <a:spcPct val="35000"/>
            </a:spcAft>
          </a:pPr>
          <a:r>
            <a:rPr lang="zh-CN" altLang="en-US" sz="2500" b="1" dirty="0">
              <a:effectLst/>
              <a:latin typeface="微软雅黑" panose="020B0503020204020204" charset="-122"/>
              <a:ea typeface="微软雅黑" panose="020B0503020204020204" charset="-122"/>
            </a:rPr>
            <a:t>自己主动联系</a:t>
          </a:r>
          <a:endParaRPr sz="6500"/>
        </a:p>
      </dgm:t>
    </dgm:pt>
    <dgm:pt modelId="{6065004B-0EED-4895-B69A-07C762C6ECC8}" cxnId="{4571A476-BEE7-4AA5-A9A5-B5B629EE11AA}" type="parTrans">
      <dgm:prSet/>
      <dgm:spPr/>
      <dgm:t>
        <a:bodyPr/>
        <a:lstStyle/>
        <a:p>
          <a:endParaRPr lang="zh-CN" altLang="en-US"/>
        </a:p>
      </dgm:t>
    </dgm:pt>
    <dgm:pt modelId="{A0495900-4A28-4B9A-A6D6-335E5BB5D9BC}" cxnId="{4571A476-BEE7-4AA5-A9A5-B5B629EE11AA}" type="sibTrans">
      <dgm:prSet/>
      <dgm:spPr/>
      <dgm:t>
        <a:bodyPr/>
        <a:lstStyle/>
        <a:p>
          <a:endParaRPr lang="zh-CN" altLang="en-US"/>
        </a:p>
      </dgm:t>
    </dgm:pt>
    <dgm:pt modelId="{178E9C40-D519-432D-888A-6AD6DE43BE88}">
      <dgm:prSet phldrT="[文本]" phldr="0" custT="1"/>
      <dgm:spPr>
        <a:solidFill>
          <a:schemeClr val="bg1">
            <a:alpha val="90000"/>
          </a:schemeClr>
        </a:solidFill>
        <a:ln>
          <a:solidFill>
            <a:srgbClr val="DF3A1F"/>
          </a:solidFill>
        </a:ln>
      </dgm:spPr>
      <dgm:t>
        <a:bodyPr vert="horz" wrap="square"/>
        <a:lstStyle/>
        <a:p>
          <a:pPr algn="just" eaLnBrk="1" fontAlgn="auto" latinLnBrk="0" hangingPunct="1">
            <a:lnSpc>
              <a:spcPct val="130000"/>
            </a:lnSpc>
            <a:spcBef>
              <a:spcPct val="0"/>
            </a:spcBef>
            <a:spcAft>
              <a:spcPts val="0"/>
            </a:spcAft>
          </a:pPr>
          <a:r>
            <a:rPr lang="zh-CN" altLang="en-US" sz="1200" b="1" dirty="0">
              <a:effectLst/>
              <a:latin typeface="微软雅黑" panose="020B0503020204020204" charset="-122"/>
              <a:ea typeface="微软雅黑" panose="020B0503020204020204" charset="-122"/>
            </a:rPr>
            <a:t>在没有熟人的情况下，可以主动联系相关企业或单位，从而获得社会实践的机会。联系实践单位时要注意根据活动的规模、形式、内容与相关部门取得联系，如：进行革命传统教育可找当地宣传部门和负责党史的单位；开展青年文化活动可与当地共青团组织联系；到企业参观学习可与其教育培训中心联系等。</a:t>
          </a:r>
          <a:endParaRPr sz="1200" dirty="0"/>
        </a:p>
      </dgm:t>
    </dgm:pt>
    <dgm:pt modelId="{6449477E-2C73-42F1-8071-3EAED11A9059}" cxnId="{D875F1BB-A6BD-4622-B2AE-8EABB0EE6543}" type="parTrans">
      <dgm:prSet/>
      <dgm:spPr>
        <a:ln>
          <a:solidFill>
            <a:srgbClr val="C00000"/>
          </a:solidFill>
        </a:ln>
      </dgm:spPr>
      <dgm:t>
        <a:bodyPr/>
        <a:lstStyle/>
        <a:p>
          <a:endParaRPr lang="zh-CN" altLang="en-US"/>
        </a:p>
      </dgm:t>
    </dgm:pt>
    <dgm:pt modelId="{2F5A64A5-37A2-46E9-8FD2-EAB7FB23F660}" cxnId="{D875F1BB-A6BD-4622-B2AE-8EABB0EE6543}" type="sibTrans">
      <dgm:prSet/>
      <dgm:spPr/>
      <dgm:t>
        <a:bodyPr/>
        <a:lstStyle/>
        <a:p>
          <a:endParaRPr lang="zh-CN" altLang="en-US"/>
        </a:p>
      </dgm:t>
    </dgm:pt>
    <dgm:pt modelId="{DED62212-42C9-4605-B100-BDE985128235}">
      <dgm:prSet phldr="0" custT="1"/>
      <dgm:spPr>
        <a:solidFill>
          <a:schemeClr val="bg1">
            <a:alpha val="90000"/>
          </a:schemeClr>
        </a:solidFill>
        <a:ln>
          <a:solidFill>
            <a:srgbClr val="C00000"/>
          </a:solidFill>
        </a:ln>
      </dgm:spPr>
      <dgm:t>
        <a:bodyPr vert="horz" wrap="square"/>
        <a:lstStyle/>
        <a:p>
          <a:pPr algn="just" eaLnBrk="1" fontAlgn="auto" latinLnBrk="0" hangingPunct="1">
            <a:lnSpc>
              <a:spcPct val="130000"/>
            </a:lnSpc>
            <a:spcBef>
              <a:spcPct val="0"/>
            </a:spcBef>
            <a:spcAft>
              <a:spcPts val="0"/>
            </a:spcAft>
          </a:pPr>
          <a:r>
            <a:rPr lang="en-US" altLang="zh-CN" sz="1200" b="1" dirty="0">
              <a:effectLst/>
              <a:latin typeface="微软雅黑" panose="020B0503020204020204" charset="-122"/>
              <a:ea typeface="微软雅黑" panose="020B0503020204020204" charset="-122"/>
            </a:rPr>
            <a:t>2020</a:t>
          </a:r>
          <a:r>
            <a:rPr lang="zh-CN" altLang="zh-CN" sz="1200" b="1" dirty="0">
              <a:effectLst/>
              <a:latin typeface="微软雅黑" panose="020B0503020204020204" charset="-122"/>
              <a:ea typeface="微软雅黑" panose="020B0503020204020204" charset="-122"/>
            </a:rPr>
            <a:t>年暑假，北京科技大学“黔守”特殊青少年就业指导实践团与吉林省四平市聋哑学校教导主任取得联系，在介绍了实践团历史和实践计划后，被教导主任推荐给学校领导，得到了展示支教内容方向和就业指导计划的机会，并得到学校领导老师认可，共同规划确定实践的时间和形式，展开线上实践。实践中和手语老师探讨与听障儿童的沟通问题，定期进行问题反馈，调整教学方向和采访角度。</a:t>
          </a:r>
          <a:endParaRPr lang="zh-CN" altLang="en-US" sz="1200" b="1" dirty="0">
            <a:effectLst/>
            <a:latin typeface="微软雅黑" panose="020B0503020204020204" charset="-122"/>
            <a:ea typeface="微软雅黑" panose="020B0503020204020204" charset="-122"/>
          </a:endParaRPr>
        </a:p>
      </dgm:t>
    </dgm:pt>
    <dgm:pt modelId="{91E13E12-414C-4681-94A0-C194B7AF303C}" cxnId="{9CCE0B8B-8773-4DFC-8172-FEA173CB4358}" type="parTrans">
      <dgm:prSet/>
      <dgm:spPr>
        <a:ln>
          <a:solidFill>
            <a:srgbClr val="DF3A1F"/>
          </a:solidFill>
        </a:ln>
      </dgm:spPr>
      <dgm:t>
        <a:bodyPr/>
        <a:lstStyle/>
        <a:p>
          <a:endParaRPr lang="zh-CN" altLang="en-US"/>
        </a:p>
      </dgm:t>
    </dgm:pt>
    <dgm:pt modelId="{69A7451F-EC8F-4194-A0E2-4C83CE66625A}" cxnId="{9CCE0B8B-8773-4DFC-8172-FEA173CB4358}" type="sibTrans">
      <dgm:prSet/>
      <dgm:spPr/>
      <dgm:t>
        <a:bodyPr/>
        <a:lstStyle/>
        <a:p>
          <a:endParaRPr lang="zh-CN" altLang="en-US"/>
        </a:p>
      </dgm:t>
    </dgm:pt>
    <dgm:pt modelId="{53F143C5-8749-4A78-8094-1F2615D527C6}" type="pres">
      <dgm:prSet presAssocID="{8301C112-3B34-454C-908E-2832FD1C59F3}" presName="diagram" presStyleCnt="0">
        <dgm:presLayoutVars>
          <dgm:chPref val="1"/>
          <dgm:dir/>
          <dgm:animOne val="branch"/>
          <dgm:animLvl val="lvl"/>
          <dgm:resizeHandles/>
        </dgm:presLayoutVars>
      </dgm:prSet>
      <dgm:spPr/>
    </dgm:pt>
    <dgm:pt modelId="{F241753B-0CE3-458B-891F-5DC4E0052742}" type="pres">
      <dgm:prSet presAssocID="{7341C9D0-9528-447D-886E-EA90E97CD7EA}" presName="root" presStyleCnt="0"/>
      <dgm:spPr/>
    </dgm:pt>
    <dgm:pt modelId="{F7B498BB-70EE-4322-89EB-83EED94E47FA}" type="pres">
      <dgm:prSet presAssocID="{7341C9D0-9528-447D-886E-EA90E97CD7EA}" presName="rootComposite" presStyleCnt="0"/>
      <dgm:spPr/>
    </dgm:pt>
    <dgm:pt modelId="{12F73CE2-9C39-40F4-AFE9-A3421A9462BB}" type="pres">
      <dgm:prSet presAssocID="{7341C9D0-9528-447D-886E-EA90E97CD7EA}" presName="rootText" presStyleLbl="node1" presStyleIdx="0" presStyleCnt="1" custScaleX="330675" custScaleY="124781" custLinFactNeighborY="-10013"/>
      <dgm:spPr/>
    </dgm:pt>
    <dgm:pt modelId="{9452FF8A-D296-4AD8-8B4D-CCC49BCB69C7}" type="pres">
      <dgm:prSet presAssocID="{7341C9D0-9528-447D-886E-EA90E97CD7EA}" presName="rootConnector" presStyleLbl="node1" presStyleIdx="0" presStyleCnt="1"/>
      <dgm:spPr/>
    </dgm:pt>
    <dgm:pt modelId="{CD09B4FB-E28E-4886-B7F0-5CE17FF8CDAB}" type="pres">
      <dgm:prSet presAssocID="{7341C9D0-9528-447D-886E-EA90E97CD7EA}" presName="childShape" presStyleCnt="0"/>
      <dgm:spPr/>
    </dgm:pt>
    <dgm:pt modelId="{6AC67D6D-7854-4338-9B1B-422E555C4631}" type="pres">
      <dgm:prSet presAssocID="{6449477E-2C73-42F1-8071-3EAED11A9059}" presName="Name13" presStyleLbl="parChTrans1D2" presStyleIdx="0" presStyleCnt="2"/>
      <dgm:spPr/>
    </dgm:pt>
    <dgm:pt modelId="{CE2B97F6-B112-4E48-BD5E-8C06659B394C}" type="pres">
      <dgm:prSet presAssocID="{178E9C40-D519-432D-888A-6AD6DE43BE88}" presName="childText" presStyleLbl="bgAcc1" presStyleIdx="0" presStyleCnt="2" custScaleX="826049" custScaleY="234044">
        <dgm:presLayoutVars>
          <dgm:bulletEnabled val="1"/>
        </dgm:presLayoutVars>
      </dgm:prSet>
      <dgm:spPr/>
    </dgm:pt>
    <dgm:pt modelId="{C97F7395-0F17-41B3-B8FA-F8DD290435DB}" type="pres">
      <dgm:prSet presAssocID="{91E13E12-414C-4681-94A0-C194B7AF303C}" presName="Name13" presStyleLbl="parChTrans1D2" presStyleIdx="1" presStyleCnt="2"/>
      <dgm:spPr/>
    </dgm:pt>
    <dgm:pt modelId="{D0B6A227-E009-4B3B-8EE6-45858CE509FC}" type="pres">
      <dgm:prSet presAssocID="{DED62212-42C9-4605-B100-BDE985128235}" presName="childText" presStyleLbl="bgAcc1" presStyleIdx="1" presStyleCnt="2" custScaleX="828295" custScaleY="284388" custLinFactNeighborY="-5201">
        <dgm:presLayoutVars>
          <dgm:bulletEnabled val="1"/>
        </dgm:presLayoutVars>
      </dgm:prSet>
      <dgm:spPr/>
    </dgm:pt>
  </dgm:ptLst>
  <dgm:cxnLst>
    <dgm:cxn modelId="{06EADC09-A786-46A0-BAEB-591F8355E9F9}" type="presOf" srcId="{8301C112-3B34-454C-908E-2832FD1C59F3}" destId="{53F143C5-8749-4A78-8094-1F2615D527C6}" srcOrd="0" destOrd="0" presId="urn:microsoft.com/office/officeart/2005/8/layout/hierarchy3#1"/>
    <dgm:cxn modelId="{36F0C80C-F973-4493-9787-0E54F9E11039}" type="presOf" srcId="{178E9C40-D519-432D-888A-6AD6DE43BE88}" destId="{CE2B97F6-B112-4E48-BD5E-8C06659B394C}" srcOrd="0" destOrd="0" presId="urn:microsoft.com/office/officeart/2005/8/layout/hierarchy3#1"/>
    <dgm:cxn modelId="{F7D67A2C-059E-41F4-9CD7-F0B617CC1540}" type="presOf" srcId="{6449477E-2C73-42F1-8071-3EAED11A9059}" destId="{6AC67D6D-7854-4338-9B1B-422E555C4631}" srcOrd="0" destOrd="0" presId="urn:microsoft.com/office/officeart/2005/8/layout/hierarchy3#1"/>
    <dgm:cxn modelId="{CC69A036-97AF-4FF7-AB41-27B6657B54AE}" type="presOf" srcId="{DED62212-42C9-4605-B100-BDE985128235}" destId="{D0B6A227-E009-4B3B-8EE6-45858CE509FC}" srcOrd="0" destOrd="0" presId="urn:microsoft.com/office/officeart/2005/8/layout/hierarchy3#1"/>
    <dgm:cxn modelId="{88131044-1D6A-4E3A-9315-960FA1A7B3EF}" type="presOf" srcId="{91E13E12-414C-4681-94A0-C194B7AF303C}" destId="{C97F7395-0F17-41B3-B8FA-F8DD290435DB}" srcOrd="0" destOrd="0" presId="urn:microsoft.com/office/officeart/2005/8/layout/hierarchy3#1"/>
    <dgm:cxn modelId="{73E37547-5393-4452-932D-D9EBE188B5F5}" type="presOf" srcId="{7341C9D0-9528-447D-886E-EA90E97CD7EA}" destId="{9452FF8A-D296-4AD8-8B4D-CCC49BCB69C7}" srcOrd="2" destOrd="0" presId="urn:microsoft.com/office/officeart/2005/8/layout/hierarchy3#1"/>
    <dgm:cxn modelId="{4571A476-BEE7-4AA5-A9A5-B5B629EE11AA}" srcId="{8301C112-3B34-454C-908E-2832FD1C59F3}" destId="{7341C9D0-9528-447D-886E-EA90E97CD7EA}" srcOrd="0" destOrd="0" parTransId="{6065004B-0EED-4895-B69A-07C762C6ECC8}" sibTransId="{A0495900-4A28-4B9A-A6D6-335E5BB5D9BC}"/>
    <dgm:cxn modelId="{9CCE0B8B-8773-4DFC-8172-FEA173CB4358}" srcId="{7341C9D0-9528-447D-886E-EA90E97CD7EA}" destId="{DED62212-42C9-4605-B100-BDE985128235}" srcOrd="1" destOrd="0" parTransId="{91E13E12-414C-4681-94A0-C194B7AF303C}" sibTransId="{69A7451F-EC8F-4194-A0E2-4C83CE66625A}"/>
    <dgm:cxn modelId="{C21887A8-8A45-412E-8C2F-A14E7B819F11}" type="presOf" srcId="{7341C9D0-9528-447D-886E-EA90E97CD7EA}" destId="{12F73CE2-9C39-40F4-AFE9-A3421A9462BB}" srcOrd="1" destOrd="0" presId="urn:microsoft.com/office/officeart/2005/8/layout/hierarchy3#1"/>
    <dgm:cxn modelId="{D875F1BB-A6BD-4622-B2AE-8EABB0EE6543}" srcId="{7341C9D0-9528-447D-886E-EA90E97CD7EA}" destId="{178E9C40-D519-432D-888A-6AD6DE43BE88}" srcOrd="0" destOrd="0" parTransId="{6449477E-2C73-42F1-8071-3EAED11A9059}" sibTransId="{2F5A64A5-37A2-46E9-8FD2-EAB7FB23F660}"/>
    <dgm:cxn modelId="{159AEDCF-51A1-44C7-81A1-AF1E08F95485}" type="presOf" srcId="{7341C9D0-9528-447D-886E-EA90E97CD7EA}" destId="{F7B498BB-70EE-4322-89EB-83EED94E47FA}" srcOrd="0" destOrd="0" presId="urn:microsoft.com/office/officeart/2005/8/layout/hierarchy3#1"/>
    <dgm:cxn modelId="{EA24B1A7-97F7-4ACB-BD75-45DE9C05ADCD}" type="presParOf" srcId="{53F143C5-8749-4A78-8094-1F2615D527C6}" destId="{F241753B-0CE3-458B-891F-5DC4E0052742}" srcOrd="0" destOrd="0" presId="urn:microsoft.com/office/officeart/2005/8/layout/hierarchy3#1"/>
    <dgm:cxn modelId="{FA2A1DAA-4FF1-4F10-A116-424507BDA7C0}" type="presParOf" srcId="{F241753B-0CE3-458B-891F-5DC4E0052742}" destId="{F7B498BB-70EE-4322-89EB-83EED94E47FA}" srcOrd="0" destOrd="0" presId="urn:microsoft.com/office/officeart/2005/8/layout/hierarchy3#1"/>
    <dgm:cxn modelId="{B97BF5AD-C122-4E98-9B7D-B06EC86CE6E1}" type="presParOf" srcId="{F7B498BB-70EE-4322-89EB-83EED94E47FA}" destId="{12F73CE2-9C39-40F4-AFE9-A3421A9462BB}" srcOrd="0" destOrd="0" presId="urn:microsoft.com/office/officeart/2005/8/layout/hierarchy3#1"/>
    <dgm:cxn modelId="{C6104BC8-A486-4AD8-B6B6-D62B59EC5CAC}" type="presParOf" srcId="{F7B498BB-70EE-4322-89EB-83EED94E47FA}" destId="{9452FF8A-D296-4AD8-8B4D-CCC49BCB69C7}" srcOrd="1" destOrd="0" presId="urn:microsoft.com/office/officeart/2005/8/layout/hierarchy3#1"/>
    <dgm:cxn modelId="{BF94C69E-74E1-4B4B-82A1-66F3CA978A04}" type="presParOf" srcId="{F241753B-0CE3-458B-891F-5DC4E0052742}" destId="{CD09B4FB-E28E-4886-B7F0-5CE17FF8CDAB}" srcOrd="1" destOrd="0" presId="urn:microsoft.com/office/officeart/2005/8/layout/hierarchy3#1"/>
    <dgm:cxn modelId="{ABDCEBFD-C8CC-47B4-AF86-D3B0E7C4E5C4}" type="presParOf" srcId="{CD09B4FB-E28E-4886-B7F0-5CE17FF8CDAB}" destId="{6AC67D6D-7854-4338-9B1B-422E555C4631}" srcOrd="0" destOrd="0" presId="urn:microsoft.com/office/officeart/2005/8/layout/hierarchy3#1"/>
    <dgm:cxn modelId="{05CAEAB0-BB61-4F52-A5E5-DD3E45BD134B}" type="presParOf" srcId="{CD09B4FB-E28E-4886-B7F0-5CE17FF8CDAB}" destId="{CE2B97F6-B112-4E48-BD5E-8C06659B394C}" srcOrd="1" destOrd="0" presId="urn:microsoft.com/office/officeart/2005/8/layout/hierarchy3#1"/>
    <dgm:cxn modelId="{9559B9B7-5609-42B9-AD2C-B554618EB975}" type="presParOf" srcId="{CD09B4FB-E28E-4886-B7F0-5CE17FF8CDAB}" destId="{C97F7395-0F17-41B3-B8FA-F8DD290435DB}" srcOrd="2" destOrd="0" presId="urn:microsoft.com/office/officeart/2005/8/layout/hierarchy3#1"/>
    <dgm:cxn modelId="{F8B9A811-C191-445F-93B9-9AFC8D5D8470}" type="presParOf" srcId="{CD09B4FB-E28E-4886-B7F0-5CE17FF8CDAB}" destId="{D0B6A227-E009-4B3B-8EE6-45858CE509FC}" srcOrd="3" destOrd="0" presId="urn:microsoft.com/office/officeart/2005/8/layout/hierarchy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C9F7AF-83D0-4F46-83B7-0336B8E22955}" type="doc">
      <dgm:prSet loTypeId="urn:microsoft.com/office/officeart/2005/8/layout/hList3" loCatId="list" qsTypeId="urn:microsoft.com/office/officeart/2005/8/quickstyle/3d1#13" qsCatId="3D" csTypeId="urn:microsoft.com/office/officeart/2005/8/colors/colorful4#2" csCatId="colorful" phldr="1"/>
      <dgm:spPr/>
      <dgm:t>
        <a:bodyPr/>
        <a:lstStyle/>
        <a:p>
          <a:endParaRPr lang="zh-CN" altLang="en-US"/>
        </a:p>
      </dgm:t>
    </dgm:pt>
    <dgm:pt modelId="{ED9BD132-F61F-49B1-8A1C-3241178B4E8B}">
      <dgm:prSet phldrT="[文本]" phldr="0" custT="1"/>
      <dgm:spPr>
        <a:solidFill>
          <a:srgbClr val="CC361D"/>
        </a:solidFill>
      </dgm:spPr>
      <dgm:t>
        <a:bodyPr vert="horz" wrap="square"/>
        <a:lstStyle/>
        <a:p>
          <a:pPr>
            <a:lnSpc>
              <a:spcPct val="100000"/>
            </a:lnSpc>
            <a:spcBef>
              <a:spcPct val="0"/>
            </a:spcBef>
            <a:spcAft>
              <a:spcPct val="35000"/>
            </a:spcAft>
          </a:pPr>
          <a:r>
            <a:rPr lang="zh-CN" altLang="en-US" sz="4000" b="1" cap="none" spc="0" dirty="0">
              <a:ln w="18415" cmpd="sng">
                <a:prstDash val="solid"/>
              </a:ln>
              <a:effectLst>
                <a:outerShdw blurRad="63500" dir="3600000" algn="tl" rotWithShape="0">
                  <a:srgbClr val="000000">
                    <a:alpha val="70000"/>
                  </a:srgbClr>
                </a:outerShdw>
              </a:effectLst>
              <a:latin typeface="微软雅黑" panose="020B0503020204020204" charset="-122"/>
              <a:ea typeface="微软雅黑" panose="020B0503020204020204" charset="-122"/>
            </a:rPr>
            <a:t>实践申报的主要内容</a:t>
          </a:r>
        </a:p>
      </dgm:t>
    </dgm:pt>
    <dgm:pt modelId="{F15C6530-1118-4D5C-AE6C-5B65FCBEEEF2}" cxnId="{D0AC4E23-3EC4-49F5-A40F-127C944549FF}" type="parTrans">
      <dgm:prSet/>
      <dgm:spPr/>
      <dgm:t>
        <a:bodyPr/>
        <a:lstStyle/>
        <a:p>
          <a:endParaRPr lang="zh-CN" altLang="en-US" sz="1600">
            <a:latin typeface="微软雅黑" panose="020B0503020204020204" charset="-122"/>
            <a:ea typeface="微软雅黑" panose="020B0503020204020204" charset="-122"/>
          </a:endParaRPr>
        </a:p>
      </dgm:t>
    </dgm:pt>
    <dgm:pt modelId="{5A178ED4-83B8-47CD-84C5-C586FE98CA6B}" cxnId="{D0AC4E23-3EC4-49F5-A40F-127C944549FF}" type="sibTrans">
      <dgm:prSet/>
      <dgm:spPr/>
      <dgm:t>
        <a:bodyPr/>
        <a:lstStyle/>
        <a:p>
          <a:endParaRPr lang="zh-CN" altLang="en-US" sz="1600">
            <a:latin typeface="微软雅黑" panose="020B0503020204020204" charset="-122"/>
            <a:ea typeface="微软雅黑" panose="020B0503020204020204" charset="-122"/>
          </a:endParaRPr>
        </a:p>
      </dgm:t>
    </dgm:pt>
    <dgm:pt modelId="{DC3B5CDA-81CF-4766-BB59-93EE0B780673}">
      <dgm:prSet phldrT="[文本]" custT="1"/>
      <dgm:spPr>
        <a:solidFill>
          <a:srgbClr val="A5A5A5"/>
        </a:solidFill>
      </dgm:spPr>
      <dgm:t>
        <a:bodyPr/>
        <a:lstStyle/>
        <a:p>
          <a:pPr algn="ctr"/>
          <a:r>
            <a:rPr lang="zh-CN" altLang="en-US" sz="2400" b="1" cap="none" spc="0" dirty="0">
              <a:ln w="18415" cmpd="sng">
                <a:prstDash val="solid"/>
              </a:ln>
              <a:effectLst/>
              <a:latin typeface="微软雅黑" panose="020B0503020204020204" charset="-122"/>
              <a:ea typeface="微软雅黑" panose="020B0503020204020204" charset="-122"/>
            </a:rPr>
            <a:t>团队基本情况</a:t>
          </a:r>
          <a:endParaRPr lang="en-US" altLang="zh-CN" sz="2400" b="1" cap="none" spc="0" dirty="0">
            <a:ln w="18415" cmpd="sng">
              <a:prstDash val="solid"/>
            </a:ln>
            <a:effectLst/>
            <a:latin typeface="微软雅黑" panose="020B0503020204020204" charset="-122"/>
            <a:ea typeface="微软雅黑" panose="020B0503020204020204" charset="-122"/>
          </a:endParaRPr>
        </a:p>
        <a:p>
          <a:pPr algn="ctr"/>
          <a:r>
            <a:rPr lang="zh-CN" altLang="en-US" sz="2000" b="0" cap="none" spc="0" dirty="0">
              <a:ln w="18415" cmpd="sng">
                <a:prstDash val="solid"/>
              </a:ln>
              <a:effectLst/>
              <a:latin typeface="微软雅黑" panose="020B0503020204020204" charset="-122"/>
              <a:ea typeface="微软雅黑" panose="020B0503020204020204" charset="-122"/>
            </a:rPr>
            <a:t>实践团名称</a:t>
          </a:r>
          <a:endParaRPr lang="en-US" altLang="zh-CN" sz="2000" b="0" cap="none" spc="0" dirty="0">
            <a:ln w="18415" cmpd="sng">
              <a:prstDash val="solid"/>
            </a:ln>
            <a:effectLst/>
            <a:latin typeface="微软雅黑" panose="020B0503020204020204" charset="-122"/>
            <a:ea typeface="微软雅黑" panose="020B0503020204020204" charset="-122"/>
          </a:endParaRPr>
        </a:p>
        <a:p>
          <a:pPr algn="ctr"/>
          <a:r>
            <a:rPr lang="zh-CN" altLang="en-US" sz="2000" b="0" dirty="0">
              <a:effectLst/>
              <a:latin typeface="微软雅黑" panose="020B0503020204020204" charset="-122"/>
              <a:ea typeface="微软雅黑" panose="020B0503020204020204" charset="-122"/>
            </a:rPr>
            <a:t>活动内容类型</a:t>
          </a:r>
          <a:endParaRPr lang="en-US" altLang="zh-CN" sz="2000" b="0" dirty="0">
            <a:effectLst/>
            <a:latin typeface="微软雅黑" panose="020B0503020204020204" charset="-122"/>
            <a:ea typeface="微软雅黑" panose="020B0503020204020204" charset="-122"/>
          </a:endParaRPr>
        </a:p>
        <a:p>
          <a:pPr algn="ctr"/>
          <a:r>
            <a:rPr lang="zh-CN" altLang="en-US" sz="2000" b="0" dirty="0">
              <a:effectLst/>
              <a:latin typeface="微软雅黑" panose="020B0503020204020204" charset="-122"/>
              <a:ea typeface="微软雅黑" panose="020B0503020204020204" charset="-122"/>
            </a:rPr>
            <a:t>成员信息</a:t>
          </a:r>
          <a:endParaRPr lang="en-US" altLang="zh-CN" sz="2000" b="0" dirty="0">
            <a:effectLst/>
            <a:latin typeface="微软雅黑" panose="020B0503020204020204" charset="-122"/>
            <a:ea typeface="微软雅黑" panose="020B0503020204020204" charset="-122"/>
          </a:endParaRPr>
        </a:p>
        <a:p>
          <a:pPr algn="ctr"/>
          <a:r>
            <a:rPr lang="zh-CN" altLang="en-US" sz="2000" b="0" dirty="0">
              <a:effectLst/>
              <a:latin typeface="微软雅黑" panose="020B0503020204020204" charset="-122"/>
              <a:ea typeface="微软雅黑" panose="020B0503020204020204" charset="-122"/>
            </a:rPr>
            <a:t>指导教师信息</a:t>
          </a:r>
          <a:endParaRPr lang="en-US" altLang="zh-CN" sz="2000" b="0" dirty="0">
            <a:effectLst/>
            <a:latin typeface="微软雅黑" panose="020B0503020204020204" charset="-122"/>
            <a:ea typeface="微软雅黑" panose="020B0503020204020204" charset="-122"/>
          </a:endParaRPr>
        </a:p>
        <a:p>
          <a:pPr algn="ctr"/>
          <a:r>
            <a:rPr lang="zh-CN" altLang="en-US" sz="2000" b="0" dirty="0">
              <a:effectLst/>
              <a:latin typeface="微软雅黑" panose="020B0503020204020204" charset="-122"/>
              <a:ea typeface="微软雅黑" panose="020B0503020204020204" charset="-122"/>
            </a:rPr>
            <a:t>实践地信息</a:t>
          </a:r>
        </a:p>
      </dgm:t>
    </dgm:pt>
    <dgm:pt modelId="{4A9252A9-D0CC-43EA-8B8B-DC11C240787E}" cxnId="{02371ABD-D7C7-4B90-A8CD-28933180CEC9}" type="parTrans">
      <dgm:prSet/>
      <dgm:spPr/>
      <dgm:t>
        <a:bodyPr/>
        <a:lstStyle/>
        <a:p>
          <a:endParaRPr lang="zh-CN" altLang="en-US" sz="1600">
            <a:latin typeface="微软雅黑" panose="020B0503020204020204" charset="-122"/>
            <a:ea typeface="微软雅黑" panose="020B0503020204020204" charset="-122"/>
          </a:endParaRPr>
        </a:p>
      </dgm:t>
    </dgm:pt>
    <dgm:pt modelId="{D4000FEF-D39D-4E91-BB30-7B76B7854793}" cxnId="{02371ABD-D7C7-4B90-A8CD-28933180CEC9}" type="sibTrans">
      <dgm:prSet/>
      <dgm:spPr/>
      <dgm:t>
        <a:bodyPr/>
        <a:lstStyle/>
        <a:p>
          <a:endParaRPr lang="zh-CN" altLang="en-US" sz="1600">
            <a:latin typeface="微软雅黑" panose="020B0503020204020204" charset="-122"/>
            <a:ea typeface="微软雅黑" panose="020B0503020204020204" charset="-122"/>
          </a:endParaRPr>
        </a:p>
      </dgm:t>
    </dgm:pt>
    <dgm:pt modelId="{5E734D1D-9D9F-4F90-BB08-8EBEA6991A50}">
      <dgm:prSet phldrT="[文本]" custT="1">
        <dgm:style>
          <a:lnRef idx="3">
            <a:schemeClr val="lt1"/>
          </a:lnRef>
          <a:fillRef idx="1">
            <a:schemeClr val="accent2"/>
          </a:fillRef>
          <a:effectRef idx="1">
            <a:schemeClr val="accent2"/>
          </a:effectRef>
          <a:fontRef idx="minor">
            <a:schemeClr val="lt1"/>
          </a:fontRef>
        </dgm:style>
      </dgm:prSet>
      <dgm:spPr/>
      <dgm:t>
        <a:bodyPr/>
        <a:lstStyle/>
        <a:p>
          <a:pPr algn="ctr"/>
          <a:r>
            <a:rPr lang="zh-CN" altLang="en-US"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rPr>
            <a:t>项目内容策划</a:t>
          </a:r>
          <a:endParaRPr lang="en-US" altLang="zh-CN"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endParaRPr>
        </a:p>
        <a:p>
          <a:pPr algn="ctr"/>
          <a:r>
            <a:rPr lang="zh-CN" altLang="en-US" sz="2000" b="0" kern="1200" dirty="0">
              <a:effectLst/>
              <a:latin typeface="微软雅黑" panose="020B0503020204020204" charset="-122"/>
              <a:ea typeface="微软雅黑" panose="020B0503020204020204" charset="-122"/>
            </a:rPr>
            <a:t>课题来源及背景</a:t>
          </a:r>
          <a:endParaRPr lang="en-US" altLang="zh-CN" sz="2000" b="0" kern="1200" dirty="0">
            <a:effectLst/>
            <a:latin typeface="微软雅黑" panose="020B0503020204020204" charset="-122"/>
            <a:ea typeface="微软雅黑" panose="020B0503020204020204" charset="-122"/>
          </a:endParaRPr>
        </a:p>
        <a:p>
          <a:pPr algn="ctr"/>
          <a:r>
            <a:rPr lang="zh-CN" altLang="en-US" sz="2000" b="0" kern="1200" dirty="0">
              <a:effectLst/>
              <a:latin typeface="微软雅黑" panose="020B0503020204020204" charset="-122"/>
              <a:ea typeface="微软雅黑" panose="020B0503020204020204" charset="-122"/>
            </a:rPr>
            <a:t>项目主题及意义</a:t>
          </a:r>
          <a:endParaRPr lang="en-US" altLang="zh-CN" sz="2000" b="0" kern="1200" dirty="0">
            <a:effectLst/>
            <a:latin typeface="微软雅黑" panose="020B0503020204020204" charset="-122"/>
            <a:ea typeface="微软雅黑" panose="020B0503020204020204" charset="-122"/>
          </a:endParaRPr>
        </a:p>
        <a:p>
          <a:pPr algn="ctr"/>
          <a:r>
            <a:rPr lang="zh-CN" altLang="en-US" sz="2000" b="0" kern="1200" dirty="0">
              <a:effectLst/>
              <a:latin typeface="微软雅黑" panose="020B0503020204020204" charset="-122"/>
              <a:ea typeface="微软雅黑" panose="020B0503020204020204" charset="-122"/>
            </a:rPr>
            <a:t>日程安排</a:t>
          </a:r>
          <a:endParaRPr lang="en-US" altLang="zh-CN" sz="2000" b="0" kern="1200" dirty="0">
            <a:effectLst/>
            <a:latin typeface="微软雅黑" panose="020B0503020204020204" charset="-122"/>
            <a:ea typeface="微软雅黑" panose="020B0503020204020204" charset="-122"/>
          </a:endParaRPr>
        </a:p>
        <a:p>
          <a:pPr algn="ctr"/>
          <a:r>
            <a:rPr lang="zh-CN" altLang="en-US" sz="2000" b="0" kern="1200" dirty="0">
              <a:effectLst/>
              <a:latin typeface="微软雅黑" panose="020B0503020204020204" charset="-122"/>
              <a:ea typeface="微软雅黑" panose="020B0503020204020204" charset="-122"/>
            </a:rPr>
            <a:t>预期目标与成果</a:t>
          </a:r>
          <a:endParaRPr lang="en-US" altLang="zh-CN" sz="2000" b="0" kern="1200" dirty="0">
            <a:effectLst/>
            <a:latin typeface="微软雅黑" panose="020B0503020204020204" charset="-122"/>
            <a:ea typeface="微软雅黑" panose="020B0503020204020204" charset="-122"/>
          </a:endParaRPr>
        </a:p>
        <a:p>
          <a:pPr algn="ctr"/>
          <a:r>
            <a:rPr lang="zh-CN" altLang="en-US" sz="2000" b="0" kern="1200" dirty="0">
              <a:effectLst/>
              <a:latin typeface="微软雅黑" panose="020B0503020204020204" charset="-122"/>
              <a:ea typeface="微软雅黑" panose="020B0503020204020204" charset="-122"/>
            </a:rPr>
            <a:t>安全与经费预案</a:t>
          </a:r>
          <a:endParaRPr lang="en-US" altLang="zh-CN" sz="2000" b="0" kern="1200" dirty="0">
            <a:effectLst/>
            <a:latin typeface="微软雅黑" panose="020B0503020204020204" charset="-122"/>
            <a:ea typeface="微软雅黑" panose="020B0503020204020204" charset="-122"/>
          </a:endParaRPr>
        </a:p>
      </dgm:t>
    </dgm:pt>
    <dgm:pt modelId="{A73040B6-1A5E-46C9-B244-D58F00BD392B}" cxnId="{21F56A18-0292-4136-95E0-4F2837DEEC38}" type="parTrans">
      <dgm:prSet/>
      <dgm:spPr/>
      <dgm:t>
        <a:bodyPr/>
        <a:lstStyle/>
        <a:p>
          <a:endParaRPr lang="zh-CN" altLang="en-US" sz="1600">
            <a:latin typeface="微软雅黑" panose="020B0503020204020204" charset="-122"/>
            <a:ea typeface="微软雅黑" panose="020B0503020204020204" charset="-122"/>
          </a:endParaRPr>
        </a:p>
      </dgm:t>
    </dgm:pt>
    <dgm:pt modelId="{EA535B62-8FED-41F3-86D4-7DEA98BCAD95}" cxnId="{21F56A18-0292-4136-95E0-4F2837DEEC38}" type="sibTrans">
      <dgm:prSet/>
      <dgm:spPr/>
      <dgm:t>
        <a:bodyPr/>
        <a:lstStyle/>
        <a:p>
          <a:endParaRPr lang="zh-CN" altLang="en-US" sz="1600">
            <a:latin typeface="微软雅黑" panose="020B0503020204020204" charset="-122"/>
            <a:ea typeface="微软雅黑" panose="020B0503020204020204" charset="-122"/>
          </a:endParaRPr>
        </a:p>
      </dgm:t>
    </dgm:pt>
    <dgm:pt modelId="{A747DB6E-3A69-4C47-833D-2EC04B9B0E63}">
      <dgm:prSet phldrT="[文本]" custT="1"/>
      <dgm:spPr>
        <a:solidFill>
          <a:srgbClr val="A5A5A5"/>
        </a:solidFill>
      </dgm:spPr>
      <dgm:t>
        <a:bodyPr/>
        <a:lstStyle/>
        <a:p>
          <a:pPr marL="0" lvl="0" indent="0" algn="ctr" defTabSz="1244600">
            <a:lnSpc>
              <a:spcPct val="90000"/>
            </a:lnSpc>
            <a:spcBef>
              <a:spcPct val="0"/>
            </a:spcBef>
            <a:spcAft>
              <a:spcPct val="35000"/>
            </a:spcAft>
            <a:buNone/>
          </a:pPr>
          <a:r>
            <a:rPr lang="zh-CN" altLang="en-US"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rPr>
            <a:t>分析评价意见</a:t>
          </a:r>
          <a:endParaRPr lang="en-US" altLang="zh-CN"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可行性分析</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指导教师意见</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学院意见</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学校意见</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endParaRPr lang="en-US" altLang="zh-CN" sz="2000" b="0" kern="1200" dirty="0">
            <a:effectLst/>
            <a:latin typeface="微软雅黑" panose="020B0503020204020204" charset="-122"/>
            <a:ea typeface="微软雅黑" panose="020B0503020204020204" charset="-122"/>
          </a:endParaRPr>
        </a:p>
      </dgm:t>
    </dgm:pt>
    <dgm:pt modelId="{1D9331AB-D586-4DC6-9870-D5997A126ED5}" cxnId="{3FADB88B-B1E9-4934-9982-7C632FB6AA9C}" type="parTrans">
      <dgm:prSet/>
      <dgm:spPr/>
      <dgm:t>
        <a:bodyPr/>
        <a:lstStyle/>
        <a:p>
          <a:endParaRPr lang="zh-CN" altLang="en-US" sz="1600">
            <a:latin typeface="微软雅黑" panose="020B0503020204020204" charset="-122"/>
            <a:ea typeface="微软雅黑" panose="020B0503020204020204" charset="-122"/>
          </a:endParaRPr>
        </a:p>
      </dgm:t>
    </dgm:pt>
    <dgm:pt modelId="{3BF45E6A-3379-4F0B-B72F-5A581F73ADA4}" cxnId="{3FADB88B-B1E9-4934-9982-7C632FB6AA9C}" type="sibTrans">
      <dgm:prSet/>
      <dgm:spPr/>
      <dgm:t>
        <a:bodyPr/>
        <a:lstStyle/>
        <a:p>
          <a:endParaRPr lang="zh-CN" altLang="en-US" sz="1600">
            <a:latin typeface="微软雅黑" panose="020B0503020204020204" charset="-122"/>
            <a:ea typeface="微软雅黑" panose="020B0503020204020204" charset="-122"/>
          </a:endParaRPr>
        </a:p>
      </dgm:t>
    </dgm:pt>
    <dgm:pt modelId="{A9BBA571-761B-44B9-8815-BFE082E1CA00}" type="pres">
      <dgm:prSet presAssocID="{8DC9F7AF-83D0-4F46-83B7-0336B8E22955}" presName="composite" presStyleCnt="0">
        <dgm:presLayoutVars>
          <dgm:chMax val="1"/>
          <dgm:dir/>
          <dgm:resizeHandles val="exact"/>
        </dgm:presLayoutVars>
      </dgm:prSet>
      <dgm:spPr/>
    </dgm:pt>
    <dgm:pt modelId="{7CB3D871-84CE-40FE-A4A2-E6D33F80D63A}" type="pres">
      <dgm:prSet presAssocID="{ED9BD132-F61F-49B1-8A1C-3241178B4E8B}" presName="roof" presStyleLbl="dkBgShp" presStyleIdx="0" presStyleCnt="2" custScaleY="72324" custLinFactNeighborX="29038" custLinFactNeighborY="9413"/>
      <dgm:spPr/>
    </dgm:pt>
    <dgm:pt modelId="{1B2B7423-87E1-4875-A802-0A2238A6E564}" type="pres">
      <dgm:prSet presAssocID="{ED9BD132-F61F-49B1-8A1C-3241178B4E8B}" presName="pillars" presStyleCnt="0"/>
      <dgm:spPr/>
    </dgm:pt>
    <dgm:pt modelId="{8CC4EF36-9321-4776-9DA6-29785837EA7B}" type="pres">
      <dgm:prSet presAssocID="{ED9BD132-F61F-49B1-8A1C-3241178B4E8B}" presName="pillar1" presStyleLbl="node1" presStyleIdx="0" presStyleCnt="3" custScaleX="30092" custLinFactNeighborX="-2614" custLinFactNeighborY="3771">
        <dgm:presLayoutVars>
          <dgm:bulletEnabled val="1"/>
        </dgm:presLayoutVars>
      </dgm:prSet>
      <dgm:spPr/>
    </dgm:pt>
    <dgm:pt modelId="{E4DD0136-E3E9-4CD9-855E-23F8BF34EDF1}" type="pres">
      <dgm:prSet presAssocID="{5E734D1D-9D9F-4F90-BB08-8EBEA6991A50}" presName="pillarX" presStyleLbl="node1" presStyleIdx="1" presStyleCnt="3" custScaleX="30092" custLinFactNeighborX="255" custLinFactNeighborY="3901">
        <dgm:presLayoutVars>
          <dgm:bulletEnabled val="1"/>
        </dgm:presLayoutVars>
      </dgm:prSet>
      <dgm:spPr/>
    </dgm:pt>
    <dgm:pt modelId="{FB0037E3-F9FB-4FEF-870B-6D4F6ECC5037}" type="pres">
      <dgm:prSet presAssocID="{A747DB6E-3A69-4C47-833D-2EC04B9B0E63}" presName="pillarX" presStyleLbl="node1" presStyleIdx="2" presStyleCnt="3" custScaleX="30092" custLinFactNeighborX="3923" custLinFactNeighborY="3901">
        <dgm:presLayoutVars>
          <dgm:bulletEnabled val="1"/>
        </dgm:presLayoutVars>
      </dgm:prSet>
      <dgm:spPr/>
    </dgm:pt>
    <dgm:pt modelId="{4F1496C9-CC17-4B51-96DF-833189E45239}" type="pres">
      <dgm:prSet presAssocID="{ED9BD132-F61F-49B1-8A1C-3241178B4E8B}" presName="base" presStyleLbl="dkBgShp" presStyleIdx="1" presStyleCnt="2" custLinFactNeighborY="31323"/>
      <dgm:spPr/>
    </dgm:pt>
  </dgm:ptLst>
  <dgm:cxnLst>
    <dgm:cxn modelId="{21F56A18-0292-4136-95E0-4F2837DEEC38}" srcId="{ED9BD132-F61F-49B1-8A1C-3241178B4E8B}" destId="{5E734D1D-9D9F-4F90-BB08-8EBEA6991A50}" srcOrd="1" destOrd="0" parTransId="{A73040B6-1A5E-46C9-B244-D58F00BD392B}" sibTransId="{EA535B62-8FED-41F3-86D4-7DEA98BCAD95}"/>
    <dgm:cxn modelId="{D0AC4E23-3EC4-49F5-A40F-127C944549FF}" srcId="{8DC9F7AF-83D0-4F46-83B7-0336B8E22955}" destId="{ED9BD132-F61F-49B1-8A1C-3241178B4E8B}" srcOrd="0" destOrd="0" parTransId="{F15C6530-1118-4D5C-AE6C-5B65FCBEEEF2}" sibTransId="{5A178ED4-83B8-47CD-84C5-C586FE98CA6B}"/>
    <dgm:cxn modelId="{1234924F-C03F-4F40-95AC-183FD1AF6704}" type="presOf" srcId="{5E734D1D-9D9F-4F90-BB08-8EBEA6991A50}" destId="{E4DD0136-E3E9-4CD9-855E-23F8BF34EDF1}" srcOrd="0" destOrd="0" presId="urn:microsoft.com/office/officeart/2005/8/layout/hList3"/>
    <dgm:cxn modelId="{7DC0BD59-9081-4083-8AA0-82BBD67AFEF1}" type="presOf" srcId="{8DC9F7AF-83D0-4F46-83B7-0336B8E22955}" destId="{A9BBA571-761B-44B9-8815-BFE082E1CA00}" srcOrd="0" destOrd="0" presId="urn:microsoft.com/office/officeart/2005/8/layout/hList3"/>
    <dgm:cxn modelId="{3FADB88B-B1E9-4934-9982-7C632FB6AA9C}" srcId="{ED9BD132-F61F-49B1-8A1C-3241178B4E8B}" destId="{A747DB6E-3A69-4C47-833D-2EC04B9B0E63}" srcOrd="2" destOrd="0" parTransId="{1D9331AB-D586-4DC6-9870-D5997A126ED5}" sibTransId="{3BF45E6A-3379-4F0B-B72F-5A581F73ADA4}"/>
    <dgm:cxn modelId="{FEC934AE-0F56-489C-B667-EA56BBD86405}" type="presOf" srcId="{DC3B5CDA-81CF-4766-BB59-93EE0B780673}" destId="{8CC4EF36-9321-4776-9DA6-29785837EA7B}" srcOrd="0" destOrd="0" presId="urn:microsoft.com/office/officeart/2005/8/layout/hList3"/>
    <dgm:cxn modelId="{FF27A9BC-3EC4-4E1F-8F5A-BE4672A0F50C}" type="presOf" srcId="{ED9BD132-F61F-49B1-8A1C-3241178B4E8B}" destId="{7CB3D871-84CE-40FE-A4A2-E6D33F80D63A}" srcOrd="0" destOrd="0" presId="urn:microsoft.com/office/officeart/2005/8/layout/hList3"/>
    <dgm:cxn modelId="{02371ABD-D7C7-4B90-A8CD-28933180CEC9}" srcId="{ED9BD132-F61F-49B1-8A1C-3241178B4E8B}" destId="{DC3B5CDA-81CF-4766-BB59-93EE0B780673}" srcOrd="0" destOrd="0" parTransId="{4A9252A9-D0CC-43EA-8B8B-DC11C240787E}" sibTransId="{D4000FEF-D39D-4E91-BB30-7B76B7854793}"/>
    <dgm:cxn modelId="{C577FFE1-7205-43F7-97B3-A8FCE1FA1388}" type="presOf" srcId="{A747DB6E-3A69-4C47-833D-2EC04B9B0E63}" destId="{FB0037E3-F9FB-4FEF-870B-6D4F6ECC5037}" srcOrd="0" destOrd="0" presId="urn:microsoft.com/office/officeart/2005/8/layout/hList3"/>
    <dgm:cxn modelId="{1AEB306E-03EC-4ADC-AEC0-B15095812C62}" type="presParOf" srcId="{A9BBA571-761B-44B9-8815-BFE082E1CA00}" destId="{7CB3D871-84CE-40FE-A4A2-E6D33F80D63A}" srcOrd="0" destOrd="0" presId="urn:microsoft.com/office/officeart/2005/8/layout/hList3"/>
    <dgm:cxn modelId="{4E232EBC-26E7-4AB6-9777-05EDA1412EC6}" type="presParOf" srcId="{A9BBA571-761B-44B9-8815-BFE082E1CA00}" destId="{1B2B7423-87E1-4875-A802-0A2238A6E564}" srcOrd="1" destOrd="0" presId="urn:microsoft.com/office/officeart/2005/8/layout/hList3"/>
    <dgm:cxn modelId="{19B7A976-FFE2-42C4-AF81-5BF8D643397B}" type="presParOf" srcId="{1B2B7423-87E1-4875-A802-0A2238A6E564}" destId="{8CC4EF36-9321-4776-9DA6-29785837EA7B}" srcOrd="0" destOrd="0" presId="urn:microsoft.com/office/officeart/2005/8/layout/hList3"/>
    <dgm:cxn modelId="{179791D4-9FEE-4B6E-9E31-99418299D099}" type="presParOf" srcId="{1B2B7423-87E1-4875-A802-0A2238A6E564}" destId="{E4DD0136-E3E9-4CD9-855E-23F8BF34EDF1}" srcOrd="1" destOrd="0" presId="urn:microsoft.com/office/officeart/2005/8/layout/hList3"/>
    <dgm:cxn modelId="{CEAFB6EA-8511-41EE-BFFB-1875D714666B}" type="presParOf" srcId="{1B2B7423-87E1-4875-A802-0A2238A6E564}" destId="{FB0037E3-F9FB-4FEF-870B-6D4F6ECC5037}" srcOrd="2" destOrd="0" presId="urn:microsoft.com/office/officeart/2005/8/layout/hList3"/>
    <dgm:cxn modelId="{93227F82-442C-4C51-842E-578277248C9E}" type="presParOf" srcId="{A9BBA571-761B-44B9-8815-BFE082E1CA00}" destId="{4F1496C9-CC17-4B51-96DF-833189E45239}" srcOrd="2" destOrd="0" presId="urn:microsoft.com/office/officeart/2005/8/layout/h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867A27-1E94-4458-94C5-D3715803D020}" type="doc">
      <dgm:prSet loTypeId="urn:microsoft.com/office/officeart/2005/8/layout/list1#1" loCatId="list" qsTypeId="urn:microsoft.com/office/officeart/2005/8/quickstyle/simple2#1" qsCatId="simple" csTypeId="urn:microsoft.com/office/officeart/2005/8/colors/accent4_3#1" csCatId="colorful" phldr="1"/>
      <dgm:spPr/>
      <dgm:t>
        <a:bodyPr/>
        <a:lstStyle/>
        <a:p>
          <a:endParaRPr lang="zh-CN" altLang="en-US"/>
        </a:p>
      </dgm:t>
    </dgm:pt>
    <dgm:pt modelId="{DA2CE5F6-EBBA-446E-8763-5E1841F38EE7}">
      <dgm:prSet phldrT="[文本]" custT="1"/>
      <dgm:spPr>
        <a:solidFill>
          <a:srgbClr val="A22B17"/>
        </a:solidFill>
      </dgm:spPr>
      <dgm:t>
        <a:bodyPr/>
        <a:lstStyle/>
        <a:p>
          <a:pPr algn="l"/>
          <a:r>
            <a:rPr lang="en-US" altLang="zh-CN" sz="2000" b="1" dirty="0">
              <a:latin typeface="微软雅黑" panose="020B0503020204020204" charset="-122"/>
              <a:ea typeface="微软雅黑" panose="020B0503020204020204" charset="-122"/>
            </a:rPr>
            <a:t>1.</a:t>
          </a:r>
          <a:r>
            <a:rPr lang="zh-CN" altLang="en-US" sz="2000" b="1" dirty="0">
              <a:latin typeface="微软雅黑" panose="020B0503020204020204" charset="-122"/>
              <a:ea typeface="微软雅黑" panose="020B0503020204020204" charset="-122"/>
            </a:rPr>
            <a:t>相关证件</a:t>
          </a:r>
        </a:p>
      </dgm:t>
    </dgm:pt>
    <dgm:pt modelId="{0613B012-B028-45A9-BB4B-64B4DC4D7442}" cxnId="{93E9992D-7EA1-40FF-AD2E-1A9936F6385D}" type="parTrans">
      <dgm:prSet/>
      <dgm:spPr/>
      <dgm:t>
        <a:bodyPr/>
        <a:lstStyle/>
        <a:p>
          <a:endParaRPr lang="zh-CN" altLang="en-US"/>
        </a:p>
      </dgm:t>
    </dgm:pt>
    <dgm:pt modelId="{7CE45859-FF82-4A2A-A72D-57AF7DDAE24E}" cxnId="{93E9992D-7EA1-40FF-AD2E-1A9936F6385D}" type="sibTrans">
      <dgm:prSet/>
      <dgm:spPr/>
      <dgm:t>
        <a:bodyPr/>
        <a:lstStyle/>
        <a:p>
          <a:endParaRPr lang="zh-CN" altLang="en-US"/>
        </a:p>
      </dgm:t>
    </dgm:pt>
    <dgm:pt modelId="{C875E4B5-E30A-4DF2-9071-E86E413840CE}">
      <dgm:prSet custT="1"/>
      <dgm:spPr>
        <a:solidFill>
          <a:schemeClr val="bg1">
            <a:alpha val="90000"/>
          </a:schemeClr>
        </a:solidFill>
        <a:ln>
          <a:solidFill>
            <a:srgbClr val="C00000"/>
          </a:solidFill>
        </a:ln>
      </dgm:spPr>
      <dgm:t>
        <a:bodyPr/>
        <a:lstStyle/>
        <a:p>
          <a:r>
            <a:rPr lang="zh-CN" altLang="en-US" sz="1600" b="1" dirty="0">
              <a:latin typeface="微软雅黑" panose="020B0503020204020204" charset="-122"/>
              <a:ea typeface="微软雅黑" panose="020B0503020204020204" charset="-122"/>
            </a:rPr>
            <a:t>身份证、学生证、介绍信等</a:t>
          </a:r>
        </a:p>
      </dgm:t>
    </dgm:pt>
    <dgm:pt modelId="{7DBDF4F0-3813-4286-9D37-EDF5B723A0C4}" cxnId="{6E22B364-82F2-4251-BE87-456C5CC42155}" type="parTrans">
      <dgm:prSet/>
      <dgm:spPr/>
      <dgm:t>
        <a:bodyPr/>
        <a:lstStyle/>
        <a:p>
          <a:endParaRPr lang="zh-CN" altLang="en-US"/>
        </a:p>
      </dgm:t>
    </dgm:pt>
    <dgm:pt modelId="{CD650B55-BDBA-4F7D-AA7D-9D211BDEC892}" cxnId="{6E22B364-82F2-4251-BE87-456C5CC42155}" type="sibTrans">
      <dgm:prSet/>
      <dgm:spPr/>
      <dgm:t>
        <a:bodyPr/>
        <a:lstStyle/>
        <a:p>
          <a:endParaRPr lang="zh-CN" altLang="en-US"/>
        </a:p>
      </dgm:t>
    </dgm:pt>
    <dgm:pt modelId="{D8A3F856-3934-4D03-8696-2BA5751E18E4}">
      <dgm:prSet phldrT="[文本]" custT="1"/>
      <dgm:spPr>
        <a:solidFill>
          <a:srgbClr val="A22B17"/>
        </a:solidFill>
      </dgm:spPr>
      <dgm:t>
        <a:bodyPr/>
        <a:lstStyle/>
        <a:p>
          <a:pPr algn="l"/>
          <a:r>
            <a:rPr lang="en-US" altLang="zh-CN" sz="2000" b="1" dirty="0">
              <a:latin typeface="微软雅黑" panose="020B0503020204020204" charset="-122"/>
              <a:ea typeface="微软雅黑" panose="020B0503020204020204" charset="-122"/>
            </a:rPr>
            <a:t>2.</a:t>
          </a:r>
          <a:r>
            <a:rPr lang="zh-CN" altLang="en-US" sz="2000" b="1" dirty="0">
              <a:latin typeface="微软雅黑" panose="020B0503020204020204" charset="-122"/>
              <a:ea typeface="微软雅黑" panose="020B0503020204020204" charset="-122"/>
            </a:rPr>
            <a:t>生活用品</a:t>
          </a:r>
        </a:p>
      </dgm:t>
    </dgm:pt>
    <dgm:pt modelId="{895AB102-C885-4170-B537-7FF571316C9A}" cxnId="{1D174886-90E2-4F4F-802E-5D83E0B812EB}" type="parTrans">
      <dgm:prSet/>
      <dgm:spPr/>
      <dgm:t>
        <a:bodyPr/>
        <a:lstStyle/>
        <a:p>
          <a:endParaRPr lang="zh-CN" altLang="en-US"/>
        </a:p>
      </dgm:t>
    </dgm:pt>
    <dgm:pt modelId="{6B75A647-2B02-4102-A15A-37BBE6DCCC56}" cxnId="{1D174886-90E2-4F4F-802E-5D83E0B812EB}" type="sibTrans">
      <dgm:prSet/>
      <dgm:spPr/>
      <dgm:t>
        <a:bodyPr/>
        <a:lstStyle/>
        <a:p>
          <a:endParaRPr lang="zh-CN" altLang="en-US"/>
        </a:p>
      </dgm:t>
    </dgm:pt>
    <dgm:pt modelId="{85FE95A9-62A7-4128-9656-348113E2E919}">
      <dgm:prSet custT="1"/>
      <dgm:spPr>
        <a:ln>
          <a:solidFill>
            <a:srgbClr val="C00000"/>
          </a:solidFill>
        </a:ln>
      </dgm:spPr>
      <dgm:t>
        <a:bodyPr/>
        <a:lstStyle/>
        <a:p>
          <a:r>
            <a:rPr lang="zh-CN" altLang="en-US" sz="1600" b="1" dirty="0">
              <a:latin typeface="微软雅黑" panose="020B0503020204020204" charset="-122"/>
              <a:ea typeface="微软雅黑" panose="020B0503020204020204" charset="-122"/>
            </a:rPr>
            <a:t>洗漱用品、衣服、雨伞、手电、手表等</a:t>
          </a:r>
        </a:p>
      </dgm:t>
    </dgm:pt>
    <dgm:pt modelId="{D05E299F-82DF-45B0-8303-E94A02DC66C1}" cxnId="{3409BF8D-E3BF-4B75-AE11-5F6652B9AAE6}" type="parTrans">
      <dgm:prSet/>
      <dgm:spPr/>
      <dgm:t>
        <a:bodyPr/>
        <a:lstStyle/>
        <a:p>
          <a:endParaRPr lang="zh-CN" altLang="en-US"/>
        </a:p>
      </dgm:t>
    </dgm:pt>
    <dgm:pt modelId="{0025E275-5F96-4EDC-8A4B-59E9BB17525C}" cxnId="{3409BF8D-E3BF-4B75-AE11-5F6652B9AAE6}" type="sibTrans">
      <dgm:prSet/>
      <dgm:spPr/>
      <dgm:t>
        <a:bodyPr/>
        <a:lstStyle/>
        <a:p>
          <a:endParaRPr lang="zh-CN" altLang="en-US"/>
        </a:p>
      </dgm:t>
    </dgm:pt>
    <dgm:pt modelId="{FED7F1D7-B55F-4DB5-9B93-E13DE353A591}">
      <dgm:prSet phldrT="[文本]" custT="1"/>
      <dgm:spPr>
        <a:solidFill>
          <a:srgbClr val="A22B17"/>
        </a:solidFill>
      </dgm:spPr>
      <dgm:t>
        <a:bodyPr/>
        <a:lstStyle/>
        <a:p>
          <a:pPr algn="l"/>
          <a:r>
            <a:rPr lang="en-US" altLang="zh-CN" sz="2000" b="1" dirty="0">
              <a:latin typeface="微软雅黑" panose="020B0503020204020204" charset="-122"/>
              <a:ea typeface="微软雅黑" panose="020B0503020204020204" charset="-122"/>
            </a:rPr>
            <a:t>3.</a:t>
          </a:r>
          <a:r>
            <a:rPr lang="zh-CN" altLang="en-US" sz="2000" b="1" dirty="0">
              <a:latin typeface="微软雅黑" panose="020B0503020204020204" charset="-122"/>
              <a:ea typeface="微软雅黑" panose="020B0503020204020204" charset="-122"/>
            </a:rPr>
            <a:t>联络工具</a:t>
          </a:r>
        </a:p>
      </dgm:t>
    </dgm:pt>
    <dgm:pt modelId="{143CBE45-4807-4ED5-91F0-D66C1BB7FD8B}" cxnId="{017CF261-1B70-438D-ACDC-BBFE322F4143}" type="parTrans">
      <dgm:prSet/>
      <dgm:spPr/>
      <dgm:t>
        <a:bodyPr/>
        <a:lstStyle/>
        <a:p>
          <a:endParaRPr lang="zh-CN" altLang="en-US"/>
        </a:p>
      </dgm:t>
    </dgm:pt>
    <dgm:pt modelId="{20626EEB-4392-46E5-8CA4-1B3687BE74C8}" cxnId="{017CF261-1B70-438D-ACDC-BBFE322F4143}" type="sibTrans">
      <dgm:prSet/>
      <dgm:spPr/>
      <dgm:t>
        <a:bodyPr/>
        <a:lstStyle/>
        <a:p>
          <a:endParaRPr lang="zh-CN" altLang="en-US"/>
        </a:p>
      </dgm:t>
    </dgm:pt>
    <dgm:pt modelId="{8E3B83CB-9063-432F-BAD9-CCBC0536544A}">
      <dgm:prSet phldr="0" custT="1"/>
      <dgm:spPr>
        <a:ln>
          <a:solidFill>
            <a:srgbClr val="C00000"/>
          </a:solidFill>
        </a:ln>
      </dgm:spPr>
      <dgm:t>
        <a:bodyPr vert="horz" wrap="square"/>
        <a:lstStyle/>
        <a:p>
          <a:pPr>
            <a:lnSpc>
              <a:spcPct val="100000"/>
            </a:lnSpc>
            <a:spcBef>
              <a:spcPct val="0"/>
            </a:spcBef>
            <a:spcAft>
              <a:spcPct val="15000"/>
            </a:spcAft>
          </a:pPr>
          <a:r>
            <a:rPr lang="zh-CN" altLang="en-US" sz="1600" b="1" dirty="0">
              <a:latin typeface="微软雅黑" panose="020B0503020204020204" charset="-122"/>
              <a:ea typeface="微软雅黑" panose="020B0503020204020204" charset="-122"/>
            </a:rPr>
            <a:t>手机及充电器、地图、指南针等</a:t>
          </a:r>
          <a:endParaRPr sz="700"/>
        </a:p>
      </dgm:t>
    </dgm:pt>
    <dgm:pt modelId="{C952168E-8EB4-4D7A-B21E-9661E20EA77E}" cxnId="{AFCF7FDB-508B-4205-B985-6169BB00AB25}" type="parTrans">
      <dgm:prSet/>
      <dgm:spPr/>
      <dgm:t>
        <a:bodyPr/>
        <a:lstStyle/>
        <a:p>
          <a:endParaRPr lang="zh-CN" altLang="en-US"/>
        </a:p>
      </dgm:t>
    </dgm:pt>
    <dgm:pt modelId="{C4263A91-2DCB-4126-AD36-A9F0C3062F7D}" cxnId="{AFCF7FDB-508B-4205-B985-6169BB00AB25}" type="sibTrans">
      <dgm:prSet/>
      <dgm:spPr/>
      <dgm:t>
        <a:bodyPr/>
        <a:lstStyle/>
        <a:p>
          <a:endParaRPr lang="zh-CN" altLang="en-US"/>
        </a:p>
      </dgm:t>
    </dgm:pt>
    <dgm:pt modelId="{16CBA2FB-2E8F-4DBC-AE32-CF9C73D5846E}">
      <dgm:prSet phldrT="[文本]" custT="1"/>
      <dgm:spPr>
        <a:solidFill>
          <a:srgbClr val="A22B17"/>
        </a:solidFill>
      </dgm:spPr>
      <dgm:t>
        <a:bodyPr/>
        <a:lstStyle/>
        <a:p>
          <a:pPr algn="l"/>
          <a:r>
            <a:rPr lang="en-US" altLang="zh-CN" sz="2000" b="1" dirty="0">
              <a:latin typeface="微软雅黑" panose="020B0503020204020204" charset="-122"/>
              <a:ea typeface="微软雅黑" panose="020B0503020204020204" charset="-122"/>
            </a:rPr>
            <a:t>4.</a:t>
          </a:r>
          <a:r>
            <a:rPr lang="zh-CN" altLang="en-US" sz="2000" b="1" dirty="0">
              <a:latin typeface="微软雅黑" panose="020B0503020204020204" charset="-122"/>
              <a:ea typeface="微软雅黑" panose="020B0503020204020204" charset="-122"/>
            </a:rPr>
            <a:t>医疗用具</a:t>
          </a:r>
        </a:p>
      </dgm:t>
    </dgm:pt>
    <dgm:pt modelId="{56F1BE7B-D464-4512-BEF5-DEB9172E65D4}" cxnId="{364BEDDC-1921-4E5B-8640-A517D8B8D699}" type="parTrans">
      <dgm:prSet/>
      <dgm:spPr/>
      <dgm:t>
        <a:bodyPr/>
        <a:lstStyle/>
        <a:p>
          <a:endParaRPr lang="zh-CN" altLang="en-US"/>
        </a:p>
      </dgm:t>
    </dgm:pt>
    <dgm:pt modelId="{872D2DB3-8158-4ECA-8A9F-3762017A91FC}" cxnId="{364BEDDC-1921-4E5B-8640-A517D8B8D699}" type="sibTrans">
      <dgm:prSet/>
      <dgm:spPr/>
      <dgm:t>
        <a:bodyPr/>
        <a:lstStyle/>
        <a:p>
          <a:endParaRPr lang="zh-CN" altLang="en-US"/>
        </a:p>
      </dgm:t>
    </dgm:pt>
    <dgm:pt modelId="{CCA2C6E9-A04A-4566-B241-CA706EB66800}">
      <dgm:prSet phldr="0" custT="1"/>
      <dgm:spPr>
        <a:ln>
          <a:solidFill>
            <a:srgbClr val="C00000"/>
          </a:solidFill>
        </a:ln>
      </dgm:spPr>
      <dgm:t>
        <a:bodyPr vert="horz" wrap="square"/>
        <a:p>
          <a:pPr>
            <a:lnSpc>
              <a:spcPct val="100000"/>
            </a:lnSpc>
            <a:spcBef>
              <a:spcPct val="0"/>
            </a:spcBef>
            <a:spcAft>
              <a:spcPct val="15000"/>
            </a:spcAft>
          </a:pPr>
          <a:r>
            <a:rPr lang="zh-CN" altLang="en-US" sz="1600" b="1" dirty="0">
              <a:latin typeface="微软雅黑" panose="020B0503020204020204" charset="-122"/>
              <a:ea typeface="微软雅黑" panose="020B0503020204020204" charset="-122"/>
            </a:rPr>
            <a:t>口罩、护目镜等防护工具，消毒水等消毒清洁用品，感冒药、等日常药</a:t>
          </a:r>
          <a:r>
            <a:rPr sz="1600" dirty="0">
              <a:latin typeface="微软雅黑" panose="020B0503020204020204" charset="-122"/>
              <a:ea typeface="微软雅黑" panose="020B0503020204020204" charset="-122"/>
            </a:rPr>
            <a:t/>
          </a:r>
          <a:endParaRPr sz="1600" dirty="0">
            <a:latin typeface="微软雅黑" panose="020B0503020204020204" charset="-122"/>
            <a:ea typeface="微软雅黑" panose="020B0503020204020204" charset="-122"/>
          </a:endParaRPr>
        </a:p>
      </dgm:t>
    </dgm:pt>
    <dgm:pt modelId="{883456CF-493A-46CC-892D-2FD4B6DD2E55}" cxnId="{5427C847-82C0-45DA-A0A8-45E027F9D2C5}" type="parTrans">
      <dgm:prSet/>
      <dgm:spPr/>
      <dgm:t>
        <a:bodyPr/>
        <a:lstStyle/>
        <a:p>
          <a:endParaRPr lang="zh-CN" altLang="en-US"/>
        </a:p>
      </dgm:t>
    </dgm:pt>
    <dgm:pt modelId="{013BC191-F890-4049-97E4-850AF4A0B9C2}" cxnId="{5427C847-82C0-45DA-A0A8-45E027F9D2C5}" type="sibTrans">
      <dgm:prSet/>
      <dgm:spPr/>
      <dgm:t>
        <a:bodyPr/>
        <a:lstStyle/>
        <a:p>
          <a:endParaRPr lang="zh-CN" altLang="en-US"/>
        </a:p>
      </dgm:t>
    </dgm:pt>
    <dgm:pt modelId="{BF39F5A2-DD08-4B6E-9871-966EFB2E3C7D}">
      <dgm:prSet custT="1"/>
      <dgm:spPr>
        <a:solidFill>
          <a:srgbClr val="A22B17"/>
        </a:solidFill>
      </dgm:spPr>
      <dgm:t>
        <a:bodyPr/>
        <a:lstStyle/>
        <a:p>
          <a:r>
            <a:rPr lang="en-US" altLang="zh-CN" sz="2000" b="1" dirty="0">
              <a:latin typeface="微软雅黑" panose="020B0503020204020204" charset="-122"/>
              <a:ea typeface="微软雅黑" panose="020B0503020204020204" charset="-122"/>
            </a:rPr>
            <a:t>5.</a:t>
          </a:r>
          <a:r>
            <a:rPr lang="zh-CN" altLang="en-US" sz="2000" b="1" dirty="0">
              <a:latin typeface="微软雅黑" panose="020B0503020204020204" charset="-122"/>
              <a:ea typeface="微软雅黑" panose="020B0503020204020204" charset="-122"/>
            </a:rPr>
            <a:t>实践经费</a:t>
          </a:r>
        </a:p>
      </dgm:t>
    </dgm:pt>
    <dgm:pt modelId="{8EAEFDCD-5C7B-42E7-A1B3-F847C35B8ED3}" cxnId="{AA7F3BF8-D799-4603-9AB4-2DD4DE3E69D7}" type="parTrans">
      <dgm:prSet/>
      <dgm:spPr/>
      <dgm:t>
        <a:bodyPr/>
        <a:lstStyle/>
        <a:p>
          <a:endParaRPr lang="zh-CN" altLang="en-US"/>
        </a:p>
      </dgm:t>
    </dgm:pt>
    <dgm:pt modelId="{BA00E047-42E2-43DE-AA0C-25A15537A690}" cxnId="{AA7F3BF8-D799-4603-9AB4-2DD4DE3E69D7}" type="sibTrans">
      <dgm:prSet/>
      <dgm:spPr/>
      <dgm:t>
        <a:bodyPr/>
        <a:lstStyle/>
        <a:p>
          <a:endParaRPr lang="zh-CN" altLang="en-US"/>
        </a:p>
      </dgm:t>
    </dgm:pt>
    <dgm:pt modelId="{E791BC49-3B71-419F-9AB0-11F7705906AF}">
      <dgm:prSet custT="1"/>
      <dgm:spPr>
        <a:ln>
          <a:solidFill>
            <a:srgbClr val="C00000"/>
          </a:solidFill>
        </a:ln>
      </dgm:spPr>
      <dgm:t>
        <a:bodyPr/>
        <a:lstStyle/>
        <a:p>
          <a:r>
            <a:rPr lang="zh-CN" altLang="en-US" sz="1600" b="1" dirty="0">
              <a:latin typeface="微软雅黑" panose="020B0503020204020204" charset="-122"/>
              <a:ea typeface="微软雅黑" panose="020B0503020204020204" charset="-122"/>
            </a:rPr>
            <a:t>现金、银行卡等</a:t>
          </a:r>
        </a:p>
      </dgm:t>
    </dgm:pt>
    <dgm:pt modelId="{1DEAA2E2-0B0C-4B18-9AF2-DC63F36FE6B0}" cxnId="{4BBFF6BA-AFB5-4CAC-A234-636D77730181}" type="parTrans">
      <dgm:prSet/>
      <dgm:spPr/>
      <dgm:t>
        <a:bodyPr/>
        <a:lstStyle/>
        <a:p>
          <a:endParaRPr lang="zh-CN" altLang="en-US"/>
        </a:p>
      </dgm:t>
    </dgm:pt>
    <dgm:pt modelId="{E880047A-DFA7-4A8A-A9CB-5555DECA3D61}" cxnId="{4BBFF6BA-AFB5-4CAC-A234-636D77730181}" type="sibTrans">
      <dgm:prSet/>
      <dgm:spPr/>
      <dgm:t>
        <a:bodyPr/>
        <a:lstStyle/>
        <a:p>
          <a:endParaRPr lang="zh-CN" altLang="en-US"/>
        </a:p>
      </dgm:t>
    </dgm:pt>
    <dgm:pt modelId="{C35B404F-B0B7-4465-A3BA-02F04D664106}" type="pres">
      <dgm:prSet presAssocID="{C4867A27-1E94-4458-94C5-D3715803D020}" presName="linear" presStyleCnt="0">
        <dgm:presLayoutVars>
          <dgm:dir/>
          <dgm:animLvl val="lvl"/>
          <dgm:resizeHandles val="exact"/>
        </dgm:presLayoutVars>
      </dgm:prSet>
      <dgm:spPr/>
    </dgm:pt>
    <dgm:pt modelId="{02138C63-E4CC-4B6A-84A1-0B41CDF59141}" type="pres">
      <dgm:prSet presAssocID="{DA2CE5F6-EBBA-446E-8763-5E1841F38EE7}" presName="parentLin" presStyleCnt="0"/>
      <dgm:spPr/>
    </dgm:pt>
    <dgm:pt modelId="{3A6FAF94-6A2E-4B03-A417-97D1E107F043}" type="pres">
      <dgm:prSet presAssocID="{DA2CE5F6-EBBA-446E-8763-5E1841F38EE7}" presName="parentLeftMargin" presStyleCnt="0"/>
      <dgm:spPr/>
    </dgm:pt>
    <dgm:pt modelId="{2F381A01-AEA5-441A-9B60-5E5AF05021B8}" type="pres">
      <dgm:prSet presAssocID="{DA2CE5F6-EBBA-446E-8763-5E1841F38EE7}" presName="parentText" presStyleLbl="node1" presStyleIdx="0" presStyleCnt="5" custScaleX="56489" custScaleY="180666" custLinFactNeighborX="-42375" custLinFactNeighborY="-6022">
        <dgm:presLayoutVars>
          <dgm:chMax val="0"/>
          <dgm:bulletEnabled val="1"/>
        </dgm:presLayoutVars>
      </dgm:prSet>
      <dgm:spPr/>
    </dgm:pt>
    <dgm:pt modelId="{029F5000-D1B6-411D-8817-417DA48F83BD}" type="pres">
      <dgm:prSet presAssocID="{DA2CE5F6-EBBA-446E-8763-5E1841F38EE7}" presName="negativeSpace" presStyleCnt="0"/>
      <dgm:spPr/>
    </dgm:pt>
    <dgm:pt modelId="{8CFEB6E6-D2B2-4FEB-8935-569ED3198F5F}" type="pres">
      <dgm:prSet presAssocID="{DA2CE5F6-EBBA-446E-8763-5E1841F38EE7}" presName="childText" presStyleLbl="conFgAcc1" presStyleIdx="0" presStyleCnt="5" custLinFactNeighborX="1010">
        <dgm:presLayoutVars>
          <dgm:bulletEnabled val="1"/>
        </dgm:presLayoutVars>
      </dgm:prSet>
      <dgm:spPr/>
    </dgm:pt>
    <dgm:pt modelId="{365541DE-E49E-448E-AE0B-4D1A3B0622AA}" type="pres">
      <dgm:prSet presAssocID="{7CE45859-FF82-4A2A-A72D-57AF7DDAE24E}" presName="spaceBetweenRectangles" presStyleCnt="0"/>
      <dgm:spPr/>
    </dgm:pt>
    <dgm:pt modelId="{C7F1E65A-63A1-4DBD-A6B7-82DF83F1C300}" type="pres">
      <dgm:prSet presAssocID="{D8A3F856-3934-4D03-8696-2BA5751E18E4}" presName="parentLin" presStyleCnt="0"/>
      <dgm:spPr/>
    </dgm:pt>
    <dgm:pt modelId="{3AE77545-69A0-476D-84C5-83B18E3331B8}" type="pres">
      <dgm:prSet presAssocID="{D8A3F856-3934-4D03-8696-2BA5751E18E4}" presName="parentLeftMargin" presStyleCnt="0"/>
      <dgm:spPr/>
    </dgm:pt>
    <dgm:pt modelId="{584CE17C-9C00-4C69-A1E7-B0D01B97E1F2}" type="pres">
      <dgm:prSet presAssocID="{D8A3F856-3934-4D03-8696-2BA5751E18E4}" presName="parentText" presStyleLbl="node1" presStyleIdx="1" presStyleCnt="5" custScaleX="56489" custScaleY="180666" custLinFactNeighborX="-42375" custLinFactNeighborY="-6022">
        <dgm:presLayoutVars>
          <dgm:chMax val="0"/>
          <dgm:bulletEnabled val="1"/>
        </dgm:presLayoutVars>
      </dgm:prSet>
      <dgm:spPr/>
    </dgm:pt>
    <dgm:pt modelId="{46748BCD-CF65-46BA-9740-CC475235D345}" type="pres">
      <dgm:prSet presAssocID="{D8A3F856-3934-4D03-8696-2BA5751E18E4}" presName="negativeSpace" presStyleCnt="0"/>
      <dgm:spPr/>
    </dgm:pt>
    <dgm:pt modelId="{7E8D1D2F-4F3F-4D3C-B230-C97ED53B4461}" type="pres">
      <dgm:prSet presAssocID="{D8A3F856-3934-4D03-8696-2BA5751E18E4}" presName="childText" presStyleLbl="conFgAcc1" presStyleIdx="1" presStyleCnt="5">
        <dgm:presLayoutVars>
          <dgm:bulletEnabled val="1"/>
        </dgm:presLayoutVars>
      </dgm:prSet>
      <dgm:spPr/>
    </dgm:pt>
    <dgm:pt modelId="{AF7745F6-88F6-49C0-AA27-46ED3046355E}" type="pres">
      <dgm:prSet presAssocID="{6B75A647-2B02-4102-A15A-37BBE6DCCC56}" presName="spaceBetweenRectangles" presStyleCnt="0"/>
      <dgm:spPr/>
    </dgm:pt>
    <dgm:pt modelId="{12E3B6C3-FDF8-40F4-940D-D6710DB37579}" type="pres">
      <dgm:prSet presAssocID="{FED7F1D7-B55F-4DB5-9B93-E13DE353A591}" presName="parentLin" presStyleCnt="0"/>
      <dgm:spPr/>
    </dgm:pt>
    <dgm:pt modelId="{12D77A41-2360-4107-90BC-7BB3AE7807A2}" type="pres">
      <dgm:prSet presAssocID="{FED7F1D7-B55F-4DB5-9B93-E13DE353A591}" presName="parentLeftMargin" presStyleCnt="0"/>
      <dgm:spPr/>
    </dgm:pt>
    <dgm:pt modelId="{54E7C001-B0F0-421F-A25A-FA5549928C82}" type="pres">
      <dgm:prSet presAssocID="{FED7F1D7-B55F-4DB5-9B93-E13DE353A591}" presName="parentText" presStyleLbl="node1" presStyleIdx="2" presStyleCnt="5" custScaleX="56489" custScaleY="180666" custLinFactNeighborX="-42375" custLinFactNeighborY="-6022">
        <dgm:presLayoutVars>
          <dgm:chMax val="0"/>
          <dgm:bulletEnabled val="1"/>
        </dgm:presLayoutVars>
      </dgm:prSet>
      <dgm:spPr/>
    </dgm:pt>
    <dgm:pt modelId="{8DAD943E-B318-411B-998C-FBB0C44A723E}" type="pres">
      <dgm:prSet presAssocID="{FED7F1D7-B55F-4DB5-9B93-E13DE353A591}" presName="negativeSpace" presStyleCnt="0"/>
      <dgm:spPr/>
    </dgm:pt>
    <dgm:pt modelId="{483905F9-69DD-4F8E-BFBF-5F8A3C6E1FB8}" type="pres">
      <dgm:prSet presAssocID="{FED7F1D7-B55F-4DB5-9B93-E13DE353A591}" presName="childText" presStyleLbl="conFgAcc1" presStyleIdx="2" presStyleCnt="5">
        <dgm:presLayoutVars>
          <dgm:bulletEnabled val="1"/>
        </dgm:presLayoutVars>
      </dgm:prSet>
      <dgm:spPr/>
    </dgm:pt>
    <dgm:pt modelId="{09FC1514-268A-4385-87AF-CAFFAEAB1A71}" type="pres">
      <dgm:prSet presAssocID="{20626EEB-4392-46E5-8CA4-1B3687BE74C8}" presName="spaceBetweenRectangles" presStyleCnt="0"/>
      <dgm:spPr/>
    </dgm:pt>
    <dgm:pt modelId="{8C63F5C7-C2E3-4C52-9A0E-50884B5960C1}" type="pres">
      <dgm:prSet presAssocID="{16CBA2FB-2E8F-4DBC-AE32-CF9C73D5846E}" presName="parentLin" presStyleCnt="0"/>
      <dgm:spPr/>
    </dgm:pt>
    <dgm:pt modelId="{8A3D8247-2646-4E79-8140-FD7EA78CC641}" type="pres">
      <dgm:prSet presAssocID="{16CBA2FB-2E8F-4DBC-AE32-CF9C73D5846E}" presName="parentLeftMargin" presStyleCnt="0"/>
      <dgm:spPr/>
    </dgm:pt>
    <dgm:pt modelId="{202544ED-4666-4153-BE40-5D3A87CDB6A1}" type="pres">
      <dgm:prSet presAssocID="{16CBA2FB-2E8F-4DBC-AE32-CF9C73D5846E}" presName="parentText" presStyleLbl="node1" presStyleIdx="3" presStyleCnt="5" custScaleX="56489" custScaleY="180666" custLinFactNeighborX="-42375" custLinFactNeighborY="-6022">
        <dgm:presLayoutVars>
          <dgm:chMax val="0"/>
          <dgm:bulletEnabled val="1"/>
        </dgm:presLayoutVars>
      </dgm:prSet>
      <dgm:spPr/>
    </dgm:pt>
    <dgm:pt modelId="{C6F6A5F8-E3E3-4541-BF03-75C7D750B05D}" type="pres">
      <dgm:prSet presAssocID="{16CBA2FB-2E8F-4DBC-AE32-CF9C73D5846E}" presName="negativeSpace" presStyleCnt="0"/>
      <dgm:spPr/>
    </dgm:pt>
    <dgm:pt modelId="{3D70F88F-A963-41DD-8C2C-F486709ED2B1}" type="pres">
      <dgm:prSet presAssocID="{16CBA2FB-2E8F-4DBC-AE32-CF9C73D5846E}" presName="childText" presStyleLbl="conFgAcc1" presStyleIdx="3" presStyleCnt="5">
        <dgm:presLayoutVars>
          <dgm:bulletEnabled val="1"/>
        </dgm:presLayoutVars>
      </dgm:prSet>
      <dgm:spPr/>
    </dgm:pt>
    <dgm:pt modelId="{7B8FFDC3-0F24-42B1-8DFB-12CAFE26F6DC}" type="pres">
      <dgm:prSet presAssocID="{872D2DB3-8158-4ECA-8A9F-3762017A91FC}" presName="spaceBetweenRectangles" presStyleCnt="0"/>
      <dgm:spPr/>
    </dgm:pt>
    <dgm:pt modelId="{8BB95567-C79A-4990-8BBC-EC0748C77FB8}" type="pres">
      <dgm:prSet presAssocID="{BF39F5A2-DD08-4B6E-9871-966EFB2E3C7D}" presName="parentLin" presStyleCnt="0"/>
      <dgm:spPr/>
    </dgm:pt>
    <dgm:pt modelId="{DF0E31C0-E3A9-4A06-A2FC-4E91ECD10D54}" type="pres">
      <dgm:prSet presAssocID="{BF39F5A2-DD08-4B6E-9871-966EFB2E3C7D}" presName="parentLeftMargin" presStyleCnt="0"/>
      <dgm:spPr/>
    </dgm:pt>
    <dgm:pt modelId="{A8132CB7-2D7B-4EA0-AD1B-48A3A743A2F4}" type="pres">
      <dgm:prSet presAssocID="{BF39F5A2-DD08-4B6E-9871-966EFB2E3C7D}" presName="parentText" presStyleLbl="node1" presStyleIdx="4" presStyleCnt="5" custScaleX="58114" custScaleY="176634" custLinFactNeighborX="-41747">
        <dgm:presLayoutVars>
          <dgm:chMax val="0"/>
          <dgm:bulletEnabled val="1"/>
        </dgm:presLayoutVars>
      </dgm:prSet>
      <dgm:spPr/>
    </dgm:pt>
    <dgm:pt modelId="{0B0D72D6-416A-4C1A-A04B-355821CA8DA3}" type="pres">
      <dgm:prSet presAssocID="{BF39F5A2-DD08-4B6E-9871-966EFB2E3C7D}" presName="negativeSpace" presStyleCnt="0"/>
      <dgm:spPr/>
    </dgm:pt>
    <dgm:pt modelId="{43D93AF0-EA10-4D20-B652-D6FD30F5CFFB}" type="pres">
      <dgm:prSet presAssocID="{BF39F5A2-DD08-4B6E-9871-966EFB2E3C7D}" presName="childText" presStyleLbl="conFgAcc1" presStyleIdx="4" presStyleCnt="5">
        <dgm:presLayoutVars>
          <dgm:bulletEnabled val="1"/>
        </dgm:presLayoutVars>
      </dgm:prSet>
      <dgm:spPr/>
    </dgm:pt>
  </dgm:ptLst>
  <dgm:cxnLst>
    <dgm:cxn modelId="{93E9992D-7EA1-40FF-AD2E-1A9936F6385D}" srcId="{C4867A27-1E94-4458-94C5-D3715803D020}" destId="{DA2CE5F6-EBBA-446E-8763-5E1841F38EE7}" srcOrd="0" destOrd="0" parTransId="{0613B012-B028-45A9-BB4B-64B4DC4D7442}" sibTransId="{7CE45859-FF82-4A2A-A72D-57AF7DDAE24E}"/>
    <dgm:cxn modelId="{6E22B364-82F2-4251-BE87-456C5CC42155}" srcId="{DA2CE5F6-EBBA-446E-8763-5E1841F38EE7}" destId="{C875E4B5-E30A-4DF2-9071-E86E413840CE}" srcOrd="0" destOrd="0" parTransId="{7DBDF4F0-3813-4286-9D37-EDF5B723A0C4}" sibTransId="{CD650B55-BDBA-4F7D-AA7D-9D211BDEC892}"/>
    <dgm:cxn modelId="{1D174886-90E2-4F4F-802E-5D83E0B812EB}" srcId="{C4867A27-1E94-4458-94C5-D3715803D020}" destId="{D8A3F856-3934-4D03-8696-2BA5751E18E4}" srcOrd="1" destOrd="0" parTransId="{895AB102-C885-4170-B537-7FF571316C9A}" sibTransId="{6B75A647-2B02-4102-A15A-37BBE6DCCC56}"/>
    <dgm:cxn modelId="{3409BF8D-E3BF-4B75-AE11-5F6652B9AAE6}" srcId="{D8A3F856-3934-4D03-8696-2BA5751E18E4}" destId="{85FE95A9-62A7-4128-9656-348113E2E919}" srcOrd="0" destOrd="1" parTransId="{D05E299F-82DF-45B0-8303-E94A02DC66C1}" sibTransId="{0025E275-5F96-4EDC-8A4B-59E9BB17525C}"/>
    <dgm:cxn modelId="{017CF261-1B70-438D-ACDC-BBFE322F4143}" srcId="{C4867A27-1E94-4458-94C5-D3715803D020}" destId="{FED7F1D7-B55F-4DB5-9B93-E13DE353A591}" srcOrd="2" destOrd="0" parTransId="{143CBE45-4807-4ED5-91F0-D66C1BB7FD8B}" sibTransId="{20626EEB-4392-46E5-8CA4-1B3687BE74C8}"/>
    <dgm:cxn modelId="{AFCF7FDB-508B-4205-B985-6169BB00AB25}" srcId="{FED7F1D7-B55F-4DB5-9B93-E13DE353A591}" destId="{8E3B83CB-9063-432F-BAD9-CCBC0536544A}" srcOrd="0" destOrd="2" parTransId="{C952168E-8EB4-4D7A-B21E-9661E20EA77E}" sibTransId="{C4263A91-2DCB-4126-AD36-A9F0C3062F7D}"/>
    <dgm:cxn modelId="{364BEDDC-1921-4E5B-8640-A517D8B8D699}" srcId="{C4867A27-1E94-4458-94C5-D3715803D020}" destId="{16CBA2FB-2E8F-4DBC-AE32-CF9C73D5846E}" srcOrd="3" destOrd="0" parTransId="{56F1BE7B-D464-4512-BEF5-DEB9172E65D4}" sibTransId="{872D2DB3-8158-4ECA-8A9F-3762017A91FC}"/>
    <dgm:cxn modelId="{5427C847-82C0-45DA-A0A8-45E027F9D2C5}" srcId="{16CBA2FB-2E8F-4DBC-AE32-CF9C73D5846E}" destId="{CCA2C6E9-A04A-4566-B241-CA706EB66800}" srcOrd="0" destOrd="3" parTransId="{883456CF-493A-46CC-892D-2FD4B6DD2E55}" sibTransId="{013BC191-F890-4049-97E4-850AF4A0B9C2}"/>
    <dgm:cxn modelId="{AA7F3BF8-D799-4603-9AB4-2DD4DE3E69D7}" srcId="{C4867A27-1E94-4458-94C5-D3715803D020}" destId="{BF39F5A2-DD08-4B6E-9871-966EFB2E3C7D}" srcOrd="4" destOrd="0" parTransId="{8EAEFDCD-5C7B-42E7-A1B3-F847C35B8ED3}" sibTransId="{BA00E047-42E2-43DE-AA0C-25A15537A690}"/>
    <dgm:cxn modelId="{4BBFF6BA-AFB5-4CAC-A234-636D77730181}" srcId="{BF39F5A2-DD08-4B6E-9871-966EFB2E3C7D}" destId="{E791BC49-3B71-419F-9AB0-11F7705906AF}" srcOrd="0" destOrd="4" parTransId="{1DEAA2E2-0B0C-4B18-9AF2-DC63F36FE6B0}" sibTransId="{E880047A-DFA7-4A8A-A9CB-5555DECA3D61}"/>
    <dgm:cxn modelId="{E4AD06A6-9E86-4DAA-906B-C2DB208A80C4}" type="presOf" srcId="{C4867A27-1E94-4458-94C5-D3715803D020}" destId="{C35B404F-B0B7-4465-A3BA-02F04D664106}" srcOrd="0" destOrd="0" presId="urn:microsoft.com/office/officeart/2005/8/layout/list1#1"/>
    <dgm:cxn modelId="{2AEB1C69-8A81-44F9-AFD8-10CC801C3248}" type="presParOf" srcId="{C35B404F-B0B7-4465-A3BA-02F04D664106}" destId="{02138C63-E4CC-4B6A-84A1-0B41CDF59141}" srcOrd="0" destOrd="0" presId="urn:microsoft.com/office/officeart/2005/8/layout/list1#1"/>
    <dgm:cxn modelId="{E9391562-1BFC-409C-926A-FF5B860115E0}" type="presParOf" srcId="{02138C63-E4CC-4B6A-84A1-0B41CDF59141}" destId="{3A6FAF94-6A2E-4B03-A417-97D1E107F043}" srcOrd="0" destOrd="0" presId="urn:microsoft.com/office/officeart/2005/8/layout/list1#1"/>
    <dgm:cxn modelId="{09517F0A-3351-4CF9-A1DB-6C230733299D}" type="presOf" srcId="{DA2CE5F6-EBBA-446E-8763-5E1841F38EE7}" destId="{3A6FAF94-6A2E-4B03-A417-97D1E107F043}" srcOrd="0" destOrd="0" presId="urn:microsoft.com/office/officeart/2005/8/layout/list1#1"/>
    <dgm:cxn modelId="{6653FE8E-3A8B-443C-9594-2244D0588FA6}" type="presParOf" srcId="{02138C63-E4CC-4B6A-84A1-0B41CDF59141}" destId="{2F381A01-AEA5-441A-9B60-5E5AF05021B8}" srcOrd="1" destOrd="0" presId="urn:microsoft.com/office/officeart/2005/8/layout/list1#1"/>
    <dgm:cxn modelId="{AF1DC45A-CAC7-4BC6-A58A-782887F2BF5D}" type="presOf" srcId="{DA2CE5F6-EBBA-446E-8763-5E1841F38EE7}" destId="{2F381A01-AEA5-441A-9B60-5E5AF05021B8}" srcOrd="0" destOrd="0" presId="urn:microsoft.com/office/officeart/2005/8/layout/list1#1"/>
    <dgm:cxn modelId="{AEB6BDCD-5FA9-4085-AF0F-7BB3F082C043}" type="presParOf" srcId="{C35B404F-B0B7-4465-A3BA-02F04D664106}" destId="{029F5000-D1B6-411D-8817-417DA48F83BD}" srcOrd="1" destOrd="0" presId="urn:microsoft.com/office/officeart/2005/8/layout/list1#1"/>
    <dgm:cxn modelId="{6E513BD3-756D-4C79-AC16-0CFFEDB43734}" type="presParOf" srcId="{C35B404F-B0B7-4465-A3BA-02F04D664106}" destId="{8CFEB6E6-D2B2-4FEB-8935-569ED3198F5F}" srcOrd="2" destOrd="0" presId="urn:microsoft.com/office/officeart/2005/8/layout/list1#1"/>
    <dgm:cxn modelId="{BC93B13C-D1BC-403D-A196-37E6525E50F8}" type="presOf" srcId="{C875E4B5-E30A-4DF2-9071-E86E413840CE}" destId="{8CFEB6E6-D2B2-4FEB-8935-569ED3198F5F}" srcOrd="0" destOrd="0" presId="urn:microsoft.com/office/officeart/2005/8/layout/list1#1"/>
    <dgm:cxn modelId="{1AEEEA87-4021-4F82-BC96-4244ACA74340}" type="presParOf" srcId="{C35B404F-B0B7-4465-A3BA-02F04D664106}" destId="{365541DE-E49E-448E-AE0B-4D1A3B0622AA}" srcOrd="3" destOrd="0" presId="urn:microsoft.com/office/officeart/2005/8/layout/list1#1"/>
    <dgm:cxn modelId="{B7B3C621-5D7F-4220-821F-6D1EB7B91E3E}" type="presParOf" srcId="{C35B404F-B0B7-4465-A3BA-02F04D664106}" destId="{C7F1E65A-63A1-4DBD-A6B7-82DF83F1C300}" srcOrd="4" destOrd="0" presId="urn:microsoft.com/office/officeart/2005/8/layout/list1#1"/>
    <dgm:cxn modelId="{271DE7D2-A13F-4BDB-A32A-38DD2935E735}" type="presParOf" srcId="{C7F1E65A-63A1-4DBD-A6B7-82DF83F1C300}" destId="{3AE77545-69A0-476D-84C5-83B18E3331B8}" srcOrd="0" destOrd="4" presId="urn:microsoft.com/office/officeart/2005/8/layout/list1#1"/>
    <dgm:cxn modelId="{94C44A55-C05E-4235-BAF9-E04C2E3BA649}" type="presOf" srcId="{D8A3F856-3934-4D03-8696-2BA5751E18E4}" destId="{3AE77545-69A0-476D-84C5-83B18E3331B8}" srcOrd="0" destOrd="0" presId="urn:microsoft.com/office/officeart/2005/8/layout/list1#1"/>
    <dgm:cxn modelId="{A3E675F4-17D6-4568-91AE-B7876BAB65DC}" type="presParOf" srcId="{C7F1E65A-63A1-4DBD-A6B7-82DF83F1C300}" destId="{584CE17C-9C00-4C69-A1E7-B0D01B97E1F2}" srcOrd="1" destOrd="4" presId="urn:microsoft.com/office/officeart/2005/8/layout/list1#1"/>
    <dgm:cxn modelId="{DDC7C8F1-C13C-4029-834F-65B5952AB1D8}" type="presOf" srcId="{D8A3F856-3934-4D03-8696-2BA5751E18E4}" destId="{584CE17C-9C00-4C69-A1E7-B0D01B97E1F2}" srcOrd="0" destOrd="0" presId="urn:microsoft.com/office/officeart/2005/8/layout/list1#1"/>
    <dgm:cxn modelId="{2A3CC204-5D71-4746-99FC-132BADFC9873}" type="presParOf" srcId="{C35B404F-B0B7-4465-A3BA-02F04D664106}" destId="{46748BCD-CF65-46BA-9740-CC475235D345}" srcOrd="5" destOrd="0" presId="urn:microsoft.com/office/officeart/2005/8/layout/list1#1"/>
    <dgm:cxn modelId="{C31EC2CF-8ABC-49AF-96F9-7F8B6F0447E1}" type="presParOf" srcId="{C35B404F-B0B7-4465-A3BA-02F04D664106}" destId="{7E8D1D2F-4F3F-4D3C-B230-C97ED53B4461}" srcOrd="6" destOrd="0" presId="urn:microsoft.com/office/officeart/2005/8/layout/list1#1"/>
    <dgm:cxn modelId="{453AB81E-A123-4D6B-A28E-19E3A1722B4E}" type="presOf" srcId="{85FE95A9-62A7-4128-9656-348113E2E919}" destId="{7E8D1D2F-4F3F-4D3C-B230-C97ED53B4461}" srcOrd="0" destOrd="0" presId="urn:microsoft.com/office/officeart/2005/8/layout/list1#1"/>
    <dgm:cxn modelId="{7A61D2FF-2FD1-4E9F-AC37-9A5C61A4B2D2}" type="presParOf" srcId="{C35B404F-B0B7-4465-A3BA-02F04D664106}" destId="{AF7745F6-88F6-49C0-AA27-46ED3046355E}" srcOrd="7" destOrd="0" presId="urn:microsoft.com/office/officeart/2005/8/layout/list1#1"/>
    <dgm:cxn modelId="{B3D7E6A9-8316-4E4F-A3B1-5C2B41B18CE7}" type="presParOf" srcId="{C35B404F-B0B7-4465-A3BA-02F04D664106}" destId="{12E3B6C3-FDF8-40F4-940D-D6710DB37579}" srcOrd="8" destOrd="0" presId="urn:microsoft.com/office/officeart/2005/8/layout/list1#1"/>
    <dgm:cxn modelId="{8DA89A7C-CCB3-4972-88EA-67DB91FF29CF}" type="presParOf" srcId="{12E3B6C3-FDF8-40F4-940D-D6710DB37579}" destId="{12D77A41-2360-4107-90BC-7BB3AE7807A2}" srcOrd="0" destOrd="8" presId="urn:microsoft.com/office/officeart/2005/8/layout/list1#1"/>
    <dgm:cxn modelId="{9E273F0C-EF6B-4E4B-831F-0B489BE80472}" type="presOf" srcId="{FED7F1D7-B55F-4DB5-9B93-E13DE353A591}" destId="{12D77A41-2360-4107-90BC-7BB3AE7807A2}" srcOrd="0" destOrd="0" presId="urn:microsoft.com/office/officeart/2005/8/layout/list1#1"/>
    <dgm:cxn modelId="{7E2EC71C-831C-4286-8C13-1A80EC62EE1E}" type="presParOf" srcId="{12E3B6C3-FDF8-40F4-940D-D6710DB37579}" destId="{54E7C001-B0F0-421F-A25A-FA5549928C82}" srcOrd="1" destOrd="8" presId="urn:microsoft.com/office/officeart/2005/8/layout/list1#1"/>
    <dgm:cxn modelId="{930CD6E3-ECE0-43F0-B562-3FEA82CED075}" type="presOf" srcId="{FED7F1D7-B55F-4DB5-9B93-E13DE353A591}" destId="{54E7C001-B0F0-421F-A25A-FA5549928C82}" srcOrd="0" destOrd="0" presId="urn:microsoft.com/office/officeart/2005/8/layout/list1#1"/>
    <dgm:cxn modelId="{F7B6BE73-1581-4B7A-B26B-EB29EB1F23F1}" type="presParOf" srcId="{C35B404F-B0B7-4465-A3BA-02F04D664106}" destId="{8DAD943E-B318-411B-998C-FBB0C44A723E}" srcOrd="9" destOrd="0" presId="urn:microsoft.com/office/officeart/2005/8/layout/list1#1"/>
    <dgm:cxn modelId="{1036775C-4AA3-43B6-AE9B-70944AD48C70}" type="presParOf" srcId="{C35B404F-B0B7-4465-A3BA-02F04D664106}" destId="{483905F9-69DD-4F8E-BFBF-5F8A3C6E1FB8}" srcOrd="10" destOrd="0" presId="urn:microsoft.com/office/officeart/2005/8/layout/list1#1"/>
    <dgm:cxn modelId="{D8574CD3-FF4F-478A-A242-14E3BA2D11C2}" type="presOf" srcId="{8E3B83CB-9063-432F-BAD9-CCBC0536544A}" destId="{483905F9-69DD-4F8E-BFBF-5F8A3C6E1FB8}" srcOrd="0" destOrd="0" presId="urn:microsoft.com/office/officeart/2005/8/layout/list1#1"/>
    <dgm:cxn modelId="{DD6FB977-E513-4475-A050-B50A484DE79B}" type="presParOf" srcId="{C35B404F-B0B7-4465-A3BA-02F04D664106}" destId="{09FC1514-268A-4385-87AF-CAFFAEAB1A71}" srcOrd="11" destOrd="0" presId="urn:microsoft.com/office/officeart/2005/8/layout/list1#1"/>
    <dgm:cxn modelId="{B615A348-DA73-4F2E-BE7D-A8EF851A4783}" type="presParOf" srcId="{C35B404F-B0B7-4465-A3BA-02F04D664106}" destId="{8C63F5C7-C2E3-4C52-9A0E-50884B5960C1}" srcOrd="12" destOrd="0" presId="urn:microsoft.com/office/officeart/2005/8/layout/list1#1"/>
    <dgm:cxn modelId="{4AFAD13F-9538-4A0D-A8C7-6248027542D4}" type="presParOf" srcId="{8C63F5C7-C2E3-4C52-9A0E-50884B5960C1}" destId="{8A3D8247-2646-4E79-8140-FD7EA78CC641}" srcOrd="0" destOrd="12" presId="urn:microsoft.com/office/officeart/2005/8/layout/list1#1"/>
    <dgm:cxn modelId="{D77EC9A3-522F-4FBE-AF79-C8D5FA983463}" type="presOf" srcId="{16CBA2FB-2E8F-4DBC-AE32-CF9C73D5846E}" destId="{8A3D8247-2646-4E79-8140-FD7EA78CC641}" srcOrd="0" destOrd="0" presId="urn:microsoft.com/office/officeart/2005/8/layout/list1#1"/>
    <dgm:cxn modelId="{8BD43430-9E8C-4FF7-8EAB-7EA705C2244C}" type="presParOf" srcId="{8C63F5C7-C2E3-4C52-9A0E-50884B5960C1}" destId="{202544ED-4666-4153-BE40-5D3A87CDB6A1}" srcOrd="1" destOrd="12" presId="urn:microsoft.com/office/officeart/2005/8/layout/list1#1"/>
    <dgm:cxn modelId="{6DE327EC-12BB-4C6C-9D5D-43AE60C12478}" type="presOf" srcId="{16CBA2FB-2E8F-4DBC-AE32-CF9C73D5846E}" destId="{202544ED-4666-4153-BE40-5D3A87CDB6A1}" srcOrd="0" destOrd="0" presId="urn:microsoft.com/office/officeart/2005/8/layout/list1#1"/>
    <dgm:cxn modelId="{BA2806C2-15A9-42D1-B943-05E5D899B88B}" type="presParOf" srcId="{C35B404F-B0B7-4465-A3BA-02F04D664106}" destId="{C6F6A5F8-E3E3-4541-BF03-75C7D750B05D}" srcOrd="13" destOrd="0" presId="urn:microsoft.com/office/officeart/2005/8/layout/list1#1"/>
    <dgm:cxn modelId="{7B085CF2-2AD5-4BAF-911E-95265EA30645}" type="presParOf" srcId="{C35B404F-B0B7-4465-A3BA-02F04D664106}" destId="{3D70F88F-A963-41DD-8C2C-F486709ED2B1}" srcOrd="14" destOrd="0" presId="urn:microsoft.com/office/officeart/2005/8/layout/list1#1"/>
    <dgm:cxn modelId="{61882343-BE45-45E3-B42B-F8FF63FC1A83}" type="presOf" srcId="{CCA2C6E9-A04A-4566-B241-CA706EB66800}" destId="{3D70F88F-A963-41DD-8C2C-F486709ED2B1}" srcOrd="0" destOrd="0" presId="urn:microsoft.com/office/officeart/2005/8/layout/list1#1"/>
    <dgm:cxn modelId="{F827EE82-CC83-4FA1-8415-029E55376A63}" type="presParOf" srcId="{C35B404F-B0B7-4465-A3BA-02F04D664106}" destId="{7B8FFDC3-0F24-42B1-8DFB-12CAFE26F6DC}" srcOrd="15" destOrd="0" presId="urn:microsoft.com/office/officeart/2005/8/layout/list1#1"/>
    <dgm:cxn modelId="{15F89C30-47BE-47E4-A8F8-3DD6D8BF4BE7}" type="presParOf" srcId="{C35B404F-B0B7-4465-A3BA-02F04D664106}" destId="{8BB95567-C79A-4990-8BBC-EC0748C77FB8}" srcOrd="16" destOrd="0" presId="urn:microsoft.com/office/officeart/2005/8/layout/list1#1"/>
    <dgm:cxn modelId="{0FECED6A-9ED2-4468-9CCC-BBADCED91EBA}" type="presParOf" srcId="{8BB95567-C79A-4990-8BBC-EC0748C77FB8}" destId="{DF0E31C0-E3A9-4A06-A2FC-4E91ECD10D54}" srcOrd="0" destOrd="16" presId="urn:microsoft.com/office/officeart/2005/8/layout/list1#1"/>
    <dgm:cxn modelId="{67CE2255-0C18-4DD9-BF4D-1EBD068B906A}" type="presOf" srcId="{BF39F5A2-DD08-4B6E-9871-966EFB2E3C7D}" destId="{DF0E31C0-E3A9-4A06-A2FC-4E91ECD10D54}" srcOrd="0" destOrd="0" presId="urn:microsoft.com/office/officeart/2005/8/layout/list1#1"/>
    <dgm:cxn modelId="{FCE7AF5C-A7C6-4241-AA8E-148400B81667}" type="presParOf" srcId="{8BB95567-C79A-4990-8BBC-EC0748C77FB8}" destId="{A8132CB7-2D7B-4EA0-AD1B-48A3A743A2F4}" srcOrd="1" destOrd="16" presId="urn:microsoft.com/office/officeart/2005/8/layout/list1#1"/>
    <dgm:cxn modelId="{8283F73A-5648-42F5-B5FF-CA583388B265}" type="presOf" srcId="{BF39F5A2-DD08-4B6E-9871-966EFB2E3C7D}" destId="{A8132CB7-2D7B-4EA0-AD1B-48A3A743A2F4}" srcOrd="0" destOrd="0" presId="urn:microsoft.com/office/officeart/2005/8/layout/list1#1"/>
    <dgm:cxn modelId="{3E504378-E129-44B9-920B-E4A299A7D1D0}" type="presParOf" srcId="{C35B404F-B0B7-4465-A3BA-02F04D664106}" destId="{0B0D72D6-416A-4C1A-A04B-355821CA8DA3}" srcOrd="17" destOrd="0" presId="urn:microsoft.com/office/officeart/2005/8/layout/list1#1"/>
    <dgm:cxn modelId="{6FC26AAD-8E4F-4F67-A1B8-AECC0B84E46E}" type="presParOf" srcId="{C35B404F-B0B7-4465-A3BA-02F04D664106}" destId="{43D93AF0-EA10-4D20-B652-D6FD30F5CFFB}" srcOrd="18" destOrd="0" presId="urn:microsoft.com/office/officeart/2005/8/layout/list1#1"/>
    <dgm:cxn modelId="{89E74786-158D-4EBD-96CC-765FFD4FC387}" type="presOf" srcId="{E791BC49-3B71-419F-9AB0-11F7705906AF}" destId="{43D93AF0-EA10-4D20-B652-D6FD30F5CFFB}" srcOrd="0" destOrd="0" presId="urn:microsoft.com/office/officeart/2005/8/layout/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867A27-1E94-4458-94C5-D3715803D020}" type="doc">
      <dgm:prSet loTypeId="urn:microsoft.com/office/officeart/2005/8/layout/list1#2" loCatId="list" qsTypeId="urn:microsoft.com/office/officeart/2005/8/quickstyle/simple2#2" qsCatId="simple" csTypeId="urn:microsoft.com/office/officeart/2005/8/colors/accent2_5#1" csCatId="colorful" phldr="1"/>
      <dgm:spPr/>
      <dgm:t>
        <a:bodyPr/>
        <a:lstStyle/>
        <a:p>
          <a:endParaRPr lang="zh-CN" altLang="en-US"/>
        </a:p>
      </dgm:t>
    </dgm:pt>
    <dgm:pt modelId="{DA2CE5F6-EBBA-446E-8763-5E1841F38EE7}">
      <dgm:prSet phldrT="[文本]" custT="1"/>
      <dgm:spPr>
        <a:solidFill>
          <a:srgbClr val="C00000">
            <a:alpha val="90000"/>
          </a:srgbClr>
        </a:solidFill>
      </dgm:spPr>
      <dgm:t>
        <a:bodyPr/>
        <a:lstStyle/>
        <a:p>
          <a:pPr algn="l"/>
          <a:r>
            <a:rPr lang="en-US" altLang="zh-CN" sz="2000" b="1" dirty="0">
              <a:latin typeface="微软雅黑" panose="020B0503020204020204" charset="-122"/>
              <a:ea typeface="微软雅黑" panose="020B0503020204020204" charset="-122"/>
            </a:rPr>
            <a:t>1.</a:t>
          </a:r>
          <a:r>
            <a:rPr lang="zh-CN" altLang="en-US" sz="2000" b="1" dirty="0">
              <a:latin typeface="微软雅黑" panose="020B0503020204020204" charset="-122"/>
              <a:ea typeface="微软雅黑" panose="020B0503020204020204" charset="-122"/>
            </a:rPr>
            <a:t>基本实践材料</a:t>
          </a:r>
        </a:p>
      </dgm:t>
    </dgm:pt>
    <dgm:pt modelId="{0613B012-B028-45A9-BB4B-64B4DC4D7442}" cxnId="{1258A490-98AC-4C69-9DBE-150BA35E7AA7}" type="parTrans">
      <dgm:prSet/>
      <dgm:spPr/>
      <dgm:t>
        <a:bodyPr/>
        <a:lstStyle/>
        <a:p>
          <a:endParaRPr lang="zh-CN" altLang="en-US"/>
        </a:p>
      </dgm:t>
    </dgm:pt>
    <dgm:pt modelId="{7CE45859-FF82-4A2A-A72D-57AF7DDAE24E}" cxnId="{1258A490-98AC-4C69-9DBE-150BA35E7AA7}" type="sibTrans">
      <dgm:prSet/>
      <dgm:spPr/>
      <dgm:t>
        <a:bodyPr/>
        <a:lstStyle/>
        <a:p>
          <a:endParaRPr lang="zh-CN" altLang="en-US"/>
        </a:p>
      </dgm:t>
    </dgm:pt>
    <dgm:pt modelId="{C875E4B5-E30A-4DF2-9071-E86E413840CE}">
      <dgm:prSet phldr="0" custT="1"/>
      <dgm:spPr>
        <a:ln>
          <a:solidFill>
            <a:srgbClr val="A22B17">
              <a:alpha val="90000"/>
            </a:srgbClr>
          </a:solidFill>
        </a:ln>
      </dgm:spPr>
      <dgm:t>
        <a:bodyPr vert="horz" wrap="square"/>
        <a:lstStyle/>
        <a:p>
          <a:pPr>
            <a:lnSpc>
              <a:spcPct val="100000"/>
            </a:lnSpc>
            <a:spcBef>
              <a:spcPct val="0"/>
            </a:spcBef>
            <a:spcAft>
              <a:spcPct val="15000"/>
            </a:spcAft>
          </a:pPr>
          <a:r>
            <a:rPr lang="en-US" altLang="zh-CN" sz="2000" b="1" dirty="0">
              <a:latin typeface="微软雅黑" panose="020B0503020204020204" charset="-122"/>
              <a:ea typeface="微软雅黑" panose="020B0503020204020204" charset="-122"/>
            </a:rPr>
            <a:t>《</a:t>
          </a:r>
          <a:r>
            <a:rPr lang="zh-CN" altLang="zh-CN" sz="2000" b="1" dirty="0">
              <a:latin typeface="微软雅黑" panose="020B0503020204020204" charset="-122"/>
              <a:ea typeface="微软雅黑" panose="020B0503020204020204" charset="-122"/>
            </a:rPr>
            <a:t>大学生</a:t>
          </a:r>
          <a:r>
            <a:rPr lang="zh-CN" altLang="en-US" sz="2000" b="1" dirty="0">
              <a:latin typeface="微软雅黑" panose="020B0503020204020204" charset="-122"/>
              <a:ea typeface="微软雅黑" panose="020B0503020204020204" charset="-122"/>
            </a:rPr>
            <a:t>社会实践登记表</a:t>
          </a:r>
          <a:r>
            <a:rPr lang="en-US" altLang="zh-CN" sz="2000" b="1" dirty="0">
              <a:latin typeface="微软雅黑" panose="020B0503020204020204" charset="-122"/>
              <a:ea typeface="微软雅黑" panose="020B0503020204020204" charset="-122"/>
            </a:rPr>
            <a:t>》</a:t>
          </a:r>
          <a:r>
            <a:rPr lang="zh-CN" altLang="en-US" sz="2000" b="1" dirty="0">
              <a:latin typeface="微软雅黑" panose="020B0503020204020204" charset="-122"/>
              <a:ea typeface="微软雅黑" panose="020B0503020204020204" charset="-122"/>
            </a:rPr>
            <a:t>、介绍信、相关参考文献等</a:t>
          </a:r>
          <a:endParaRPr sz="1200" dirty="0">
            <a:latin typeface="微软雅黑" panose="020B0503020204020204" charset="-122"/>
            <a:ea typeface="微软雅黑" panose="020B0503020204020204" charset="-122"/>
          </a:endParaRPr>
        </a:p>
      </dgm:t>
    </dgm:pt>
    <dgm:pt modelId="{7DBDF4F0-3813-4286-9D37-EDF5B723A0C4}" cxnId="{7BAFF303-821D-4B34-81DA-BF9521561730}" type="parTrans">
      <dgm:prSet/>
      <dgm:spPr/>
      <dgm:t>
        <a:bodyPr/>
        <a:lstStyle/>
        <a:p>
          <a:endParaRPr lang="zh-CN" altLang="en-US"/>
        </a:p>
      </dgm:t>
    </dgm:pt>
    <dgm:pt modelId="{CD650B55-BDBA-4F7D-AA7D-9D211BDEC892}" cxnId="{7BAFF303-821D-4B34-81DA-BF9521561730}" type="sibTrans">
      <dgm:prSet/>
      <dgm:spPr/>
      <dgm:t>
        <a:bodyPr/>
        <a:lstStyle/>
        <a:p>
          <a:endParaRPr lang="zh-CN" altLang="en-US"/>
        </a:p>
      </dgm:t>
    </dgm:pt>
    <dgm:pt modelId="{D8A3F856-3934-4D03-8696-2BA5751E18E4}">
      <dgm:prSet phldrT="[文本]" custT="1"/>
      <dgm:spPr>
        <a:solidFill>
          <a:srgbClr val="C00000">
            <a:alpha val="70000"/>
          </a:srgbClr>
        </a:solidFill>
      </dgm:spPr>
      <dgm:t>
        <a:bodyPr/>
        <a:lstStyle/>
        <a:p>
          <a:pPr algn="l"/>
          <a:r>
            <a:rPr lang="en-US" altLang="zh-CN" sz="2000" b="1" dirty="0">
              <a:latin typeface="微软雅黑" panose="020B0503020204020204" charset="-122"/>
              <a:ea typeface="微软雅黑" panose="020B0503020204020204" charset="-122"/>
            </a:rPr>
            <a:t>2.</a:t>
          </a:r>
          <a:r>
            <a:rPr lang="zh-CN" altLang="en-US" sz="2000" b="1" dirty="0">
              <a:latin typeface="微软雅黑" panose="020B0503020204020204" charset="-122"/>
              <a:ea typeface="微软雅黑" panose="020B0503020204020204" charset="-122"/>
            </a:rPr>
            <a:t>电子记录设备</a:t>
          </a:r>
        </a:p>
      </dgm:t>
    </dgm:pt>
    <dgm:pt modelId="{895AB102-C885-4170-B537-7FF571316C9A}" cxnId="{722B4EC0-D83D-4FFF-9BD8-9E8AC63AA753}" type="parTrans">
      <dgm:prSet/>
      <dgm:spPr/>
      <dgm:t>
        <a:bodyPr/>
        <a:lstStyle/>
        <a:p>
          <a:endParaRPr lang="zh-CN" altLang="en-US"/>
        </a:p>
      </dgm:t>
    </dgm:pt>
    <dgm:pt modelId="{6B75A647-2B02-4102-A15A-37BBE6DCCC56}" cxnId="{722B4EC0-D83D-4FFF-9BD8-9E8AC63AA753}" type="sibTrans">
      <dgm:prSet/>
      <dgm:spPr/>
      <dgm:t>
        <a:bodyPr/>
        <a:lstStyle/>
        <a:p>
          <a:endParaRPr lang="zh-CN" altLang="en-US"/>
        </a:p>
      </dgm:t>
    </dgm:pt>
    <dgm:pt modelId="{85FE95A9-62A7-4128-9656-348113E2E919}">
      <dgm:prSet custT="1"/>
      <dgm:spPr>
        <a:ln>
          <a:solidFill>
            <a:srgbClr val="C00000">
              <a:alpha val="70000"/>
            </a:srgbClr>
          </a:solidFill>
        </a:ln>
      </dgm:spPr>
      <dgm:t>
        <a:bodyPr/>
        <a:lstStyle/>
        <a:p>
          <a:r>
            <a:rPr lang="zh-CN" altLang="en-US" sz="2000" b="1" dirty="0">
              <a:latin typeface="微软雅黑" panose="020B0503020204020204" charset="-122"/>
              <a:ea typeface="微软雅黑" panose="020B0503020204020204" charset="-122"/>
            </a:rPr>
            <a:t>照相机、小型录像机、录音笔、电脑等</a:t>
          </a:r>
        </a:p>
      </dgm:t>
    </dgm:pt>
    <dgm:pt modelId="{D05E299F-82DF-45B0-8303-E94A02DC66C1}" cxnId="{C7A76835-CC81-4DF4-94EC-C7C2D7D24D23}" type="parTrans">
      <dgm:prSet/>
      <dgm:spPr/>
      <dgm:t>
        <a:bodyPr/>
        <a:lstStyle/>
        <a:p>
          <a:endParaRPr lang="zh-CN" altLang="en-US"/>
        </a:p>
      </dgm:t>
    </dgm:pt>
    <dgm:pt modelId="{0025E275-5F96-4EDC-8A4B-59E9BB17525C}" cxnId="{C7A76835-CC81-4DF4-94EC-C7C2D7D24D23}" type="sibTrans">
      <dgm:prSet/>
      <dgm:spPr/>
      <dgm:t>
        <a:bodyPr/>
        <a:lstStyle/>
        <a:p>
          <a:endParaRPr lang="zh-CN" altLang="en-US"/>
        </a:p>
      </dgm:t>
    </dgm:pt>
    <dgm:pt modelId="{FED7F1D7-B55F-4DB5-9B93-E13DE353A591}">
      <dgm:prSet phldrT="[文本]" custT="1"/>
      <dgm:spPr>
        <a:solidFill>
          <a:srgbClr val="C00000">
            <a:alpha val="50000"/>
          </a:srgbClr>
        </a:solidFill>
      </dgm:spPr>
      <dgm:t>
        <a:bodyPr/>
        <a:lstStyle/>
        <a:p>
          <a:pPr algn="l"/>
          <a:r>
            <a:rPr lang="en-US" altLang="zh-CN" sz="2000" b="1" dirty="0">
              <a:latin typeface="微软雅黑" panose="020B0503020204020204" charset="-122"/>
              <a:ea typeface="微软雅黑" panose="020B0503020204020204" charset="-122"/>
            </a:rPr>
            <a:t>3.</a:t>
          </a:r>
          <a:r>
            <a:rPr lang="zh-CN" altLang="en-US" sz="2000" b="1" dirty="0">
              <a:latin typeface="微软雅黑" panose="020B0503020204020204" charset="-122"/>
              <a:ea typeface="微软雅黑" panose="020B0503020204020204" charset="-122"/>
            </a:rPr>
            <a:t>活动材料</a:t>
          </a:r>
        </a:p>
      </dgm:t>
    </dgm:pt>
    <dgm:pt modelId="{143CBE45-4807-4ED5-91F0-D66C1BB7FD8B}" cxnId="{89F70AC7-F069-4FB4-B846-EEA96BD9A77A}" type="parTrans">
      <dgm:prSet/>
      <dgm:spPr/>
      <dgm:t>
        <a:bodyPr/>
        <a:lstStyle/>
        <a:p>
          <a:endParaRPr lang="zh-CN" altLang="en-US"/>
        </a:p>
      </dgm:t>
    </dgm:pt>
    <dgm:pt modelId="{20626EEB-4392-46E5-8CA4-1B3687BE74C8}" cxnId="{89F70AC7-F069-4FB4-B846-EEA96BD9A77A}" type="sibTrans">
      <dgm:prSet/>
      <dgm:spPr/>
      <dgm:t>
        <a:bodyPr/>
        <a:lstStyle/>
        <a:p>
          <a:endParaRPr lang="zh-CN" altLang="en-US"/>
        </a:p>
      </dgm:t>
    </dgm:pt>
    <dgm:pt modelId="{8E3B83CB-9063-432F-BAD9-CCBC0536544A}">
      <dgm:prSet custT="1"/>
      <dgm:spPr>
        <a:ln>
          <a:solidFill>
            <a:srgbClr val="C00000">
              <a:alpha val="50000"/>
            </a:srgbClr>
          </a:solidFill>
        </a:ln>
      </dgm:spPr>
      <dgm:t>
        <a:bodyPr/>
        <a:lstStyle/>
        <a:p>
          <a:r>
            <a:rPr lang="zh-CN" altLang="en-US" sz="2000" b="1" dirty="0">
              <a:latin typeface="微软雅黑" panose="020B0503020204020204" charset="-122"/>
              <a:ea typeface="微软雅黑" panose="020B0503020204020204" charset="-122"/>
            </a:rPr>
            <a:t>社会调查类实践一般要携带访谈提纲或调查问卷</a:t>
          </a:r>
        </a:p>
      </dgm:t>
    </dgm:pt>
    <dgm:pt modelId="{C952168E-8EB4-4D7A-B21E-9661E20EA77E}" cxnId="{1CEB0153-D6A9-4F52-BE05-E8C601B3689F}" type="parTrans">
      <dgm:prSet/>
      <dgm:spPr/>
      <dgm:t>
        <a:bodyPr/>
        <a:lstStyle/>
        <a:p>
          <a:endParaRPr lang="zh-CN" altLang="en-US"/>
        </a:p>
      </dgm:t>
    </dgm:pt>
    <dgm:pt modelId="{C4263A91-2DCB-4126-AD36-A9F0C3062F7D}" cxnId="{1CEB0153-D6A9-4F52-BE05-E8C601B3689F}" type="sibTrans">
      <dgm:prSet/>
      <dgm:spPr/>
      <dgm:t>
        <a:bodyPr/>
        <a:lstStyle/>
        <a:p>
          <a:endParaRPr lang="zh-CN" altLang="en-US"/>
        </a:p>
      </dgm:t>
    </dgm:pt>
    <dgm:pt modelId="{5F53AE31-43AB-44A0-8898-003168D91AE8}">
      <dgm:prSet custT="1"/>
      <dgm:spPr>
        <a:ln>
          <a:solidFill>
            <a:srgbClr val="C00000">
              <a:alpha val="50000"/>
            </a:srgbClr>
          </a:solidFill>
        </a:ln>
      </dgm:spPr>
      <dgm:t>
        <a:bodyPr/>
        <a:lstStyle/>
        <a:p>
          <a:r>
            <a:rPr lang="zh-CN" altLang="en-US" sz="2000" b="1" dirty="0">
              <a:latin typeface="微软雅黑" panose="020B0503020204020204" charset="-122"/>
              <a:ea typeface="微软雅黑" panose="020B0503020204020204" charset="-122"/>
            </a:rPr>
            <a:t>公益服务类实践一般要携带相关宣传或服务用品</a:t>
          </a:r>
        </a:p>
      </dgm:t>
    </dgm:pt>
    <dgm:pt modelId="{26C92C01-9492-4910-BAE5-47D04BEE8918}" cxnId="{6975361D-4D7B-409A-B0FD-7EE3EFB76EE2}" type="parTrans">
      <dgm:prSet/>
      <dgm:spPr/>
      <dgm:t>
        <a:bodyPr/>
        <a:lstStyle/>
        <a:p>
          <a:endParaRPr lang="zh-CN" altLang="en-US"/>
        </a:p>
      </dgm:t>
    </dgm:pt>
    <dgm:pt modelId="{E4341201-C6AD-4188-920D-CD04784DB825}" cxnId="{6975361D-4D7B-409A-B0FD-7EE3EFB76EE2}" type="sibTrans">
      <dgm:prSet/>
      <dgm:spPr/>
      <dgm:t>
        <a:bodyPr/>
        <a:lstStyle/>
        <a:p>
          <a:endParaRPr lang="zh-CN" altLang="en-US"/>
        </a:p>
      </dgm:t>
    </dgm:pt>
    <dgm:pt modelId="{7B4C2FD9-00D6-4191-88C1-980B9C2A8C15}">
      <dgm:prSet custT="1"/>
      <dgm:spPr>
        <a:ln>
          <a:solidFill>
            <a:srgbClr val="C00000">
              <a:alpha val="50000"/>
            </a:srgbClr>
          </a:solidFill>
        </a:ln>
      </dgm:spPr>
      <dgm:t>
        <a:bodyPr/>
        <a:lstStyle/>
        <a:p>
          <a:r>
            <a:rPr lang="zh-CN" altLang="en-US" sz="2000" b="1" dirty="0">
              <a:latin typeface="微软雅黑" panose="020B0503020204020204" charset="-122"/>
              <a:ea typeface="微软雅黑" panose="020B0503020204020204" charset="-122"/>
            </a:rPr>
            <a:t>职业发展类实践可能需要安全帽、防护用品等</a:t>
          </a:r>
        </a:p>
      </dgm:t>
    </dgm:pt>
    <dgm:pt modelId="{1D010928-48E4-4CC8-9FA7-A00E975BF47E}" cxnId="{92F58D32-594E-45C5-8DF6-2CB1012BB15B}" type="parTrans">
      <dgm:prSet/>
      <dgm:spPr/>
      <dgm:t>
        <a:bodyPr/>
        <a:lstStyle/>
        <a:p>
          <a:endParaRPr lang="zh-CN" altLang="en-US"/>
        </a:p>
      </dgm:t>
    </dgm:pt>
    <dgm:pt modelId="{F0DA55E7-3545-4397-BD91-1BFB8F4D6687}" cxnId="{92F58D32-594E-45C5-8DF6-2CB1012BB15B}" type="sibTrans">
      <dgm:prSet/>
      <dgm:spPr/>
      <dgm:t>
        <a:bodyPr/>
        <a:lstStyle/>
        <a:p>
          <a:endParaRPr lang="zh-CN" altLang="en-US"/>
        </a:p>
      </dgm:t>
    </dgm:pt>
    <dgm:pt modelId="{C35B404F-B0B7-4465-A3BA-02F04D664106}" type="pres">
      <dgm:prSet presAssocID="{C4867A27-1E94-4458-94C5-D3715803D020}" presName="linear" presStyleCnt="0">
        <dgm:presLayoutVars>
          <dgm:dir/>
          <dgm:animLvl val="lvl"/>
          <dgm:resizeHandles val="exact"/>
        </dgm:presLayoutVars>
      </dgm:prSet>
      <dgm:spPr/>
    </dgm:pt>
    <dgm:pt modelId="{02138C63-E4CC-4B6A-84A1-0B41CDF59141}" type="pres">
      <dgm:prSet presAssocID="{DA2CE5F6-EBBA-446E-8763-5E1841F38EE7}" presName="parentLin" presStyleCnt="0"/>
      <dgm:spPr/>
    </dgm:pt>
    <dgm:pt modelId="{3A6FAF94-6A2E-4B03-A417-97D1E107F043}" type="pres">
      <dgm:prSet presAssocID="{DA2CE5F6-EBBA-446E-8763-5E1841F38EE7}" presName="parentLeftMargin" presStyleLbl="node1" presStyleIdx="0" presStyleCnt="3"/>
      <dgm:spPr/>
    </dgm:pt>
    <dgm:pt modelId="{2F381A01-AEA5-441A-9B60-5E5AF05021B8}" type="pres">
      <dgm:prSet presAssocID="{DA2CE5F6-EBBA-446E-8763-5E1841F38EE7}" presName="parentText" presStyleLbl="node1" presStyleIdx="0" presStyleCnt="3" custScaleX="56489" custScaleY="180666" custLinFactNeighborX="-42375" custLinFactNeighborY="-6022">
        <dgm:presLayoutVars>
          <dgm:chMax val="0"/>
          <dgm:bulletEnabled val="1"/>
        </dgm:presLayoutVars>
      </dgm:prSet>
      <dgm:spPr/>
    </dgm:pt>
    <dgm:pt modelId="{029F5000-D1B6-411D-8817-417DA48F83BD}" type="pres">
      <dgm:prSet presAssocID="{DA2CE5F6-EBBA-446E-8763-5E1841F38EE7}" presName="negativeSpace" presStyleCnt="0"/>
      <dgm:spPr/>
    </dgm:pt>
    <dgm:pt modelId="{8CFEB6E6-D2B2-4FEB-8935-569ED3198F5F}" type="pres">
      <dgm:prSet presAssocID="{DA2CE5F6-EBBA-446E-8763-5E1841F38EE7}" presName="childText" presStyleLbl="conFgAcc1" presStyleIdx="0" presStyleCnt="3" custLinFactNeighborX="1010">
        <dgm:presLayoutVars>
          <dgm:bulletEnabled val="1"/>
        </dgm:presLayoutVars>
      </dgm:prSet>
      <dgm:spPr/>
    </dgm:pt>
    <dgm:pt modelId="{365541DE-E49E-448E-AE0B-4D1A3B0622AA}" type="pres">
      <dgm:prSet presAssocID="{7CE45859-FF82-4A2A-A72D-57AF7DDAE24E}" presName="spaceBetweenRectangles" presStyleCnt="0"/>
      <dgm:spPr/>
    </dgm:pt>
    <dgm:pt modelId="{C7F1E65A-63A1-4DBD-A6B7-82DF83F1C300}" type="pres">
      <dgm:prSet presAssocID="{D8A3F856-3934-4D03-8696-2BA5751E18E4}" presName="parentLin" presStyleCnt="0"/>
      <dgm:spPr/>
    </dgm:pt>
    <dgm:pt modelId="{3AE77545-69A0-476D-84C5-83B18E3331B8}" type="pres">
      <dgm:prSet presAssocID="{D8A3F856-3934-4D03-8696-2BA5751E18E4}" presName="parentLeftMargin" presStyleLbl="node1" presStyleIdx="0" presStyleCnt="3"/>
      <dgm:spPr/>
    </dgm:pt>
    <dgm:pt modelId="{584CE17C-9C00-4C69-A1E7-B0D01B97E1F2}" type="pres">
      <dgm:prSet presAssocID="{D8A3F856-3934-4D03-8696-2BA5751E18E4}" presName="parentText" presStyleLbl="node1" presStyleIdx="1" presStyleCnt="3" custScaleX="56489" custScaleY="180666" custLinFactNeighborX="-42375" custLinFactNeighborY="-6022">
        <dgm:presLayoutVars>
          <dgm:chMax val="0"/>
          <dgm:bulletEnabled val="1"/>
        </dgm:presLayoutVars>
      </dgm:prSet>
      <dgm:spPr/>
    </dgm:pt>
    <dgm:pt modelId="{46748BCD-CF65-46BA-9740-CC475235D345}" type="pres">
      <dgm:prSet presAssocID="{D8A3F856-3934-4D03-8696-2BA5751E18E4}" presName="negativeSpace" presStyleCnt="0"/>
      <dgm:spPr/>
    </dgm:pt>
    <dgm:pt modelId="{7E8D1D2F-4F3F-4D3C-B230-C97ED53B4461}" type="pres">
      <dgm:prSet presAssocID="{D8A3F856-3934-4D03-8696-2BA5751E18E4}" presName="childText" presStyleLbl="conFgAcc1" presStyleIdx="1" presStyleCnt="3">
        <dgm:presLayoutVars>
          <dgm:bulletEnabled val="1"/>
        </dgm:presLayoutVars>
      </dgm:prSet>
      <dgm:spPr/>
    </dgm:pt>
    <dgm:pt modelId="{AF7745F6-88F6-49C0-AA27-46ED3046355E}" type="pres">
      <dgm:prSet presAssocID="{6B75A647-2B02-4102-A15A-37BBE6DCCC56}" presName="spaceBetweenRectangles" presStyleCnt="0"/>
      <dgm:spPr/>
    </dgm:pt>
    <dgm:pt modelId="{12E3B6C3-FDF8-40F4-940D-D6710DB37579}" type="pres">
      <dgm:prSet presAssocID="{FED7F1D7-B55F-4DB5-9B93-E13DE353A591}" presName="parentLin" presStyleCnt="0"/>
      <dgm:spPr/>
    </dgm:pt>
    <dgm:pt modelId="{12D77A41-2360-4107-90BC-7BB3AE7807A2}" type="pres">
      <dgm:prSet presAssocID="{FED7F1D7-B55F-4DB5-9B93-E13DE353A591}" presName="parentLeftMargin" presStyleLbl="node1" presStyleIdx="1" presStyleCnt="3"/>
      <dgm:spPr/>
    </dgm:pt>
    <dgm:pt modelId="{54E7C001-B0F0-421F-A25A-FA5549928C82}" type="pres">
      <dgm:prSet presAssocID="{FED7F1D7-B55F-4DB5-9B93-E13DE353A591}" presName="parentText" presStyleLbl="node1" presStyleIdx="2" presStyleCnt="3" custScaleX="56489" custScaleY="180666" custLinFactNeighborX="-42375" custLinFactNeighborY="-6022">
        <dgm:presLayoutVars>
          <dgm:chMax val="0"/>
          <dgm:bulletEnabled val="1"/>
        </dgm:presLayoutVars>
      </dgm:prSet>
      <dgm:spPr/>
    </dgm:pt>
    <dgm:pt modelId="{8DAD943E-B318-411B-998C-FBB0C44A723E}" type="pres">
      <dgm:prSet presAssocID="{FED7F1D7-B55F-4DB5-9B93-E13DE353A591}" presName="negativeSpace" presStyleCnt="0"/>
      <dgm:spPr/>
    </dgm:pt>
    <dgm:pt modelId="{483905F9-69DD-4F8E-BFBF-5F8A3C6E1FB8}" type="pres">
      <dgm:prSet presAssocID="{FED7F1D7-B55F-4DB5-9B93-E13DE353A591}" presName="childText" presStyleLbl="conFgAcc1" presStyleIdx="2" presStyleCnt="3" custLinFactNeighborY="20246">
        <dgm:presLayoutVars>
          <dgm:bulletEnabled val="1"/>
        </dgm:presLayoutVars>
      </dgm:prSet>
      <dgm:spPr/>
    </dgm:pt>
  </dgm:ptLst>
  <dgm:cxnLst>
    <dgm:cxn modelId="{4CDF0803-20F4-4D4E-8360-A87FC441F0B2}" type="presOf" srcId="{D8A3F856-3934-4D03-8696-2BA5751E18E4}" destId="{3AE77545-69A0-476D-84C5-83B18E3331B8}" srcOrd="0" destOrd="0" presId="urn:microsoft.com/office/officeart/2005/8/layout/list1#2"/>
    <dgm:cxn modelId="{7BAFF303-821D-4B34-81DA-BF9521561730}" srcId="{DA2CE5F6-EBBA-446E-8763-5E1841F38EE7}" destId="{C875E4B5-E30A-4DF2-9071-E86E413840CE}" srcOrd="0" destOrd="0" parTransId="{7DBDF4F0-3813-4286-9D37-EDF5B723A0C4}" sibTransId="{CD650B55-BDBA-4F7D-AA7D-9D211BDEC892}"/>
    <dgm:cxn modelId="{3688480F-97A3-459E-9737-510ACEECDB6D}" type="presOf" srcId="{5F53AE31-43AB-44A0-8898-003168D91AE8}" destId="{483905F9-69DD-4F8E-BFBF-5F8A3C6E1FB8}" srcOrd="0" destOrd="1" presId="urn:microsoft.com/office/officeart/2005/8/layout/list1#2"/>
    <dgm:cxn modelId="{6975361D-4D7B-409A-B0FD-7EE3EFB76EE2}" srcId="{FED7F1D7-B55F-4DB5-9B93-E13DE353A591}" destId="{5F53AE31-43AB-44A0-8898-003168D91AE8}" srcOrd="1" destOrd="0" parTransId="{26C92C01-9492-4910-BAE5-47D04BEE8918}" sibTransId="{E4341201-C6AD-4188-920D-CD04784DB825}"/>
    <dgm:cxn modelId="{B433E71F-B91F-4551-AF13-73C5A9095AEE}" type="presOf" srcId="{85FE95A9-62A7-4128-9656-348113E2E919}" destId="{7E8D1D2F-4F3F-4D3C-B230-C97ED53B4461}" srcOrd="0" destOrd="0" presId="urn:microsoft.com/office/officeart/2005/8/layout/list1#2"/>
    <dgm:cxn modelId="{92F58D32-594E-45C5-8DF6-2CB1012BB15B}" srcId="{FED7F1D7-B55F-4DB5-9B93-E13DE353A591}" destId="{7B4C2FD9-00D6-4191-88C1-980B9C2A8C15}" srcOrd="2" destOrd="0" parTransId="{1D010928-48E4-4CC8-9FA7-A00E975BF47E}" sibTransId="{F0DA55E7-3545-4397-BD91-1BFB8F4D6687}"/>
    <dgm:cxn modelId="{C7A76835-CC81-4DF4-94EC-C7C2D7D24D23}" srcId="{D8A3F856-3934-4D03-8696-2BA5751E18E4}" destId="{85FE95A9-62A7-4128-9656-348113E2E919}" srcOrd="0" destOrd="0" parTransId="{D05E299F-82DF-45B0-8303-E94A02DC66C1}" sibTransId="{0025E275-5F96-4EDC-8A4B-59E9BB17525C}"/>
    <dgm:cxn modelId="{C6DEAC39-93F1-47F8-8460-909F6BA148BC}" type="presOf" srcId="{8E3B83CB-9063-432F-BAD9-CCBC0536544A}" destId="{483905F9-69DD-4F8E-BFBF-5F8A3C6E1FB8}" srcOrd="0" destOrd="0" presId="urn:microsoft.com/office/officeart/2005/8/layout/list1#2"/>
    <dgm:cxn modelId="{BCDDC461-FF85-43FB-A6EC-DE20CA708CAD}" type="presOf" srcId="{C4867A27-1E94-4458-94C5-D3715803D020}" destId="{C35B404F-B0B7-4465-A3BA-02F04D664106}" srcOrd="0" destOrd="0" presId="urn:microsoft.com/office/officeart/2005/8/layout/list1#2"/>
    <dgm:cxn modelId="{77403547-1782-41CC-94FF-F38B67CD8CF1}" type="presOf" srcId="{FED7F1D7-B55F-4DB5-9B93-E13DE353A591}" destId="{12D77A41-2360-4107-90BC-7BB3AE7807A2}" srcOrd="0" destOrd="0" presId="urn:microsoft.com/office/officeart/2005/8/layout/list1#2"/>
    <dgm:cxn modelId="{D6783F68-3CB4-4817-B5B0-EE181151A205}" type="presOf" srcId="{FED7F1D7-B55F-4DB5-9B93-E13DE353A591}" destId="{54E7C001-B0F0-421F-A25A-FA5549928C82}" srcOrd="1" destOrd="0" presId="urn:microsoft.com/office/officeart/2005/8/layout/list1#2"/>
    <dgm:cxn modelId="{E411A86A-71DA-40B9-94ED-36578F893803}" type="presOf" srcId="{DA2CE5F6-EBBA-446E-8763-5E1841F38EE7}" destId="{3A6FAF94-6A2E-4B03-A417-97D1E107F043}" srcOrd="0" destOrd="0" presId="urn:microsoft.com/office/officeart/2005/8/layout/list1#2"/>
    <dgm:cxn modelId="{1CEB0153-D6A9-4F52-BE05-E8C601B3689F}" srcId="{FED7F1D7-B55F-4DB5-9B93-E13DE353A591}" destId="{8E3B83CB-9063-432F-BAD9-CCBC0536544A}" srcOrd="0" destOrd="0" parTransId="{C952168E-8EB4-4D7A-B21E-9661E20EA77E}" sibTransId="{C4263A91-2DCB-4126-AD36-A9F0C3062F7D}"/>
    <dgm:cxn modelId="{897CC67F-1C5A-4F4F-9BD6-18671F559D26}" type="presOf" srcId="{7B4C2FD9-00D6-4191-88C1-980B9C2A8C15}" destId="{483905F9-69DD-4F8E-BFBF-5F8A3C6E1FB8}" srcOrd="0" destOrd="2" presId="urn:microsoft.com/office/officeart/2005/8/layout/list1#2"/>
    <dgm:cxn modelId="{CA662289-C023-482B-B612-9424A90B59B0}" type="presOf" srcId="{D8A3F856-3934-4D03-8696-2BA5751E18E4}" destId="{584CE17C-9C00-4C69-A1E7-B0D01B97E1F2}" srcOrd="1" destOrd="0" presId="urn:microsoft.com/office/officeart/2005/8/layout/list1#2"/>
    <dgm:cxn modelId="{1258A490-98AC-4C69-9DBE-150BA35E7AA7}" srcId="{C4867A27-1E94-4458-94C5-D3715803D020}" destId="{DA2CE5F6-EBBA-446E-8763-5E1841F38EE7}" srcOrd="0" destOrd="0" parTransId="{0613B012-B028-45A9-BB4B-64B4DC4D7442}" sibTransId="{7CE45859-FF82-4A2A-A72D-57AF7DDAE24E}"/>
    <dgm:cxn modelId="{E34C56A0-5B71-4555-ADC6-1147019B16AA}" type="presOf" srcId="{C875E4B5-E30A-4DF2-9071-E86E413840CE}" destId="{8CFEB6E6-D2B2-4FEB-8935-569ED3198F5F}" srcOrd="0" destOrd="0" presId="urn:microsoft.com/office/officeart/2005/8/layout/list1#2"/>
    <dgm:cxn modelId="{BCB7FBBA-FEA5-4FDA-B06C-9D56CF4D937A}" type="presOf" srcId="{DA2CE5F6-EBBA-446E-8763-5E1841F38EE7}" destId="{2F381A01-AEA5-441A-9B60-5E5AF05021B8}" srcOrd="1" destOrd="0" presId="urn:microsoft.com/office/officeart/2005/8/layout/list1#2"/>
    <dgm:cxn modelId="{722B4EC0-D83D-4FFF-9BD8-9E8AC63AA753}" srcId="{C4867A27-1E94-4458-94C5-D3715803D020}" destId="{D8A3F856-3934-4D03-8696-2BA5751E18E4}" srcOrd="1" destOrd="0" parTransId="{895AB102-C885-4170-B537-7FF571316C9A}" sibTransId="{6B75A647-2B02-4102-A15A-37BBE6DCCC56}"/>
    <dgm:cxn modelId="{89F70AC7-F069-4FB4-B846-EEA96BD9A77A}" srcId="{C4867A27-1E94-4458-94C5-D3715803D020}" destId="{FED7F1D7-B55F-4DB5-9B93-E13DE353A591}" srcOrd="2" destOrd="0" parTransId="{143CBE45-4807-4ED5-91F0-D66C1BB7FD8B}" sibTransId="{20626EEB-4392-46E5-8CA4-1B3687BE74C8}"/>
    <dgm:cxn modelId="{04237CCC-428D-4704-BB6D-865E5200CBEE}" type="presParOf" srcId="{C35B404F-B0B7-4465-A3BA-02F04D664106}" destId="{02138C63-E4CC-4B6A-84A1-0B41CDF59141}" srcOrd="0" destOrd="0" presId="urn:microsoft.com/office/officeart/2005/8/layout/list1#2"/>
    <dgm:cxn modelId="{86B37459-A6CC-4102-ADCD-491D90910D9A}" type="presParOf" srcId="{02138C63-E4CC-4B6A-84A1-0B41CDF59141}" destId="{3A6FAF94-6A2E-4B03-A417-97D1E107F043}" srcOrd="0" destOrd="0" presId="urn:microsoft.com/office/officeart/2005/8/layout/list1#2"/>
    <dgm:cxn modelId="{07D63305-4472-4DFF-ADDB-797D176C695B}" type="presParOf" srcId="{02138C63-E4CC-4B6A-84A1-0B41CDF59141}" destId="{2F381A01-AEA5-441A-9B60-5E5AF05021B8}" srcOrd="1" destOrd="0" presId="urn:microsoft.com/office/officeart/2005/8/layout/list1#2"/>
    <dgm:cxn modelId="{DA058959-10E2-49E7-ACCB-4BBB4DB6F93B}" type="presParOf" srcId="{C35B404F-B0B7-4465-A3BA-02F04D664106}" destId="{029F5000-D1B6-411D-8817-417DA48F83BD}" srcOrd="1" destOrd="0" presId="urn:microsoft.com/office/officeart/2005/8/layout/list1#2"/>
    <dgm:cxn modelId="{688DFE85-B281-4EFD-B18D-A6B31FCC9240}" type="presParOf" srcId="{C35B404F-B0B7-4465-A3BA-02F04D664106}" destId="{8CFEB6E6-D2B2-4FEB-8935-569ED3198F5F}" srcOrd="2" destOrd="0" presId="urn:microsoft.com/office/officeart/2005/8/layout/list1#2"/>
    <dgm:cxn modelId="{1696F78C-BF47-4AF5-B10C-29B1DAF6178E}" type="presParOf" srcId="{C35B404F-B0B7-4465-A3BA-02F04D664106}" destId="{365541DE-E49E-448E-AE0B-4D1A3B0622AA}" srcOrd="3" destOrd="0" presId="urn:microsoft.com/office/officeart/2005/8/layout/list1#2"/>
    <dgm:cxn modelId="{6BACBB6F-4181-4BE7-A942-1021F3C24E7F}" type="presParOf" srcId="{C35B404F-B0B7-4465-A3BA-02F04D664106}" destId="{C7F1E65A-63A1-4DBD-A6B7-82DF83F1C300}" srcOrd="4" destOrd="0" presId="urn:microsoft.com/office/officeart/2005/8/layout/list1#2"/>
    <dgm:cxn modelId="{619DB3F2-1644-4C37-B0AA-6702A2A14CF9}" type="presParOf" srcId="{C7F1E65A-63A1-4DBD-A6B7-82DF83F1C300}" destId="{3AE77545-69A0-476D-84C5-83B18E3331B8}" srcOrd="0" destOrd="0" presId="urn:microsoft.com/office/officeart/2005/8/layout/list1#2"/>
    <dgm:cxn modelId="{09610127-4F34-4766-BCA5-C09861CD1321}" type="presParOf" srcId="{C7F1E65A-63A1-4DBD-A6B7-82DF83F1C300}" destId="{584CE17C-9C00-4C69-A1E7-B0D01B97E1F2}" srcOrd="1" destOrd="0" presId="urn:microsoft.com/office/officeart/2005/8/layout/list1#2"/>
    <dgm:cxn modelId="{CFF3EBC8-4B46-4DB8-9A89-FDE148F9942D}" type="presParOf" srcId="{C35B404F-B0B7-4465-A3BA-02F04D664106}" destId="{46748BCD-CF65-46BA-9740-CC475235D345}" srcOrd="5" destOrd="0" presId="urn:microsoft.com/office/officeart/2005/8/layout/list1#2"/>
    <dgm:cxn modelId="{2C444E76-3A79-403A-A6AF-AF5B4200756F}" type="presParOf" srcId="{C35B404F-B0B7-4465-A3BA-02F04D664106}" destId="{7E8D1D2F-4F3F-4D3C-B230-C97ED53B4461}" srcOrd="6" destOrd="0" presId="urn:microsoft.com/office/officeart/2005/8/layout/list1#2"/>
    <dgm:cxn modelId="{7D34CCCC-208C-4399-A89D-DA4BA305FCF1}" type="presParOf" srcId="{C35B404F-B0B7-4465-A3BA-02F04D664106}" destId="{AF7745F6-88F6-49C0-AA27-46ED3046355E}" srcOrd="7" destOrd="0" presId="urn:microsoft.com/office/officeart/2005/8/layout/list1#2"/>
    <dgm:cxn modelId="{4F202B7E-C790-473D-B15E-660E0F956295}" type="presParOf" srcId="{C35B404F-B0B7-4465-A3BA-02F04D664106}" destId="{12E3B6C3-FDF8-40F4-940D-D6710DB37579}" srcOrd="8" destOrd="0" presId="urn:microsoft.com/office/officeart/2005/8/layout/list1#2"/>
    <dgm:cxn modelId="{6C1E0BF5-E34F-4DB9-B9B3-4F0A97754BF2}" type="presParOf" srcId="{12E3B6C3-FDF8-40F4-940D-D6710DB37579}" destId="{12D77A41-2360-4107-90BC-7BB3AE7807A2}" srcOrd="0" destOrd="0" presId="urn:microsoft.com/office/officeart/2005/8/layout/list1#2"/>
    <dgm:cxn modelId="{0FCC71DA-7BAA-4D1A-93E2-0FF2AED03A51}" type="presParOf" srcId="{12E3B6C3-FDF8-40F4-940D-D6710DB37579}" destId="{54E7C001-B0F0-421F-A25A-FA5549928C82}" srcOrd="1" destOrd="0" presId="urn:microsoft.com/office/officeart/2005/8/layout/list1#2"/>
    <dgm:cxn modelId="{91BD1BF4-65B9-4220-9EE2-F3BC67768395}" type="presParOf" srcId="{C35B404F-B0B7-4465-A3BA-02F04D664106}" destId="{8DAD943E-B318-411B-998C-FBB0C44A723E}" srcOrd="9" destOrd="0" presId="urn:microsoft.com/office/officeart/2005/8/layout/list1#2"/>
    <dgm:cxn modelId="{C78A64AB-FF02-4012-8199-D6B5E08549F9}" type="presParOf" srcId="{C35B404F-B0B7-4465-A3BA-02F04D664106}" destId="{483905F9-69DD-4F8E-BFBF-5F8A3C6E1FB8}" srcOrd="10" destOrd="0" presId="urn:microsoft.com/office/officeart/2005/8/layout/list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110004-665F-4646-993A-02591F53B3F9}" type="doc">
      <dgm:prSet loTypeId="urn:microsoft.com/office/officeart/2005/8/layout/vList4#3" loCatId="list" qsTypeId="urn:microsoft.com/office/officeart/2005/8/quickstyle/simple3#1" qsCatId="simple" csTypeId="urn:microsoft.com/office/officeart/2005/8/colors/colorful2#1" csCatId="colorful" phldr="1"/>
      <dgm:spPr/>
      <dgm:t>
        <a:bodyPr/>
        <a:lstStyle/>
        <a:p>
          <a:endParaRPr lang="zh-CN" altLang="en-US"/>
        </a:p>
      </dgm:t>
    </dgm:pt>
    <dgm:pt modelId="{0B326BAD-6FDB-476A-A07B-0EF6E04B4608}">
      <dgm:prSet phldrT="[文本]" custT="1"/>
      <dgm:spPr/>
      <dgm:t>
        <a:bodyPr/>
        <a:lstStyle/>
        <a:p>
          <a:r>
            <a:rPr lang="en-US" altLang="zh-CN" sz="1600" b="0" dirty="0">
              <a:latin typeface="微软雅黑" panose="020B0503020204020204" charset="-122"/>
              <a:ea typeface="微软雅黑" panose="020B0503020204020204" charset="-122"/>
            </a:rPr>
            <a:t>1. </a:t>
          </a:r>
          <a:r>
            <a:rPr lang="zh-CN" altLang="en-US" sz="1600" b="0" dirty="0">
              <a:latin typeface="微软雅黑" panose="020B0503020204020204" charset="-122"/>
              <a:ea typeface="微软雅黑" panose="020B0503020204020204" charset="-122"/>
            </a:rPr>
            <a:t>以案例教学为主的临行前</a:t>
          </a:r>
          <a:r>
            <a:rPr lang="zh-CN" altLang="en-US" sz="1600" b="1" dirty="0">
              <a:solidFill>
                <a:srgbClr val="C00000"/>
              </a:solidFill>
              <a:latin typeface="微软雅黑" panose="020B0503020204020204" charset="-122"/>
              <a:ea typeface="微软雅黑" panose="020B0503020204020204" charset="-122"/>
            </a:rPr>
            <a:t>安全教育</a:t>
          </a:r>
        </a:p>
      </dgm:t>
    </dgm:pt>
    <dgm:pt modelId="{4B283101-9B77-49E2-AD79-6AA0EEB55B1F}" cxnId="{71D9858A-9F61-4A12-ADB1-BFF68711EB94}" type="par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77341FDF-945D-412C-B84B-AF4F92893B58}" cxnId="{71D9858A-9F61-4A12-ADB1-BFF68711EB94}" type="sib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1986E25B-2744-4ED3-AB14-14524730C052}">
      <dgm:prSet phldrT="[文本]" custT="1"/>
      <dgm:spPr/>
      <dgm:t>
        <a:bodyPr/>
        <a:lstStyle/>
        <a:p>
          <a:r>
            <a:rPr lang="en-US" altLang="zh-CN" sz="1600" b="0" dirty="0">
              <a:latin typeface="微软雅黑" panose="020B0503020204020204" charset="-122"/>
              <a:ea typeface="微软雅黑" panose="020B0503020204020204" charset="-122"/>
            </a:rPr>
            <a:t>2. </a:t>
          </a:r>
          <a:r>
            <a:rPr lang="zh-CN" altLang="en-US" sz="1600" b="0" dirty="0">
              <a:latin typeface="微软雅黑" panose="020B0503020204020204" charset="-122"/>
              <a:ea typeface="微软雅黑" panose="020B0503020204020204" charset="-122"/>
            </a:rPr>
            <a:t>学生自学</a:t>
          </a:r>
          <a:r>
            <a:rPr lang="en-US" altLang="zh-CN" sz="1600" b="0" dirty="0">
              <a:latin typeface="微软雅黑" panose="020B0503020204020204" charset="-122"/>
              <a:ea typeface="微软雅黑" panose="020B0503020204020204" charset="-122"/>
            </a:rPr>
            <a:t>《</a:t>
          </a:r>
          <a:r>
            <a:rPr lang="zh-CN" altLang="en-US" sz="1600" b="0" dirty="0">
              <a:latin typeface="微软雅黑" panose="020B0503020204020204" charset="-122"/>
              <a:ea typeface="微软雅黑" panose="020B0503020204020204" charset="-122"/>
            </a:rPr>
            <a:t>北京科技大学大学生社会实践安全管理办法</a:t>
          </a:r>
          <a:r>
            <a:rPr lang="en-US" altLang="zh-CN" sz="1600" b="0" dirty="0">
              <a:latin typeface="微软雅黑" panose="020B0503020204020204" charset="-122"/>
              <a:ea typeface="微软雅黑" panose="020B0503020204020204" charset="-122"/>
            </a:rPr>
            <a:t>》</a:t>
          </a:r>
          <a:r>
            <a:rPr lang="zh-CN" altLang="en-US" sz="1600" b="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签订</a:t>
          </a:r>
          <a:r>
            <a:rPr lang="en-US" altLang="zh-CN" sz="1600" b="1" dirty="0">
              <a:solidFill>
                <a:srgbClr val="C00000"/>
              </a:solidFill>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安全个人承诺书</a:t>
          </a:r>
          <a:r>
            <a:rPr lang="en-US" altLang="zh-CN" sz="1600" b="1" dirty="0">
              <a:solidFill>
                <a:srgbClr val="C00000"/>
              </a:solidFill>
              <a:latin typeface="微软雅黑" panose="020B0503020204020204" charset="-122"/>
              <a:ea typeface="微软雅黑" panose="020B0503020204020204" charset="-122"/>
            </a:rPr>
            <a:t>》</a:t>
          </a:r>
          <a:endParaRPr lang="zh-CN" altLang="en-US" sz="1600" b="1" dirty="0">
            <a:solidFill>
              <a:srgbClr val="C00000"/>
            </a:solidFill>
            <a:latin typeface="微软雅黑" panose="020B0503020204020204" charset="-122"/>
            <a:ea typeface="微软雅黑" panose="020B0503020204020204" charset="-122"/>
          </a:endParaRPr>
        </a:p>
      </dgm:t>
    </dgm:pt>
    <dgm:pt modelId="{AFEC0EF8-7BF4-4597-A983-33F8676F1558}" cxnId="{12238768-7722-40B3-8294-DC6C42D14BA4}" type="par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86190EDF-BA82-41B7-A22F-1F3B9AEDD9D6}" cxnId="{12238768-7722-40B3-8294-DC6C42D14BA4}" type="sib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AF221F97-A434-4FE8-A82A-E65F14DA6866}">
      <dgm:prSet phldrT="[文本]" custT="1"/>
      <dgm:spPr/>
      <dgm:t>
        <a:bodyPr/>
        <a:lstStyle/>
        <a:p>
          <a:r>
            <a:rPr lang="en-US" altLang="zh-CN" sz="1600" b="0" dirty="0">
              <a:latin typeface="微软雅黑" panose="020B0503020204020204" charset="-122"/>
              <a:ea typeface="微软雅黑" panose="020B0503020204020204" charset="-122"/>
            </a:rPr>
            <a:t>3. </a:t>
          </a:r>
          <a:r>
            <a:rPr lang="zh-CN" altLang="en-US" sz="1600" b="0" dirty="0">
              <a:latin typeface="微软雅黑" panose="020B0503020204020204" charset="-122"/>
              <a:ea typeface="微软雅黑" panose="020B0503020204020204" charset="-122"/>
            </a:rPr>
            <a:t>学校为每名学生</a:t>
          </a:r>
          <a:r>
            <a:rPr lang="zh-CN" altLang="en-US" sz="1600" b="1" dirty="0">
              <a:solidFill>
                <a:srgbClr val="C00000"/>
              </a:solidFill>
              <a:latin typeface="微软雅黑" panose="020B0503020204020204" charset="-122"/>
              <a:ea typeface="微软雅黑" panose="020B0503020204020204" charset="-122"/>
            </a:rPr>
            <a:t>购买意外伤害短期保险</a:t>
          </a:r>
        </a:p>
      </dgm:t>
    </dgm:pt>
    <dgm:pt modelId="{27B2233B-3707-4819-A886-A72C25E17BAB}" cxnId="{6C94260E-515F-4BF4-B8B4-7AA6CC27FFDB}" type="par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C6A78D4F-4E46-4632-8589-A5B3E2AE672E}" cxnId="{6C94260E-515F-4BF4-B8B4-7AA6CC27FFDB}" type="sib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D74BBBCC-22DD-4BD1-9E77-EF54187A9C0F}">
      <dgm:prSet phldrT="[文本]" phldr="0" custT="1"/>
      <dgm:spPr/>
      <dgm:t>
        <a:bodyPr vert="horz" wrap="square"/>
        <a:lstStyle/>
        <a:p>
          <a:pPr>
            <a:lnSpc>
              <a:spcPct val="100000"/>
            </a:lnSpc>
            <a:spcBef>
              <a:spcPct val="0"/>
            </a:spcBef>
            <a:spcAft>
              <a:spcPct val="35000"/>
            </a:spcAft>
          </a:pPr>
          <a:r>
            <a:rPr lang="en-US" altLang="zh-CN" sz="1600" b="0" dirty="0">
              <a:latin typeface="微软雅黑" panose="020B0503020204020204" charset="-122"/>
              <a:ea typeface="微软雅黑" panose="020B0503020204020204" charset="-122"/>
            </a:rPr>
            <a:t>4. </a:t>
          </a:r>
          <a:r>
            <a:rPr lang="zh-CN" altLang="en-US" sz="1600" b="0" dirty="0">
              <a:latin typeface="微软雅黑" panose="020B0503020204020204" charset="-122"/>
              <a:ea typeface="微软雅黑" panose="020B0503020204020204" charset="-122"/>
            </a:rPr>
            <a:t>向每位学生家长</a:t>
          </a:r>
          <a:r>
            <a:rPr lang="zh-CN" altLang="en-US" sz="1600" b="1" dirty="0">
              <a:solidFill>
                <a:srgbClr val="C00000"/>
              </a:solidFill>
              <a:latin typeface="微软雅黑" panose="020B0503020204020204" charset="-122"/>
              <a:ea typeface="微软雅黑" panose="020B0503020204020204" charset="-122"/>
            </a:rPr>
            <a:t>寄送</a:t>
          </a:r>
          <a:r>
            <a:rPr lang="en-US" altLang="zh-CN" sz="1600" b="1" dirty="0">
              <a:solidFill>
                <a:srgbClr val="C00000"/>
              </a:solidFill>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致家长的一封信</a:t>
          </a:r>
          <a:r>
            <a:rPr lang="en-US" altLang="zh-CN" sz="1600" b="1" dirty="0">
              <a:solidFill>
                <a:srgbClr val="C00000"/>
              </a:solidFill>
              <a:latin typeface="微软雅黑" panose="020B0503020204020204" charset="-122"/>
              <a:ea typeface="微软雅黑" panose="020B0503020204020204" charset="-122"/>
            </a:rPr>
            <a:t>》</a:t>
          </a:r>
          <a:r>
            <a:rPr lang="zh-CN" altLang="en-US" sz="1600" b="0" dirty="0">
              <a:latin typeface="微软雅黑" panose="020B0503020204020204" charset="-122"/>
              <a:ea typeface="微软雅黑" panose="020B0503020204020204" charset="-122"/>
            </a:rPr>
            <a:t>，请求家长配合学校做好学生实践安全监督工作</a:t>
          </a:r>
          <a:endParaRPr sz="6500"/>
        </a:p>
      </dgm:t>
    </dgm:pt>
    <dgm:pt modelId="{3BDE6526-0C8C-4505-B318-D76FC16393B0}" cxnId="{DE2DB157-C99A-411F-9DF9-198439CEE704}" type="par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CAF1F028-DD77-4218-AD07-002C3693C503}" cxnId="{DE2DB157-C99A-411F-9DF9-198439CEE704}" type="sib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6086D0C9-2253-41B0-99D6-B4C28B70C2BD}">
      <dgm:prSet phldrT="[文本]" custT="1"/>
      <dgm:spPr/>
      <dgm:t>
        <a:bodyPr/>
        <a:lstStyle/>
        <a:p>
          <a:pPr>
            <a:spcAft>
              <a:spcPts val="0"/>
            </a:spcAft>
          </a:pPr>
          <a:r>
            <a:rPr lang="en-US" altLang="zh-CN" sz="1600" b="0" dirty="0">
              <a:latin typeface="微软雅黑" panose="020B0503020204020204" charset="-122"/>
              <a:ea typeface="微软雅黑" panose="020B0503020204020204" charset="-122"/>
            </a:rPr>
            <a:t>5. </a:t>
          </a:r>
          <a:r>
            <a:rPr lang="zh-CN" altLang="en-US" sz="1600" b="0" dirty="0">
              <a:latin typeface="微软雅黑" panose="020B0503020204020204" charset="-122"/>
              <a:ea typeface="微软雅黑" panose="020B0503020204020204" charset="-122"/>
            </a:rPr>
            <a:t>要求学院社会实践工作组、团队指导老师随时与学生保持联系，</a:t>
          </a:r>
          <a:r>
            <a:rPr lang="zh-CN" altLang="en-US" sz="1600" b="1" dirty="0">
              <a:solidFill>
                <a:srgbClr val="C00000"/>
              </a:solidFill>
              <a:latin typeface="微软雅黑" panose="020B0503020204020204" charset="-122"/>
              <a:ea typeface="微软雅黑" panose="020B0503020204020204" charset="-122"/>
            </a:rPr>
            <a:t>给予安全指导</a:t>
          </a:r>
        </a:p>
      </dgm:t>
    </dgm:pt>
    <dgm:pt modelId="{3C7251EC-6811-40D6-86F7-CDDEB3C1AA1A}" cxnId="{D003B152-2F2F-4FD1-A622-627BAA6AAE87}" type="par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E2A58980-ACEB-47EB-9131-109B24CAB597}" cxnId="{D003B152-2F2F-4FD1-A622-627BAA6AAE87}" type="sibTrans">
      <dgm:prSet/>
      <dgm:spPr/>
      <dgm:t>
        <a:bodyPr/>
        <a:lstStyle/>
        <a:p>
          <a:endParaRPr lang="zh-CN" altLang="en-US" sz="1600" b="0">
            <a:latin typeface="方正小标宋简体" panose="02010601030101010101" pitchFamily="2" charset="-122"/>
            <a:ea typeface="方正小标宋简体" panose="02010601030101010101" pitchFamily="2" charset="-122"/>
          </a:endParaRPr>
        </a:p>
      </dgm:t>
    </dgm:pt>
    <dgm:pt modelId="{058194BD-EABC-46D2-B719-009E81553E5E}">
      <dgm:prSet phldr="0" custT="1"/>
      <dgm:spPr/>
      <dgm:t>
        <a:bodyPr vert="horz" wrap="square"/>
        <a:p>
          <a:pPr>
            <a:lnSpc>
              <a:spcPct val="100000"/>
            </a:lnSpc>
            <a:spcBef>
              <a:spcPct val="0"/>
            </a:spcBef>
            <a:spcAft>
              <a:spcPct val="35000"/>
            </a:spcAft>
          </a:pPr>
          <a:r>
            <a:rPr lang="en-US" altLang="zh-CN" sz="1600" b="0" dirty="0">
              <a:latin typeface="微软雅黑" panose="020B0503020204020204" charset="-122"/>
              <a:ea typeface="微软雅黑" panose="020B0503020204020204" charset="-122"/>
            </a:rPr>
            <a:t>6. </a:t>
          </a:r>
          <a:r>
            <a:rPr lang="zh-CN" altLang="en-US" sz="1600" b="0" dirty="0">
              <a:latin typeface="微软雅黑" panose="020B0503020204020204" charset="-122"/>
              <a:ea typeface="微软雅黑" panose="020B0503020204020204" charset="-122"/>
            </a:rPr>
            <a:t>通过</a:t>
          </a:r>
          <a:r>
            <a:rPr lang="zh-CN" sz="1600" b="1" dirty="0">
              <a:solidFill>
                <a:srgbClr val="C00000"/>
              </a:solidFill>
              <a:latin typeface="微软雅黑" panose="020B0503020204020204" charset="-122"/>
              <a:ea typeface="微软雅黑" panose="020B0503020204020204" charset="-122"/>
            </a:rPr>
            <a:t>定位打卡</a:t>
          </a:r>
          <a:r>
            <a:rPr lang="zh-CN" altLang="en-US" sz="1600" b="1" dirty="0">
              <a:solidFill>
                <a:srgbClr val="C00000"/>
              </a:solidFill>
              <a:latin typeface="微软雅黑" panose="020B0503020204020204" charset="-122"/>
              <a:ea typeface="微软雅黑" panose="020B0503020204020204" charset="-122"/>
            </a:rPr>
            <a:t>系统</a:t>
          </a:r>
          <a:r>
            <a:rPr lang="zh-CN" sz="1600" b="0" dirty="0">
              <a:latin typeface="微软雅黑" panose="020B0503020204020204" charset="-122"/>
              <a:ea typeface="微软雅黑" panose="020B0503020204020204" charset="-122"/>
            </a:rPr>
            <a:t>，要求各实践团每日反馈实践动态</a:t>
          </a:r>
          <a:r>
            <a:rPr lang="zh-CN" altLang="en-US" sz="1600" b="0" dirty="0">
              <a:latin typeface="微软雅黑" panose="020B0503020204020204" charset="-122"/>
              <a:ea typeface="微软雅黑" panose="020B0503020204020204" charset="-122"/>
            </a:rPr>
            <a:t/>
          </a:r>
          <a:endParaRPr lang="zh-CN" altLang="en-US" sz="1600" b="0" dirty="0">
            <a:latin typeface="微软雅黑" panose="020B0503020204020204" charset="-122"/>
            <a:ea typeface="微软雅黑" panose="020B0503020204020204" charset="-122"/>
          </a:endParaRPr>
        </a:p>
      </dgm:t>
    </dgm:pt>
    <dgm:pt modelId="{8432E27A-312C-41E3-BC9A-42B8F189798E}" cxnId="{130690E0-907F-4621-9153-40E30B85B9D0}" type="parTrans">
      <dgm:prSet/>
      <dgm:spPr/>
      <dgm:t>
        <a:bodyPr/>
        <a:lstStyle/>
        <a:p>
          <a:endParaRPr lang="zh-CN" altLang="en-US" sz="1600"/>
        </a:p>
      </dgm:t>
    </dgm:pt>
    <dgm:pt modelId="{C979601B-D46C-4802-BEF9-698AA1ECF5BA}" cxnId="{130690E0-907F-4621-9153-40E30B85B9D0}" type="sibTrans">
      <dgm:prSet/>
      <dgm:spPr/>
      <dgm:t>
        <a:bodyPr/>
        <a:lstStyle/>
        <a:p>
          <a:endParaRPr lang="zh-CN" altLang="en-US" sz="1600"/>
        </a:p>
      </dgm:t>
    </dgm:pt>
    <dgm:pt modelId="{5A8A505C-10C9-4ED0-B90C-27421D5CEC45}" type="pres">
      <dgm:prSet presAssocID="{13110004-665F-4646-993A-02591F53B3F9}" presName="linear" presStyleCnt="0">
        <dgm:presLayoutVars>
          <dgm:dir/>
          <dgm:resizeHandles val="exact"/>
        </dgm:presLayoutVars>
      </dgm:prSet>
      <dgm:spPr/>
    </dgm:pt>
    <dgm:pt modelId="{5E2AA09F-2578-4F38-BD62-3953EBABF0B9}" type="pres">
      <dgm:prSet presAssocID="{0B326BAD-6FDB-476A-A07B-0EF6E04B4608}" presName="comp" presStyleCnt="0"/>
      <dgm:spPr/>
    </dgm:pt>
    <dgm:pt modelId="{C3B8D309-11C9-4C63-8B94-C72F2DDEB6AF}" type="pres">
      <dgm:prSet presAssocID="{0B326BAD-6FDB-476A-A07B-0EF6E04B4608}" presName="box" presStyleLbl="node1" presStyleIdx="0" presStyleCnt="6" custLinFactNeighborX="-1454" custLinFactNeighborY="-1789"/>
      <dgm:spPr/>
    </dgm:pt>
    <dgm:pt modelId="{C4443DE3-193C-424E-8F81-68C9AA4ACD9A}" type="pres">
      <dgm:prSet presAssocID="{0B326BAD-6FDB-476A-A07B-0EF6E04B4608}" presName="img" presStyleLbl="fgImgPlace1" presStyleIdx="0" presStyleCnt="6" custScaleX="63798"/>
      <dgm:spPr>
        <a:blipFill rotWithShape="0">
          <a:blip xmlns:r="http://schemas.openxmlformats.org/officeDocument/2006/relationships" r:embed="rId1"/>
          <a:stretch>
            <a:fillRect/>
          </a:stretch>
        </a:blipFill>
      </dgm:spPr>
    </dgm:pt>
    <dgm:pt modelId="{45E3C663-B0A7-4162-B38F-B5C60C241F13}" type="pres">
      <dgm:prSet presAssocID="{0B326BAD-6FDB-476A-A07B-0EF6E04B4608}" presName="text" presStyleCnt="0">
        <dgm:presLayoutVars>
          <dgm:bulletEnabled val="1"/>
        </dgm:presLayoutVars>
      </dgm:prSet>
      <dgm:spPr/>
    </dgm:pt>
    <dgm:pt modelId="{613C316D-066B-41CF-82DE-E4B05B5037C3}" type="pres">
      <dgm:prSet presAssocID="{77341FDF-945D-412C-B84B-AF4F92893B58}" presName="spacer" presStyleCnt="0"/>
      <dgm:spPr/>
    </dgm:pt>
    <dgm:pt modelId="{25F32345-46B4-43F3-9EFB-554ED22078AF}" type="pres">
      <dgm:prSet presAssocID="{1986E25B-2744-4ED3-AB14-14524730C052}" presName="comp" presStyleCnt="0"/>
      <dgm:spPr/>
    </dgm:pt>
    <dgm:pt modelId="{DBEEFDF2-86A6-4DD5-B8EC-A5491C528B8C}" type="pres">
      <dgm:prSet presAssocID="{1986E25B-2744-4ED3-AB14-14524730C052}" presName="box" presStyleLbl="node1" presStyleIdx="1" presStyleCnt="6"/>
      <dgm:spPr/>
    </dgm:pt>
    <dgm:pt modelId="{C77D9A79-AB60-4EEA-BFF0-982C417D2EA5}" type="pres">
      <dgm:prSet presAssocID="{1986E25B-2744-4ED3-AB14-14524730C052}" presName="img" presStyleLbl="fgImgPlace1" presStyleIdx="1" presStyleCnt="6" custScaleX="63798"/>
      <dgm:spPr>
        <a:blipFill rotWithShape="0">
          <a:blip xmlns:r="http://schemas.openxmlformats.org/officeDocument/2006/relationships" r:embed="rId2"/>
          <a:stretch>
            <a:fillRect/>
          </a:stretch>
        </a:blipFill>
      </dgm:spPr>
    </dgm:pt>
    <dgm:pt modelId="{384D3501-A597-478F-94B5-7B222D5DA64C}" type="pres">
      <dgm:prSet presAssocID="{1986E25B-2744-4ED3-AB14-14524730C052}" presName="text" presStyleCnt="0">
        <dgm:presLayoutVars>
          <dgm:bulletEnabled val="1"/>
        </dgm:presLayoutVars>
      </dgm:prSet>
      <dgm:spPr/>
    </dgm:pt>
    <dgm:pt modelId="{F95E34F3-B18A-45FE-B27F-F9F884B5F2EF}" type="pres">
      <dgm:prSet presAssocID="{86190EDF-BA82-41B7-A22F-1F3B9AEDD9D6}" presName="spacer" presStyleCnt="0"/>
      <dgm:spPr/>
    </dgm:pt>
    <dgm:pt modelId="{58A8F663-9442-4304-92D3-629180A8812E}" type="pres">
      <dgm:prSet presAssocID="{AF221F97-A434-4FE8-A82A-E65F14DA6866}" presName="comp" presStyleCnt="0"/>
      <dgm:spPr/>
    </dgm:pt>
    <dgm:pt modelId="{AFAC1C92-8A09-4BF2-B633-39CD597A5338}" type="pres">
      <dgm:prSet presAssocID="{AF221F97-A434-4FE8-A82A-E65F14DA6866}" presName="box" presStyleLbl="node1" presStyleIdx="2" presStyleCnt="6"/>
      <dgm:spPr/>
    </dgm:pt>
    <dgm:pt modelId="{85EAA967-3A43-4A52-A324-87F89E9A9F7A}" type="pres">
      <dgm:prSet presAssocID="{AF221F97-A434-4FE8-A82A-E65F14DA6866}" presName="img" presStyleLbl="fgImgPlace1" presStyleIdx="2" presStyleCnt="6" custScaleX="63798" custScaleY="100120"/>
      <dgm:spPr>
        <a:blipFill rotWithShape="0">
          <a:blip xmlns:r="http://schemas.openxmlformats.org/officeDocument/2006/relationships" r:embed="rId3"/>
          <a:stretch>
            <a:fillRect/>
          </a:stretch>
        </a:blipFill>
      </dgm:spPr>
    </dgm:pt>
    <dgm:pt modelId="{3087112E-D049-4CBA-86A6-423CA17F34B6}" type="pres">
      <dgm:prSet presAssocID="{AF221F97-A434-4FE8-A82A-E65F14DA6866}" presName="text" presStyleCnt="0">
        <dgm:presLayoutVars>
          <dgm:bulletEnabled val="1"/>
        </dgm:presLayoutVars>
      </dgm:prSet>
      <dgm:spPr/>
    </dgm:pt>
    <dgm:pt modelId="{D0E475FE-113D-4CCB-A2A6-9BD90D7ADC21}" type="pres">
      <dgm:prSet presAssocID="{C6A78D4F-4E46-4632-8589-A5B3E2AE672E}" presName="spacer" presStyleCnt="0"/>
      <dgm:spPr/>
    </dgm:pt>
    <dgm:pt modelId="{471557AD-E7D4-47C8-A3F0-E67652A6700F}" type="pres">
      <dgm:prSet presAssocID="{D74BBBCC-22DD-4BD1-9E77-EF54187A9C0F}" presName="comp" presStyleCnt="0"/>
      <dgm:spPr/>
    </dgm:pt>
    <dgm:pt modelId="{D2B97F6F-9287-4C8A-80F9-ADDBCFF477AC}" type="pres">
      <dgm:prSet presAssocID="{D74BBBCC-22DD-4BD1-9E77-EF54187A9C0F}" presName="box" presStyleLbl="node1" presStyleIdx="3" presStyleCnt="6"/>
      <dgm:spPr/>
    </dgm:pt>
    <dgm:pt modelId="{4B440DF8-ED19-498E-90BB-ADAA149C0554}" type="pres">
      <dgm:prSet presAssocID="{D74BBBCC-22DD-4BD1-9E77-EF54187A9C0F}" presName="img" presStyleLbl="fgImgPlace1" presStyleIdx="3" presStyleCnt="6" custScaleX="62416"/>
      <dgm:spPr>
        <a:blipFill rotWithShape="0">
          <a:blip xmlns:r="http://schemas.openxmlformats.org/officeDocument/2006/relationships" r:embed="rId4"/>
          <a:stretch>
            <a:fillRect/>
          </a:stretch>
        </a:blipFill>
      </dgm:spPr>
    </dgm:pt>
    <dgm:pt modelId="{E1A6E033-3E6A-4AB1-9506-DDF8D69C9DFF}" type="pres">
      <dgm:prSet presAssocID="{D74BBBCC-22DD-4BD1-9E77-EF54187A9C0F}" presName="text" presStyleCnt="0">
        <dgm:presLayoutVars>
          <dgm:bulletEnabled val="1"/>
        </dgm:presLayoutVars>
      </dgm:prSet>
      <dgm:spPr/>
    </dgm:pt>
    <dgm:pt modelId="{C9EA47FF-C86D-49DB-8720-C6B096DB3830}" type="pres">
      <dgm:prSet presAssocID="{CAF1F028-DD77-4218-AD07-002C3693C503}" presName="spacer" presStyleCnt="0"/>
      <dgm:spPr/>
    </dgm:pt>
    <dgm:pt modelId="{59063FCE-2E9B-43F5-B2AD-AA290E01B482}" type="pres">
      <dgm:prSet presAssocID="{6086D0C9-2253-41B0-99D6-B4C28B70C2BD}" presName="comp" presStyleCnt="0"/>
      <dgm:spPr/>
    </dgm:pt>
    <dgm:pt modelId="{160FBBEC-737A-4449-86B2-2D992238F0D7}" type="pres">
      <dgm:prSet presAssocID="{6086D0C9-2253-41B0-99D6-B4C28B70C2BD}" presName="box" presStyleLbl="node1" presStyleIdx="4" presStyleCnt="6"/>
      <dgm:spPr/>
    </dgm:pt>
    <dgm:pt modelId="{4D31C6DD-C541-4030-9482-8B803A016BC2}" type="pres">
      <dgm:prSet presAssocID="{6086D0C9-2253-41B0-99D6-B4C28B70C2BD}" presName="img" presStyleLbl="fgImgPlace1" presStyleIdx="4" presStyleCnt="6" custScaleX="63798"/>
      <dgm:spPr>
        <a:blipFill rotWithShape="0">
          <a:blip xmlns:r="http://schemas.openxmlformats.org/officeDocument/2006/relationships" r:embed="rId5"/>
          <a:stretch>
            <a:fillRect/>
          </a:stretch>
        </a:blipFill>
      </dgm:spPr>
    </dgm:pt>
    <dgm:pt modelId="{1E2B98FB-7987-40A0-9DE2-491B8F95BE5A}" type="pres">
      <dgm:prSet presAssocID="{6086D0C9-2253-41B0-99D6-B4C28B70C2BD}" presName="text" presStyleCnt="0">
        <dgm:presLayoutVars>
          <dgm:bulletEnabled val="1"/>
        </dgm:presLayoutVars>
      </dgm:prSet>
      <dgm:spPr/>
    </dgm:pt>
    <dgm:pt modelId="{FBC47285-2F7D-458F-A312-2B40B2486318}" type="pres">
      <dgm:prSet presAssocID="{E2A58980-ACEB-47EB-9131-109B24CAB597}" presName="spacer" presStyleCnt="0"/>
      <dgm:spPr/>
    </dgm:pt>
    <dgm:pt modelId="{26570B68-3CB6-4C71-ABBC-103013052C92}" type="pres">
      <dgm:prSet presAssocID="{058194BD-EABC-46D2-B719-009E81553E5E}" presName="comp" presStyleCnt="0"/>
      <dgm:spPr/>
    </dgm:pt>
    <dgm:pt modelId="{793FC91C-E468-4124-BC47-12088186DC45}" type="pres">
      <dgm:prSet presAssocID="{058194BD-EABC-46D2-B719-009E81553E5E}" presName="box" presStyleLbl="node1" presStyleIdx="5" presStyleCnt="6"/>
      <dgm:spPr/>
    </dgm:pt>
    <dgm:pt modelId="{3419E196-DDFE-467D-9C27-123DD01B2415}" type="pres">
      <dgm:prSet presAssocID="{058194BD-EABC-46D2-B719-009E81553E5E}" presName="img" presStyleLbl="fgImgPlace1" presStyleIdx="5" presStyleCnt="6" custScaleX="59148" custScaleY="99602"/>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29000" b="-29000"/>
          </a:stretch>
        </a:blipFill>
      </dgm:spPr>
    </dgm:pt>
    <dgm:pt modelId="{097BA763-9954-419E-9A1E-531E01B0731E}" type="pres">
      <dgm:prSet presAssocID="{058194BD-EABC-46D2-B719-009E81553E5E}" presName="text" presStyleCnt="0">
        <dgm:presLayoutVars>
          <dgm:bulletEnabled val="1"/>
        </dgm:presLayoutVars>
      </dgm:prSet>
      <dgm:spPr/>
    </dgm:pt>
  </dgm:ptLst>
  <dgm:cxnLst>
    <dgm:cxn modelId="{71D9858A-9F61-4A12-ADB1-BFF68711EB94}" srcId="{13110004-665F-4646-993A-02591F53B3F9}" destId="{0B326BAD-6FDB-476A-A07B-0EF6E04B4608}" srcOrd="0" destOrd="0" parTransId="{4B283101-9B77-49E2-AD79-6AA0EEB55B1F}" sibTransId="{77341FDF-945D-412C-B84B-AF4F92893B58}"/>
    <dgm:cxn modelId="{12238768-7722-40B3-8294-DC6C42D14BA4}" srcId="{13110004-665F-4646-993A-02591F53B3F9}" destId="{1986E25B-2744-4ED3-AB14-14524730C052}" srcOrd="1" destOrd="0" parTransId="{AFEC0EF8-7BF4-4597-A983-33F8676F1558}" sibTransId="{86190EDF-BA82-41B7-A22F-1F3B9AEDD9D6}"/>
    <dgm:cxn modelId="{6C94260E-515F-4BF4-B8B4-7AA6CC27FFDB}" srcId="{13110004-665F-4646-993A-02591F53B3F9}" destId="{AF221F97-A434-4FE8-A82A-E65F14DA6866}" srcOrd="2" destOrd="0" parTransId="{27B2233B-3707-4819-A886-A72C25E17BAB}" sibTransId="{C6A78D4F-4E46-4632-8589-A5B3E2AE672E}"/>
    <dgm:cxn modelId="{DE2DB157-C99A-411F-9DF9-198439CEE704}" srcId="{13110004-665F-4646-993A-02591F53B3F9}" destId="{D74BBBCC-22DD-4BD1-9E77-EF54187A9C0F}" srcOrd="3" destOrd="0" parTransId="{3BDE6526-0C8C-4505-B318-D76FC16393B0}" sibTransId="{CAF1F028-DD77-4218-AD07-002C3693C503}"/>
    <dgm:cxn modelId="{D003B152-2F2F-4FD1-A622-627BAA6AAE87}" srcId="{13110004-665F-4646-993A-02591F53B3F9}" destId="{6086D0C9-2253-41B0-99D6-B4C28B70C2BD}" srcOrd="4" destOrd="0" parTransId="{3C7251EC-6811-40D6-86F7-CDDEB3C1AA1A}" sibTransId="{E2A58980-ACEB-47EB-9131-109B24CAB597}"/>
    <dgm:cxn modelId="{130690E0-907F-4621-9153-40E30B85B9D0}" srcId="{13110004-665F-4646-993A-02591F53B3F9}" destId="{058194BD-EABC-46D2-B719-009E81553E5E}" srcOrd="5" destOrd="0" parTransId="{8432E27A-312C-41E3-BC9A-42B8F189798E}" sibTransId="{C979601B-D46C-4802-BEF9-698AA1ECF5BA}"/>
    <dgm:cxn modelId="{25C4FCC6-C00C-40DA-8E36-6889F6ECCE0E}" type="presOf" srcId="{13110004-665F-4646-993A-02591F53B3F9}" destId="{5A8A505C-10C9-4ED0-B90C-27421D5CEC45}" srcOrd="0" destOrd="0" presId="urn:microsoft.com/office/officeart/2005/8/layout/vList4#3"/>
    <dgm:cxn modelId="{CDC8B412-6D9A-4A61-A045-DA45775B3B3E}" type="presParOf" srcId="{5A8A505C-10C9-4ED0-B90C-27421D5CEC45}" destId="{5E2AA09F-2578-4F38-BD62-3953EBABF0B9}" srcOrd="0" destOrd="0" presId="urn:microsoft.com/office/officeart/2005/8/layout/vList4#3"/>
    <dgm:cxn modelId="{8556A769-9132-474E-9EED-A2545EF13ED7}" type="presParOf" srcId="{5E2AA09F-2578-4F38-BD62-3953EBABF0B9}" destId="{C3B8D309-11C9-4C63-8B94-C72F2DDEB6AF}" srcOrd="0" destOrd="0" presId="urn:microsoft.com/office/officeart/2005/8/layout/vList4#3"/>
    <dgm:cxn modelId="{87163B30-37AD-477F-AE78-EBD034AD1373}" type="presOf" srcId="{0B326BAD-6FDB-476A-A07B-0EF6E04B4608}" destId="{C3B8D309-11C9-4C63-8B94-C72F2DDEB6AF}" srcOrd="0" destOrd="0" presId="urn:microsoft.com/office/officeart/2005/8/layout/vList4#3"/>
    <dgm:cxn modelId="{4BEC3427-B863-494A-8437-F4A7D1D227BE}" type="presParOf" srcId="{5E2AA09F-2578-4F38-BD62-3953EBABF0B9}" destId="{C4443DE3-193C-424E-8F81-68C9AA4ACD9A}" srcOrd="1" destOrd="0" presId="urn:microsoft.com/office/officeart/2005/8/layout/vList4#3"/>
    <dgm:cxn modelId="{EB2C1A14-011A-4013-89E4-33E3C6B96EBF}" type="presParOf" srcId="{5E2AA09F-2578-4F38-BD62-3953EBABF0B9}" destId="{45E3C663-B0A7-4162-B38F-B5C60C241F13}" srcOrd="2" destOrd="0" presId="urn:microsoft.com/office/officeart/2005/8/layout/vList4#3"/>
    <dgm:cxn modelId="{3493A71A-8741-4E20-B3ED-22005F4E023E}" type="presOf" srcId="{0B326BAD-6FDB-476A-A07B-0EF6E04B4608}" destId="{45E3C663-B0A7-4162-B38F-B5C60C241F13}" srcOrd="1" destOrd="0" presId="urn:microsoft.com/office/officeart/2005/8/layout/vList4#3"/>
    <dgm:cxn modelId="{601A70C3-26BB-4038-8497-A74CD72B225F}" type="presParOf" srcId="{5A8A505C-10C9-4ED0-B90C-27421D5CEC45}" destId="{613C316D-066B-41CF-82DE-E4B05B5037C3}" srcOrd="1" destOrd="0" presId="urn:microsoft.com/office/officeart/2005/8/layout/vList4#3"/>
    <dgm:cxn modelId="{21CD7E05-AB51-495C-86F3-424D39556DB3}" type="presOf" srcId="{77341FDF-945D-412C-B84B-AF4F92893B58}" destId="{613C316D-066B-41CF-82DE-E4B05B5037C3}" srcOrd="0" destOrd="0" presId="urn:microsoft.com/office/officeart/2005/8/layout/vList4#3"/>
    <dgm:cxn modelId="{33726EDF-96BD-44B7-99D0-929396079AB9}" type="presParOf" srcId="{5A8A505C-10C9-4ED0-B90C-27421D5CEC45}" destId="{25F32345-46B4-43F3-9EFB-554ED22078AF}" srcOrd="2" destOrd="0" presId="urn:microsoft.com/office/officeart/2005/8/layout/vList4#3"/>
    <dgm:cxn modelId="{364F265E-81AE-4DB1-8388-A2811B91970B}" type="presParOf" srcId="{25F32345-46B4-43F3-9EFB-554ED22078AF}" destId="{DBEEFDF2-86A6-4DD5-B8EC-A5491C528B8C}" srcOrd="0" destOrd="2" presId="urn:microsoft.com/office/officeart/2005/8/layout/vList4#3"/>
    <dgm:cxn modelId="{568E67F4-8B94-44A1-8B75-9398F489B319}" type="presOf" srcId="{1986E25B-2744-4ED3-AB14-14524730C052}" destId="{DBEEFDF2-86A6-4DD5-B8EC-A5491C528B8C}" srcOrd="0" destOrd="0" presId="urn:microsoft.com/office/officeart/2005/8/layout/vList4#3"/>
    <dgm:cxn modelId="{368B26ED-9357-4806-8BB2-05B12FA15563}" type="presParOf" srcId="{25F32345-46B4-43F3-9EFB-554ED22078AF}" destId="{C77D9A79-AB60-4EEA-BFF0-982C417D2EA5}" srcOrd="1" destOrd="2" presId="urn:microsoft.com/office/officeart/2005/8/layout/vList4#3"/>
    <dgm:cxn modelId="{6C4F28DA-220B-4E5F-B655-273D9E1B4CF2}" type="presParOf" srcId="{25F32345-46B4-43F3-9EFB-554ED22078AF}" destId="{384D3501-A597-478F-94B5-7B222D5DA64C}" srcOrd="2" destOrd="2" presId="urn:microsoft.com/office/officeart/2005/8/layout/vList4#3"/>
    <dgm:cxn modelId="{45A4A5C8-11B3-4E76-B4EC-EE741691CC13}" type="presOf" srcId="{1986E25B-2744-4ED3-AB14-14524730C052}" destId="{384D3501-A597-478F-94B5-7B222D5DA64C}" srcOrd="1" destOrd="0" presId="urn:microsoft.com/office/officeart/2005/8/layout/vList4#3"/>
    <dgm:cxn modelId="{ED1DC9F9-6360-49F3-922D-4684B25050AF}" type="presParOf" srcId="{5A8A505C-10C9-4ED0-B90C-27421D5CEC45}" destId="{F95E34F3-B18A-45FE-B27F-F9F884B5F2EF}" srcOrd="3" destOrd="0" presId="urn:microsoft.com/office/officeart/2005/8/layout/vList4#3"/>
    <dgm:cxn modelId="{C9AF94D6-09CC-4F8C-937E-A3B21E4CC844}" type="presOf" srcId="{86190EDF-BA82-41B7-A22F-1F3B9AEDD9D6}" destId="{F95E34F3-B18A-45FE-B27F-F9F884B5F2EF}" srcOrd="0" destOrd="0" presId="urn:microsoft.com/office/officeart/2005/8/layout/vList4#3"/>
    <dgm:cxn modelId="{87A2491B-B44D-49C3-B89A-C41BAAE2F568}" type="presParOf" srcId="{5A8A505C-10C9-4ED0-B90C-27421D5CEC45}" destId="{58A8F663-9442-4304-92D3-629180A8812E}" srcOrd="4" destOrd="0" presId="urn:microsoft.com/office/officeart/2005/8/layout/vList4#3"/>
    <dgm:cxn modelId="{214ECEE0-E32C-4FA6-A53F-AAE80B2A07A0}" type="presParOf" srcId="{58A8F663-9442-4304-92D3-629180A8812E}" destId="{AFAC1C92-8A09-4BF2-B633-39CD597A5338}" srcOrd="0" destOrd="4" presId="urn:microsoft.com/office/officeart/2005/8/layout/vList4#3"/>
    <dgm:cxn modelId="{1B39C359-151D-4E0A-A8DF-8589E6A9A642}" type="presOf" srcId="{AF221F97-A434-4FE8-A82A-E65F14DA6866}" destId="{AFAC1C92-8A09-4BF2-B633-39CD597A5338}" srcOrd="0" destOrd="0" presId="urn:microsoft.com/office/officeart/2005/8/layout/vList4#3"/>
    <dgm:cxn modelId="{FDEFC6EC-6676-4D62-BDAE-A30E256B9DDA}" type="presParOf" srcId="{58A8F663-9442-4304-92D3-629180A8812E}" destId="{85EAA967-3A43-4A52-A324-87F89E9A9F7A}" srcOrd="1" destOrd="4" presId="urn:microsoft.com/office/officeart/2005/8/layout/vList4#3"/>
    <dgm:cxn modelId="{83941049-3C9F-4DC1-8818-606F8D867C63}" type="presParOf" srcId="{58A8F663-9442-4304-92D3-629180A8812E}" destId="{3087112E-D049-4CBA-86A6-423CA17F34B6}" srcOrd="2" destOrd="4" presId="urn:microsoft.com/office/officeart/2005/8/layout/vList4#3"/>
    <dgm:cxn modelId="{15458C26-B4D3-4E05-A14F-A1D017E6EAF7}" type="presOf" srcId="{AF221F97-A434-4FE8-A82A-E65F14DA6866}" destId="{3087112E-D049-4CBA-86A6-423CA17F34B6}" srcOrd="1" destOrd="0" presId="urn:microsoft.com/office/officeart/2005/8/layout/vList4#3"/>
    <dgm:cxn modelId="{4D62F4EB-51C4-44F4-A649-E7A1CFCB3259}" type="presParOf" srcId="{5A8A505C-10C9-4ED0-B90C-27421D5CEC45}" destId="{D0E475FE-113D-4CCB-A2A6-9BD90D7ADC21}" srcOrd="5" destOrd="0" presId="urn:microsoft.com/office/officeart/2005/8/layout/vList4#3"/>
    <dgm:cxn modelId="{FE5FC41D-6AA6-48D7-B70D-D6897C45035B}" type="presOf" srcId="{C6A78D4F-4E46-4632-8589-A5B3E2AE672E}" destId="{D0E475FE-113D-4CCB-A2A6-9BD90D7ADC21}" srcOrd="0" destOrd="0" presId="urn:microsoft.com/office/officeart/2005/8/layout/vList4#3"/>
    <dgm:cxn modelId="{8C02EDA0-BAAA-49E5-93A2-1E31E1A01017}" type="presParOf" srcId="{5A8A505C-10C9-4ED0-B90C-27421D5CEC45}" destId="{471557AD-E7D4-47C8-A3F0-E67652A6700F}" srcOrd="6" destOrd="0" presId="urn:microsoft.com/office/officeart/2005/8/layout/vList4#3"/>
    <dgm:cxn modelId="{286EC503-1C7F-4E6D-987E-76114782C90A}" type="presParOf" srcId="{471557AD-E7D4-47C8-A3F0-E67652A6700F}" destId="{D2B97F6F-9287-4C8A-80F9-ADDBCFF477AC}" srcOrd="0" destOrd="6" presId="urn:microsoft.com/office/officeart/2005/8/layout/vList4#3"/>
    <dgm:cxn modelId="{D2146F82-C218-4CD4-A736-23C60DD9DF11}" type="presOf" srcId="{D74BBBCC-22DD-4BD1-9E77-EF54187A9C0F}" destId="{D2B97F6F-9287-4C8A-80F9-ADDBCFF477AC}" srcOrd="0" destOrd="0" presId="urn:microsoft.com/office/officeart/2005/8/layout/vList4#3"/>
    <dgm:cxn modelId="{987A7D80-231A-4150-B9DF-05FC45271CC9}" type="presParOf" srcId="{471557AD-E7D4-47C8-A3F0-E67652A6700F}" destId="{4B440DF8-ED19-498E-90BB-ADAA149C0554}" srcOrd="1" destOrd="6" presId="urn:microsoft.com/office/officeart/2005/8/layout/vList4#3"/>
    <dgm:cxn modelId="{7C825974-8E13-4ADD-8B2F-CF0DDC4790B5}" type="presParOf" srcId="{471557AD-E7D4-47C8-A3F0-E67652A6700F}" destId="{E1A6E033-3E6A-4AB1-9506-DDF8D69C9DFF}" srcOrd="2" destOrd="6" presId="urn:microsoft.com/office/officeart/2005/8/layout/vList4#3"/>
    <dgm:cxn modelId="{B03B515B-1832-4297-B40E-CD287FE324A8}" type="presOf" srcId="{D74BBBCC-22DD-4BD1-9E77-EF54187A9C0F}" destId="{E1A6E033-3E6A-4AB1-9506-DDF8D69C9DFF}" srcOrd="1" destOrd="0" presId="urn:microsoft.com/office/officeart/2005/8/layout/vList4#3"/>
    <dgm:cxn modelId="{6070D72F-339A-4650-8D3B-F46994F6AC47}" type="presParOf" srcId="{5A8A505C-10C9-4ED0-B90C-27421D5CEC45}" destId="{C9EA47FF-C86D-49DB-8720-C6B096DB3830}" srcOrd="7" destOrd="0" presId="urn:microsoft.com/office/officeart/2005/8/layout/vList4#3"/>
    <dgm:cxn modelId="{CBD0FF53-7A48-4586-9DF6-294F1C716E84}" type="presOf" srcId="{CAF1F028-DD77-4218-AD07-002C3693C503}" destId="{C9EA47FF-C86D-49DB-8720-C6B096DB3830}" srcOrd="0" destOrd="0" presId="urn:microsoft.com/office/officeart/2005/8/layout/vList4#3"/>
    <dgm:cxn modelId="{7B7042EA-8E7C-4D5E-95CB-EC9BCA185B52}" type="presParOf" srcId="{5A8A505C-10C9-4ED0-B90C-27421D5CEC45}" destId="{59063FCE-2E9B-43F5-B2AD-AA290E01B482}" srcOrd="8" destOrd="0" presId="urn:microsoft.com/office/officeart/2005/8/layout/vList4#3"/>
    <dgm:cxn modelId="{260C9DBF-6F78-4FEB-A46D-E267F7C75D07}" type="presParOf" srcId="{59063FCE-2E9B-43F5-B2AD-AA290E01B482}" destId="{160FBBEC-737A-4449-86B2-2D992238F0D7}" srcOrd="0" destOrd="8" presId="urn:microsoft.com/office/officeart/2005/8/layout/vList4#3"/>
    <dgm:cxn modelId="{BB71A05B-7162-468E-BAC0-F4A59675FCBB}" type="presOf" srcId="{6086D0C9-2253-41B0-99D6-B4C28B70C2BD}" destId="{160FBBEC-737A-4449-86B2-2D992238F0D7}" srcOrd="0" destOrd="0" presId="urn:microsoft.com/office/officeart/2005/8/layout/vList4#3"/>
    <dgm:cxn modelId="{EC34C67A-21B6-491C-A03F-4FC7F37F0CED}" type="presParOf" srcId="{59063FCE-2E9B-43F5-B2AD-AA290E01B482}" destId="{4D31C6DD-C541-4030-9482-8B803A016BC2}" srcOrd="1" destOrd="8" presId="urn:microsoft.com/office/officeart/2005/8/layout/vList4#3"/>
    <dgm:cxn modelId="{EE9B0FA5-7193-40FC-9206-72E99491790C}" type="presParOf" srcId="{59063FCE-2E9B-43F5-B2AD-AA290E01B482}" destId="{1E2B98FB-7987-40A0-9DE2-491B8F95BE5A}" srcOrd="2" destOrd="8" presId="urn:microsoft.com/office/officeart/2005/8/layout/vList4#3"/>
    <dgm:cxn modelId="{6579017F-4498-4777-8CB3-2E5FE5267DF1}" type="presOf" srcId="{6086D0C9-2253-41B0-99D6-B4C28B70C2BD}" destId="{1E2B98FB-7987-40A0-9DE2-491B8F95BE5A}" srcOrd="1" destOrd="0" presId="urn:microsoft.com/office/officeart/2005/8/layout/vList4#3"/>
    <dgm:cxn modelId="{B54E5BF5-EA6C-43B1-B0B8-DC0023A8CF7C}" type="presParOf" srcId="{5A8A505C-10C9-4ED0-B90C-27421D5CEC45}" destId="{FBC47285-2F7D-458F-A312-2B40B2486318}" srcOrd="9" destOrd="0" presId="urn:microsoft.com/office/officeart/2005/8/layout/vList4#3"/>
    <dgm:cxn modelId="{31189C22-4ED8-4612-85D0-C5D30AE0E28F}" type="presOf" srcId="{E2A58980-ACEB-47EB-9131-109B24CAB597}" destId="{FBC47285-2F7D-458F-A312-2B40B2486318}" srcOrd="0" destOrd="0" presId="urn:microsoft.com/office/officeart/2005/8/layout/vList4#3"/>
    <dgm:cxn modelId="{CCB861DE-5544-4195-8318-5933F767A33F}" type="presParOf" srcId="{5A8A505C-10C9-4ED0-B90C-27421D5CEC45}" destId="{26570B68-3CB6-4C71-ABBC-103013052C92}" srcOrd="10" destOrd="0" presId="urn:microsoft.com/office/officeart/2005/8/layout/vList4#3"/>
    <dgm:cxn modelId="{4DB3FA80-3739-4367-B43F-BA71DC509025}" type="presParOf" srcId="{26570B68-3CB6-4C71-ABBC-103013052C92}" destId="{793FC91C-E468-4124-BC47-12088186DC45}" srcOrd="0" destOrd="10" presId="urn:microsoft.com/office/officeart/2005/8/layout/vList4#3"/>
    <dgm:cxn modelId="{1D79A6A8-EED6-4694-A8DF-DA6DDDFB1982}" type="presOf" srcId="{058194BD-EABC-46D2-B719-009E81553E5E}" destId="{793FC91C-E468-4124-BC47-12088186DC45}" srcOrd="0" destOrd="0" presId="urn:microsoft.com/office/officeart/2005/8/layout/vList4#3"/>
    <dgm:cxn modelId="{96FAD4CF-5A3A-4FFB-942D-925EA09DDB26}" type="presParOf" srcId="{26570B68-3CB6-4C71-ABBC-103013052C92}" destId="{3419E196-DDFE-467D-9C27-123DD01B2415}" srcOrd="1" destOrd="10" presId="urn:microsoft.com/office/officeart/2005/8/layout/vList4#3"/>
    <dgm:cxn modelId="{AB81B4B1-E4AE-4859-9DFA-CED44B38E480}" type="presParOf" srcId="{26570B68-3CB6-4C71-ABBC-103013052C92}" destId="{097BA763-9954-419E-9A1E-531E01B0731E}" srcOrd="2" destOrd="10" presId="urn:microsoft.com/office/officeart/2005/8/layout/vList4#3"/>
    <dgm:cxn modelId="{A06827DE-2513-441C-9256-138F79192DE2}" type="presOf" srcId="{058194BD-EABC-46D2-B719-009E81553E5E}" destId="{097BA763-9954-419E-9A1E-531E01B0731E}" srcOrd="1" destOrd="0" presId="urn:microsoft.com/office/officeart/2005/8/layout/vList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BB00FE4-4B5E-4036-8842-3238348238C9}" type="doc">
      <dgm:prSet loTypeId="urn:microsoft.com/office/officeart/2005/8/layout/hProcess9#1" loCatId="process" qsTypeId="urn:microsoft.com/office/officeart/2005/8/quickstyle/simple1#2" qsCatId="simple" csTypeId="urn:microsoft.com/office/officeart/2005/8/colors/accent2_3#1" csCatId="accent2" phldr="1"/>
      <dgm:spPr/>
      <dgm:t>
        <a:bodyPr/>
        <a:lstStyle/>
        <a:p>
          <a:endParaRPr lang="zh-CN" altLang="en-US"/>
        </a:p>
      </dgm:t>
    </dgm:pt>
    <dgm:pt modelId="{01A6248D-6A61-4176-BA1A-DB240DBAE3E6}">
      <dgm:prSet phldrT="[文本]"/>
      <dgm:spPr/>
      <dgm:t>
        <a:bodyPr/>
        <a:lstStyle/>
        <a:p>
          <a:r>
            <a:rPr lang="zh-CN" altLang="en-US" dirty="0">
              <a:latin typeface="微软雅黑" panose="020B0503020204020204" charset="-122"/>
              <a:ea typeface="微软雅黑" panose="020B0503020204020204" charset="-122"/>
            </a:rPr>
            <a:t>乘坐合法安全交通工具</a:t>
          </a:r>
        </a:p>
      </dgm:t>
    </dgm:pt>
    <dgm:pt modelId="{893A4908-F042-4D98-976F-CC82FD8EE093}" cxnId="{0649A40A-B07D-4276-9A20-D60D1241853C}" type="parTrans">
      <dgm:prSet/>
      <dgm:spPr/>
      <dgm:t>
        <a:bodyPr/>
        <a:lstStyle/>
        <a:p>
          <a:endParaRPr lang="zh-CN" altLang="en-US"/>
        </a:p>
      </dgm:t>
    </dgm:pt>
    <dgm:pt modelId="{A3A0D927-6E51-402E-9853-B1467F7E6A6D}" cxnId="{0649A40A-B07D-4276-9A20-D60D1241853C}" type="sibTrans">
      <dgm:prSet/>
      <dgm:spPr/>
      <dgm:t>
        <a:bodyPr/>
        <a:lstStyle/>
        <a:p>
          <a:endParaRPr lang="zh-CN" altLang="en-US"/>
        </a:p>
      </dgm:t>
    </dgm:pt>
    <dgm:pt modelId="{9B9DD42D-7B82-48CB-B062-E35D1C5DAA4B}">
      <dgm:prSet phldrT="[文本]"/>
      <dgm:spPr/>
      <dgm:t>
        <a:bodyPr/>
        <a:lstStyle/>
        <a:p>
          <a:r>
            <a:rPr lang="zh-CN" altLang="en-US" dirty="0">
              <a:latin typeface="微软雅黑" panose="020B0503020204020204" charset="-122"/>
              <a:ea typeface="微软雅黑" panose="020B0503020204020204" charset="-122"/>
            </a:rPr>
            <a:t>遵守安全规范，服从管理</a:t>
          </a:r>
        </a:p>
      </dgm:t>
    </dgm:pt>
    <dgm:pt modelId="{712BC7ED-0DE4-4823-A1D1-E3CAF90E44D7}" cxnId="{D3DE67F3-EB18-4301-83C0-4591FC51F7BD}" type="parTrans">
      <dgm:prSet/>
      <dgm:spPr/>
      <dgm:t>
        <a:bodyPr/>
        <a:lstStyle/>
        <a:p>
          <a:endParaRPr lang="zh-CN" altLang="en-US"/>
        </a:p>
      </dgm:t>
    </dgm:pt>
    <dgm:pt modelId="{8B866B9B-8E5F-4790-AFB8-38283DD57009}" cxnId="{D3DE67F3-EB18-4301-83C0-4591FC51F7BD}" type="sibTrans">
      <dgm:prSet/>
      <dgm:spPr/>
      <dgm:t>
        <a:bodyPr/>
        <a:lstStyle/>
        <a:p>
          <a:endParaRPr lang="zh-CN" altLang="en-US"/>
        </a:p>
      </dgm:t>
    </dgm:pt>
    <dgm:pt modelId="{7259856D-7539-4458-805D-D43AED50DC15}">
      <dgm:prSet/>
      <dgm:spPr/>
      <dgm:t>
        <a:bodyPr/>
        <a:lstStyle/>
        <a:p>
          <a:r>
            <a:rPr lang="zh-CN" altLang="en-US" dirty="0">
              <a:latin typeface="微软雅黑" panose="020B0503020204020204" charset="-122"/>
              <a:ea typeface="微软雅黑" panose="020B0503020204020204" charset="-122"/>
            </a:rPr>
            <a:t>突发意外规范求生，减少伤害</a:t>
          </a:r>
        </a:p>
      </dgm:t>
    </dgm:pt>
    <dgm:pt modelId="{6871AA16-DE47-4FE6-ACAC-A9429CEC7400}" cxnId="{25EEA2E8-7E4E-47C5-BC81-3BD7D942DF74}" type="parTrans">
      <dgm:prSet/>
      <dgm:spPr/>
      <dgm:t>
        <a:bodyPr/>
        <a:lstStyle/>
        <a:p>
          <a:endParaRPr lang="zh-CN" altLang="en-US"/>
        </a:p>
      </dgm:t>
    </dgm:pt>
    <dgm:pt modelId="{BD6AADD0-1E07-490E-B7A2-DD07C5B89C7D}" cxnId="{25EEA2E8-7E4E-47C5-BC81-3BD7D942DF74}" type="sibTrans">
      <dgm:prSet/>
      <dgm:spPr/>
      <dgm:t>
        <a:bodyPr/>
        <a:lstStyle/>
        <a:p>
          <a:endParaRPr lang="zh-CN" altLang="en-US"/>
        </a:p>
      </dgm:t>
    </dgm:pt>
    <dgm:pt modelId="{1FDC6EA3-A112-4F14-AADC-B4C3559D9FAD}">
      <dgm:prSet/>
      <dgm:spPr/>
      <dgm:t>
        <a:bodyPr/>
        <a:lstStyle/>
        <a:p>
          <a:r>
            <a:rPr lang="zh-CN" altLang="en-US" dirty="0">
              <a:latin typeface="微软雅黑" panose="020B0503020204020204" charset="-122"/>
              <a:ea typeface="微软雅黑" panose="020B0503020204020204" charset="-122"/>
            </a:rPr>
            <a:t>遵守交通规则</a:t>
          </a:r>
        </a:p>
      </dgm:t>
    </dgm:pt>
    <dgm:pt modelId="{D5D0AB76-1373-4F54-8C07-22FE10421D61}" cxnId="{CFB2C534-249A-41CA-B3AC-2058FEDC38F1}" type="parTrans">
      <dgm:prSet/>
      <dgm:spPr/>
      <dgm:t>
        <a:bodyPr/>
        <a:lstStyle/>
        <a:p>
          <a:endParaRPr lang="zh-CN" altLang="en-US"/>
        </a:p>
      </dgm:t>
    </dgm:pt>
    <dgm:pt modelId="{980D56B3-4090-47C1-A8E5-52B4B61A137B}" cxnId="{CFB2C534-249A-41CA-B3AC-2058FEDC38F1}" type="sibTrans">
      <dgm:prSet/>
      <dgm:spPr/>
      <dgm:t>
        <a:bodyPr/>
        <a:lstStyle/>
        <a:p>
          <a:endParaRPr lang="zh-CN" altLang="en-US"/>
        </a:p>
      </dgm:t>
    </dgm:pt>
    <dgm:pt modelId="{E5715749-1F7C-42FD-867E-9E673BCAD2DC}" type="pres">
      <dgm:prSet presAssocID="{0BB00FE4-4B5E-4036-8842-3238348238C9}" presName="CompostProcess" presStyleCnt="0">
        <dgm:presLayoutVars>
          <dgm:dir/>
          <dgm:resizeHandles val="exact"/>
        </dgm:presLayoutVars>
      </dgm:prSet>
      <dgm:spPr/>
    </dgm:pt>
    <dgm:pt modelId="{B99717B5-21E1-4B41-9F98-7695B810117C}" type="pres">
      <dgm:prSet presAssocID="{0BB00FE4-4B5E-4036-8842-3238348238C9}" presName="arrow" presStyleLbl="bgShp" presStyleIdx="0" presStyleCnt="1" custScaleX="117646"/>
      <dgm:spPr/>
    </dgm:pt>
    <dgm:pt modelId="{073CF875-315F-4291-8DE3-BDEA17F493C5}" type="pres">
      <dgm:prSet presAssocID="{0BB00FE4-4B5E-4036-8842-3238348238C9}" presName="linearProcess" presStyleCnt="0"/>
      <dgm:spPr/>
    </dgm:pt>
    <dgm:pt modelId="{7DEB8E93-9F55-4041-9170-83322B81C780}" type="pres">
      <dgm:prSet presAssocID="{01A6248D-6A61-4176-BA1A-DB240DBAE3E6}" presName="textNode" presStyleLbl="node1" presStyleIdx="0" presStyleCnt="4">
        <dgm:presLayoutVars>
          <dgm:bulletEnabled val="1"/>
        </dgm:presLayoutVars>
      </dgm:prSet>
      <dgm:spPr/>
    </dgm:pt>
    <dgm:pt modelId="{B1D641E3-128C-4756-98C0-9393836C713F}" type="pres">
      <dgm:prSet presAssocID="{A3A0D927-6E51-402E-9853-B1467F7E6A6D}" presName="sibTrans" presStyleCnt="0"/>
      <dgm:spPr/>
    </dgm:pt>
    <dgm:pt modelId="{B2133E16-D59E-457A-9EF7-6C4E7A7516F5}" type="pres">
      <dgm:prSet presAssocID="{9B9DD42D-7B82-48CB-B062-E35D1C5DAA4B}" presName="textNode" presStyleLbl="node1" presStyleIdx="1" presStyleCnt="4">
        <dgm:presLayoutVars>
          <dgm:bulletEnabled val="1"/>
        </dgm:presLayoutVars>
      </dgm:prSet>
      <dgm:spPr/>
    </dgm:pt>
    <dgm:pt modelId="{DC0BA7A6-6648-4794-BF91-EA9EA88E048F}" type="pres">
      <dgm:prSet presAssocID="{8B866B9B-8E5F-4790-AFB8-38283DD57009}" presName="sibTrans" presStyleCnt="0"/>
      <dgm:spPr/>
    </dgm:pt>
    <dgm:pt modelId="{2203AFFE-F587-4F56-A39F-171C84625E21}" type="pres">
      <dgm:prSet presAssocID="{7259856D-7539-4458-805D-D43AED50DC15}" presName="textNode" presStyleLbl="node1" presStyleIdx="2" presStyleCnt="4">
        <dgm:presLayoutVars>
          <dgm:bulletEnabled val="1"/>
        </dgm:presLayoutVars>
      </dgm:prSet>
      <dgm:spPr/>
    </dgm:pt>
    <dgm:pt modelId="{5ECD014E-185F-41DB-8DCF-CEA63F692C53}" type="pres">
      <dgm:prSet presAssocID="{BD6AADD0-1E07-490E-B7A2-DD07C5B89C7D}" presName="sibTrans" presStyleCnt="0"/>
      <dgm:spPr/>
    </dgm:pt>
    <dgm:pt modelId="{37D97B88-3F42-4F4B-85B6-37F05A2234D5}" type="pres">
      <dgm:prSet presAssocID="{1FDC6EA3-A112-4F14-AADC-B4C3559D9FAD}" presName="textNode" presStyleLbl="node1" presStyleIdx="3" presStyleCnt="4">
        <dgm:presLayoutVars>
          <dgm:bulletEnabled val="1"/>
        </dgm:presLayoutVars>
      </dgm:prSet>
      <dgm:spPr/>
    </dgm:pt>
  </dgm:ptLst>
  <dgm:cxnLst>
    <dgm:cxn modelId="{0649A40A-B07D-4276-9A20-D60D1241853C}" srcId="{0BB00FE4-4B5E-4036-8842-3238348238C9}" destId="{01A6248D-6A61-4176-BA1A-DB240DBAE3E6}" srcOrd="0" destOrd="0" parTransId="{893A4908-F042-4D98-976F-CC82FD8EE093}" sibTransId="{A3A0D927-6E51-402E-9853-B1467F7E6A6D}"/>
    <dgm:cxn modelId="{64037733-F41D-4B4A-8ED1-B372EF756819}" type="presOf" srcId="{0BB00FE4-4B5E-4036-8842-3238348238C9}" destId="{E5715749-1F7C-42FD-867E-9E673BCAD2DC}" srcOrd="0" destOrd="0" presId="urn:microsoft.com/office/officeart/2005/8/layout/hProcess9#1"/>
    <dgm:cxn modelId="{CFB2C534-249A-41CA-B3AC-2058FEDC38F1}" srcId="{0BB00FE4-4B5E-4036-8842-3238348238C9}" destId="{1FDC6EA3-A112-4F14-AADC-B4C3559D9FAD}" srcOrd="3" destOrd="0" parTransId="{D5D0AB76-1373-4F54-8C07-22FE10421D61}" sibTransId="{980D56B3-4090-47C1-A8E5-52B4B61A137B}"/>
    <dgm:cxn modelId="{6F2F413D-74B6-442B-B754-FCA479BB6F32}" type="presOf" srcId="{9B9DD42D-7B82-48CB-B062-E35D1C5DAA4B}" destId="{B2133E16-D59E-457A-9EF7-6C4E7A7516F5}" srcOrd="0" destOrd="0" presId="urn:microsoft.com/office/officeart/2005/8/layout/hProcess9#1"/>
    <dgm:cxn modelId="{47090440-73A3-4DC4-8E7A-4186DE0DBB5B}" type="presOf" srcId="{1FDC6EA3-A112-4F14-AADC-B4C3559D9FAD}" destId="{37D97B88-3F42-4F4B-85B6-37F05A2234D5}" srcOrd="0" destOrd="0" presId="urn:microsoft.com/office/officeart/2005/8/layout/hProcess9#1"/>
    <dgm:cxn modelId="{05B70587-6BB3-464D-815D-78158B6B216F}" type="presOf" srcId="{7259856D-7539-4458-805D-D43AED50DC15}" destId="{2203AFFE-F587-4F56-A39F-171C84625E21}" srcOrd="0" destOrd="0" presId="urn:microsoft.com/office/officeart/2005/8/layout/hProcess9#1"/>
    <dgm:cxn modelId="{1152A7BF-0DB6-4F1E-9B50-F122458C87F4}" type="presOf" srcId="{01A6248D-6A61-4176-BA1A-DB240DBAE3E6}" destId="{7DEB8E93-9F55-4041-9170-83322B81C780}" srcOrd="0" destOrd="0" presId="urn:microsoft.com/office/officeart/2005/8/layout/hProcess9#1"/>
    <dgm:cxn modelId="{25EEA2E8-7E4E-47C5-BC81-3BD7D942DF74}" srcId="{0BB00FE4-4B5E-4036-8842-3238348238C9}" destId="{7259856D-7539-4458-805D-D43AED50DC15}" srcOrd="2" destOrd="0" parTransId="{6871AA16-DE47-4FE6-ACAC-A9429CEC7400}" sibTransId="{BD6AADD0-1E07-490E-B7A2-DD07C5B89C7D}"/>
    <dgm:cxn modelId="{D3DE67F3-EB18-4301-83C0-4591FC51F7BD}" srcId="{0BB00FE4-4B5E-4036-8842-3238348238C9}" destId="{9B9DD42D-7B82-48CB-B062-E35D1C5DAA4B}" srcOrd="1" destOrd="0" parTransId="{712BC7ED-0DE4-4823-A1D1-E3CAF90E44D7}" sibTransId="{8B866B9B-8E5F-4790-AFB8-38283DD57009}"/>
    <dgm:cxn modelId="{FCE52FD6-2F3D-482A-9FC8-219645F5380C}" type="presParOf" srcId="{E5715749-1F7C-42FD-867E-9E673BCAD2DC}" destId="{B99717B5-21E1-4B41-9F98-7695B810117C}" srcOrd="0" destOrd="0" presId="urn:microsoft.com/office/officeart/2005/8/layout/hProcess9#1"/>
    <dgm:cxn modelId="{83FCF079-9DD7-4400-9B9D-BC01715A8048}" type="presParOf" srcId="{E5715749-1F7C-42FD-867E-9E673BCAD2DC}" destId="{073CF875-315F-4291-8DE3-BDEA17F493C5}" srcOrd="1" destOrd="0" presId="urn:microsoft.com/office/officeart/2005/8/layout/hProcess9#1"/>
    <dgm:cxn modelId="{F43FE0D3-BB8F-4890-96DF-45B189106C69}" type="presParOf" srcId="{073CF875-315F-4291-8DE3-BDEA17F493C5}" destId="{7DEB8E93-9F55-4041-9170-83322B81C780}" srcOrd="0" destOrd="0" presId="urn:microsoft.com/office/officeart/2005/8/layout/hProcess9#1"/>
    <dgm:cxn modelId="{7602097C-6D00-45E9-BB47-823859F0BD00}" type="presParOf" srcId="{073CF875-315F-4291-8DE3-BDEA17F493C5}" destId="{B1D641E3-128C-4756-98C0-9393836C713F}" srcOrd="1" destOrd="0" presId="urn:microsoft.com/office/officeart/2005/8/layout/hProcess9#1"/>
    <dgm:cxn modelId="{3BBD320D-56E8-4E4E-9B87-927720CE633C}" type="presParOf" srcId="{073CF875-315F-4291-8DE3-BDEA17F493C5}" destId="{B2133E16-D59E-457A-9EF7-6C4E7A7516F5}" srcOrd="2" destOrd="0" presId="urn:microsoft.com/office/officeart/2005/8/layout/hProcess9#1"/>
    <dgm:cxn modelId="{492E71CE-535A-4FB2-AC45-A6CEF05B7AB3}" type="presParOf" srcId="{073CF875-315F-4291-8DE3-BDEA17F493C5}" destId="{DC0BA7A6-6648-4794-BF91-EA9EA88E048F}" srcOrd="3" destOrd="0" presId="urn:microsoft.com/office/officeart/2005/8/layout/hProcess9#1"/>
    <dgm:cxn modelId="{DAC54BE1-3CC1-4ECD-9977-6F84E0AA8213}" type="presParOf" srcId="{073CF875-315F-4291-8DE3-BDEA17F493C5}" destId="{2203AFFE-F587-4F56-A39F-171C84625E21}" srcOrd="4" destOrd="0" presId="urn:microsoft.com/office/officeart/2005/8/layout/hProcess9#1"/>
    <dgm:cxn modelId="{3349217D-7118-4F92-B8EB-93BFCA3E736A}" type="presParOf" srcId="{073CF875-315F-4291-8DE3-BDEA17F493C5}" destId="{5ECD014E-185F-41DB-8DCF-CEA63F692C53}" srcOrd="5" destOrd="0" presId="urn:microsoft.com/office/officeart/2005/8/layout/hProcess9#1"/>
    <dgm:cxn modelId="{0ABFEFB5-6157-4010-94AB-74D8B2D9F178}" type="presParOf" srcId="{073CF875-315F-4291-8DE3-BDEA17F493C5}" destId="{37D97B88-3F42-4F4B-85B6-37F05A2234D5}" srcOrd="6" destOrd="0" presId="urn:microsoft.com/office/officeart/2005/8/layout/hProcess9#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6C7B0D-1478-443B-89B5-ABE03D6CDB2B}" type="doc">
      <dgm:prSet loTypeId="urn:microsoft.com/office/officeart/2005/8/layout/venn3#1" loCatId="relationship" qsTypeId="urn:microsoft.com/office/officeart/2005/8/quickstyle/3d3#1" qsCatId="3D" csTypeId="urn:microsoft.com/office/officeart/2005/8/colors/colorful5#1" csCatId="colorful" phldr="1"/>
      <dgm:spPr/>
      <dgm:t>
        <a:bodyPr/>
        <a:lstStyle/>
        <a:p>
          <a:endParaRPr lang="zh-CN" altLang="en-US"/>
        </a:p>
      </dgm:t>
    </dgm:pt>
    <dgm:pt modelId="{F67C9E05-AE91-4167-840B-C5133BCFEF68}">
      <dgm:prSet phldrT="[文本]" custT="1"/>
      <dgm:spPr/>
      <dgm:t>
        <a:bodyPr/>
        <a:lstStyle/>
        <a:p>
          <a:r>
            <a:rPr lang="zh-CN" altLang="en-US" sz="2200" b="0" dirty="0">
              <a:latin typeface="微软雅黑" panose="020B0503020204020204" charset="-122"/>
              <a:ea typeface="微软雅黑" panose="020B0503020204020204" charset="-122"/>
            </a:rPr>
            <a:t>提高警惕严防扒手</a:t>
          </a:r>
        </a:p>
      </dgm:t>
    </dgm:pt>
    <dgm:pt modelId="{8DB72913-2FFB-44A7-B646-BB1776A2F153}" cxnId="{96BEB268-94C0-4E31-A657-91F72983A2DB}"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6880E223-A4E6-4F30-BC19-80191D22AD70}" cxnId="{96BEB268-94C0-4E31-A657-91F72983A2DB}"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BDD5BFA9-DDCD-489B-BBE3-F534FB7B3EA1}">
      <dgm:prSet phldrT="[文本]" custT="1"/>
      <dgm:spPr/>
      <dgm:t>
        <a:bodyPr/>
        <a:lstStyle/>
        <a:p>
          <a:r>
            <a:rPr lang="zh-CN" altLang="en-US" sz="2200" b="0" dirty="0">
              <a:latin typeface="微软雅黑" panose="020B0503020204020204" charset="-122"/>
              <a:ea typeface="微软雅黑" panose="020B0503020204020204" charset="-122"/>
            </a:rPr>
            <a:t>要物随身加强保管</a:t>
          </a:r>
        </a:p>
      </dgm:t>
    </dgm:pt>
    <dgm:pt modelId="{9126EE0C-9082-4351-A266-765C8F28A817}" cxnId="{FDAE3D18-C1DC-4FB7-81D4-609C440ACC84}"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A0A2FF6F-1956-44E8-B63F-347B662CCC6D}" cxnId="{FDAE3D18-C1DC-4FB7-81D4-609C440ACC84}"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B8D4506A-57DE-47CA-8B08-9FC7612DEB2B}">
      <dgm:prSet phldrT="[文本]" phldr="0" custT="1"/>
      <dgm:spPr/>
      <dgm:t>
        <a:bodyPr vert="horz" wrap="square"/>
        <a:lstStyle/>
        <a:p>
          <a:pPr>
            <a:lnSpc>
              <a:spcPct val="100000"/>
            </a:lnSpc>
            <a:spcBef>
              <a:spcPct val="0"/>
            </a:spcBef>
            <a:spcAft>
              <a:spcPct val="35000"/>
            </a:spcAft>
          </a:pPr>
          <a:r>
            <a:rPr lang="zh-CN" altLang="en-US" sz="2200" b="0" dirty="0">
              <a:latin typeface="微软雅黑" panose="020B0503020204020204" charset="-122"/>
              <a:ea typeface="微软雅黑" panose="020B0503020204020204" charset="-122"/>
            </a:rPr>
            <a:t>机智应对勇于举报</a:t>
          </a:r>
          <a:endParaRPr sz="6500"/>
        </a:p>
      </dgm:t>
    </dgm:pt>
    <dgm:pt modelId="{D7773930-7A71-4931-827B-9D7E9470E6F9}" cxnId="{3C8E48C7-F26C-4A43-BA0A-0F8FB4FEEA1C}" type="par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0AF495F4-7318-4C90-853F-24495B3061D7}" cxnId="{3C8E48C7-F26C-4A43-BA0A-0F8FB4FEEA1C}" type="sibTrans">
      <dgm:prSet/>
      <dgm:spPr/>
      <dgm:t>
        <a:bodyPr/>
        <a:lstStyle/>
        <a:p>
          <a:endParaRPr lang="zh-CN" altLang="en-US" b="0">
            <a:latin typeface="方正小标宋简体" panose="02010601030101010101" pitchFamily="2" charset="-122"/>
            <a:ea typeface="方正小标宋简体" panose="02010601030101010101" pitchFamily="2" charset="-122"/>
          </a:endParaRPr>
        </a:p>
      </dgm:t>
    </dgm:pt>
    <dgm:pt modelId="{FCA7737C-9842-4880-B6EC-318AC9A95BDD}" type="pres">
      <dgm:prSet presAssocID="{806C7B0D-1478-443B-89B5-ABE03D6CDB2B}" presName="Name0" presStyleCnt="0">
        <dgm:presLayoutVars>
          <dgm:dir/>
          <dgm:resizeHandles val="exact"/>
        </dgm:presLayoutVars>
      </dgm:prSet>
      <dgm:spPr/>
    </dgm:pt>
    <dgm:pt modelId="{1B91C232-1C30-4008-9217-1201BD2BB24F}" type="pres">
      <dgm:prSet presAssocID="{F67C9E05-AE91-4167-840B-C5133BCFEF68}" presName="Name5" presStyleLbl="vennNode1" presStyleIdx="0" presStyleCnt="3">
        <dgm:presLayoutVars>
          <dgm:bulletEnabled val="1"/>
        </dgm:presLayoutVars>
      </dgm:prSet>
      <dgm:spPr/>
    </dgm:pt>
    <dgm:pt modelId="{22C39859-8365-4F89-B472-A4CC8BADAB9B}" type="pres">
      <dgm:prSet presAssocID="{6880E223-A4E6-4F30-BC19-80191D22AD70}" presName="space" presStyleCnt="0"/>
      <dgm:spPr/>
    </dgm:pt>
    <dgm:pt modelId="{1139B954-0887-4400-B82E-E182B70BD811}" type="pres">
      <dgm:prSet presAssocID="{BDD5BFA9-DDCD-489B-BBE3-F534FB7B3EA1}" presName="Name5" presStyleLbl="vennNode1" presStyleIdx="1" presStyleCnt="3">
        <dgm:presLayoutVars>
          <dgm:bulletEnabled val="1"/>
        </dgm:presLayoutVars>
      </dgm:prSet>
      <dgm:spPr/>
    </dgm:pt>
    <dgm:pt modelId="{60129178-4999-423E-88E6-59E18256DB2E}" type="pres">
      <dgm:prSet presAssocID="{A0A2FF6F-1956-44E8-B63F-347B662CCC6D}" presName="space" presStyleCnt="0"/>
      <dgm:spPr/>
    </dgm:pt>
    <dgm:pt modelId="{E2444175-329A-4BDC-8C11-90909D9E3EB9}" type="pres">
      <dgm:prSet presAssocID="{B8D4506A-57DE-47CA-8B08-9FC7612DEB2B}" presName="Name5" presStyleLbl="vennNode1" presStyleIdx="2" presStyleCnt="3">
        <dgm:presLayoutVars>
          <dgm:bulletEnabled val="1"/>
        </dgm:presLayoutVars>
      </dgm:prSet>
      <dgm:spPr/>
    </dgm:pt>
  </dgm:ptLst>
  <dgm:cxnLst>
    <dgm:cxn modelId="{FDAE3D18-C1DC-4FB7-81D4-609C440ACC84}" srcId="{806C7B0D-1478-443B-89B5-ABE03D6CDB2B}" destId="{BDD5BFA9-DDCD-489B-BBE3-F534FB7B3EA1}" srcOrd="1" destOrd="0" parTransId="{9126EE0C-9082-4351-A266-765C8F28A817}" sibTransId="{A0A2FF6F-1956-44E8-B63F-347B662CCC6D}"/>
    <dgm:cxn modelId="{72BA071A-CC5D-4140-BCF2-58F6230A134D}" type="presOf" srcId="{F67C9E05-AE91-4167-840B-C5133BCFEF68}" destId="{1B91C232-1C30-4008-9217-1201BD2BB24F}" srcOrd="0" destOrd="0" presId="urn:microsoft.com/office/officeart/2005/8/layout/venn3#1"/>
    <dgm:cxn modelId="{96BEB268-94C0-4E31-A657-91F72983A2DB}" srcId="{806C7B0D-1478-443B-89B5-ABE03D6CDB2B}" destId="{F67C9E05-AE91-4167-840B-C5133BCFEF68}" srcOrd="0" destOrd="0" parTransId="{8DB72913-2FFB-44A7-B646-BB1776A2F153}" sibTransId="{6880E223-A4E6-4F30-BC19-80191D22AD70}"/>
    <dgm:cxn modelId="{EA652FA8-5CD1-49FA-8581-58235251CE2A}" type="presOf" srcId="{806C7B0D-1478-443B-89B5-ABE03D6CDB2B}" destId="{FCA7737C-9842-4880-B6EC-318AC9A95BDD}" srcOrd="0" destOrd="0" presId="urn:microsoft.com/office/officeart/2005/8/layout/venn3#1"/>
    <dgm:cxn modelId="{6C0869BD-8162-4122-BBC3-7CEF83972844}" type="presOf" srcId="{B8D4506A-57DE-47CA-8B08-9FC7612DEB2B}" destId="{E2444175-329A-4BDC-8C11-90909D9E3EB9}" srcOrd="0" destOrd="0" presId="urn:microsoft.com/office/officeart/2005/8/layout/venn3#1"/>
    <dgm:cxn modelId="{3C8E48C7-F26C-4A43-BA0A-0F8FB4FEEA1C}" srcId="{806C7B0D-1478-443B-89B5-ABE03D6CDB2B}" destId="{B8D4506A-57DE-47CA-8B08-9FC7612DEB2B}" srcOrd="2" destOrd="0" parTransId="{D7773930-7A71-4931-827B-9D7E9470E6F9}" sibTransId="{0AF495F4-7318-4C90-853F-24495B3061D7}"/>
    <dgm:cxn modelId="{396AC9E9-0F62-4AC7-93C1-66636DF9AD90}" type="presOf" srcId="{BDD5BFA9-DDCD-489B-BBE3-F534FB7B3EA1}" destId="{1139B954-0887-4400-B82E-E182B70BD811}" srcOrd="0" destOrd="0" presId="urn:microsoft.com/office/officeart/2005/8/layout/venn3#1"/>
    <dgm:cxn modelId="{6BEBD5A6-AE34-4C9E-909D-BCD0F6D202C8}" type="presParOf" srcId="{FCA7737C-9842-4880-B6EC-318AC9A95BDD}" destId="{1B91C232-1C30-4008-9217-1201BD2BB24F}" srcOrd="0" destOrd="0" presId="urn:microsoft.com/office/officeart/2005/8/layout/venn3#1"/>
    <dgm:cxn modelId="{A2607A36-71B2-4AC8-9564-A1EA8DEA63D1}" type="presParOf" srcId="{FCA7737C-9842-4880-B6EC-318AC9A95BDD}" destId="{22C39859-8365-4F89-B472-A4CC8BADAB9B}" srcOrd="1" destOrd="0" presId="urn:microsoft.com/office/officeart/2005/8/layout/venn3#1"/>
    <dgm:cxn modelId="{0A6524BE-CE8D-4834-9302-997C77ABD38E}" type="presParOf" srcId="{FCA7737C-9842-4880-B6EC-318AC9A95BDD}" destId="{1139B954-0887-4400-B82E-E182B70BD811}" srcOrd="2" destOrd="0" presId="urn:microsoft.com/office/officeart/2005/8/layout/venn3#1"/>
    <dgm:cxn modelId="{C3095647-B2EC-4ACC-AC6E-FE5CFFB3CBBF}" type="presParOf" srcId="{FCA7737C-9842-4880-B6EC-318AC9A95BDD}" destId="{60129178-4999-423E-88E6-59E18256DB2E}" srcOrd="3" destOrd="0" presId="urn:microsoft.com/office/officeart/2005/8/layout/venn3#1"/>
    <dgm:cxn modelId="{19F00541-FF68-476C-A80D-C0D20B5EDE94}" type="presParOf" srcId="{FCA7737C-9842-4880-B6EC-318AC9A95BDD}" destId="{E2444175-329A-4BDC-8C11-90909D9E3EB9}" srcOrd="4" destOrd="0" presId="urn:microsoft.com/office/officeart/2005/8/layout/venn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967107" cy="1740376"/>
        <a:chOff x="0" y="0"/>
        <a:chExt cx="7967107" cy="1740376"/>
      </a:xfrm>
    </dsp:grpSpPr>
    <dsp:sp modelId="{62D02503-D8E4-491B-A5F4-AFE7D15BB936}">
      <dsp:nvSpPr>
        <dsp:cNvPr id="3" name="圆角矩形 2"/>
        <dsp:cNvSpPr/>
      </dsp:nvSpPr>
      <dsp:spPr bwMode="white">
        <a:xfrm>
          <a:off x="0" y="410547"/>
          <a:ext cx="1532136" cy="919282"/>
        </a:xfrm>
        <a:prstGeom prst="roundRect">
          <a:avLst>
            <a:gd name="adj" fmla="val 10000"/>
          </a:avLst>
        </a:prstGeom>
      </dsp:spPr>
      <dsp:style>
        <a:lnRef idx="0">
          <a:schemeClr val="lt1"/>
        </a:lnRef>
        <a:fillRef idx="3">
          <a:schemeClr val="accent2">
            <a:hueOff val="0"/>
            <a:satOff val="0"/>
            <a:lumOff val="0"/>
            <a:alpha val="100000"/>
          </a:schemeClr>
        </a:fillRef>
        <a:effectRef idx="3">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ts val="2160"/>
            </a:lnSpc>
            <a:spcBef>
              <a:spcPct val="0"/>
            </a:spcBef>
            <a:spcAft>
              <a:spcPct val="35000"/>
            </a:spcAft>
          </a:pPr>
          <a:r>
            <a:rPr lang="zh-CN" altLang="en-US" sz="1800" b="1" dirty="0">
              <a:latin typeface="微软雅黑" panose="020B0503020204020204" charset="-122"/>
              <a:ea typeface="微软雅黑" panose="020B0503020204020204" charset="-122"/>
              <a:cs typeface="+mn-cs"/>
            </a:rPr>
            <a:t>课堂教学</a:t>
          </a:r>
          <a:endParaRPr lang="zh-CN" altLang="en-US" sz="1800" b="1" dirty="0">
            <a:latin typeface="微软雅黑" panose="020B0503020204020204" charset="-122"/>
            <a:ea typeface="微软雅黑" panose="020B0503020204020204" charset="-122"/>
            <a:cs typeface="+mn-cs"/>
          </a:endParaRPr>
        </a:p>
        <a:p>
          <a:pPr lvl="0">
            <a:lnSpc>
              <a:spcPts val="2160"/>
            </a:lnSpc>
            <a:spcBef>
              <a:spcPct val="0"/>
            </a:spcBef>
            <a:spcAft>
              <a:spcPct val="35000"/>
            </a:spcAft>
          </a:pPr>
          <a:r>
            <a:rPr lang="en-US" altLang="zh-CN" sz="1800" b="1" dirty="0">
              <a:latin typeface="微软雅黑" panose="020B0503020204020204" charset="-122"/>
              <a:ea typeface="微软雅黑" panose="020B0503020204020204" charset="-122"/>
              <a:cs typeface="+mn-cs"/>
            </a:rPr>
            <a:t>4</a:t>
          </a:r>
          <a:r>
            <a:rPr lang="zh-CN" altLang="en-US" sz="1800" b="1" dirty="0">
              <a:latin typeface="微软雅黑" panose="020B0503020204020204" charset="-122"/>
              <a:ea typeface="微软雅黑" panose="020B0503020204020204" charset="-122"/>
              <a:cs typeface="+mn-cs"/>
            </a:rPr>
            <a:t>月</a:t>
          </a:r>
          <a:r>
            <a:rPr lang="en-US" altLang="zh-CN" sz="1800" b="1" dirty="0">
              <a:latin typeface="微软雅黑" panose="020B0503020204020204" charset="-122"/>
              <a:ea typeface="微软雅黑" panose="020B0503020204020204" charset="-122"/>
              <a:cs typeface="+mn-cs"/>
            </a:rPr>
            <a:t>-5</a:t>
          </a:r>
          <a:r>
            <a:rPr lang="zh-CN" altLang="en-US" sz="1800" b="1" dirty="0">
              <a:latin typeface="微软雅黑" panose="020B0503020204020204" charset="-122"/>
              <a:ea typeface="微软雅黑" panose="020B0503020204020204" charset="-122"/>
              <a:cs typeface="+mn-cs"/>
            </a:rPr>
            <a:t>月</a:t>
          </a:r>
          <a:endParaRPr lang="en-US" altLang="zh-CN" sz="1800" b="1" dirty="0">
            <a:latin typeface="微软雅黑" panose="020B0503020204020204" charset="-122"/>
            <a:ea typeface="微软雅黑" panose="020B0503020204020204" charset="-122"/>
            <a:cs typeface="+mn-cs"/>
          </a:endParaRPr>
        </a:p>
        <a:p>
          <a:pPr lvl="0">
            <a:lnSpc>
              <a:spcPts val="2160"/>
            </a:lnSpc>
            <a:spcBef>
              <a:spcPct val="0"/>
            </a:spcBef>
            <a:spcAft>
              <a:spcPct val="35000"/>
            </a:spcAft>
          </a:pPr>
          <a:r>
            <a:rPr lang="en-US" altLang="zh-CN" sz="1800" b="1" dirty="0">
              <a:latin typeface="微软雅黑" panose="020B0503020204020204" charset="-122"/>
              <a:ea typeface="微软雅黑" panose="020B0503020204020204" charset="-122"/>
              <a:cs typeface="+mn-cs"/>
            </a:rPr>
            <a:t>5</a:t>
          </a:r>
          <a:r>
            <a:rPr lang="zh-CN" altLang="en-US" sz="1800" b="1" dirty="0">
              <a:latin typeface="微软雅黑" panose="020B0503020204020204" charset="-122"/>
              <a:ea typeface="微软雅黑" panose="020B0503020204020204" charset="-122"/>
              <a:cs typeface="+mn-cs"/>
            </a:rPr>
            <a:t>节次</a:t>
          </a:r>
          <a:endParaRPr lang="zh-CN" altLang="en-US" sz="1800" b="1" dirty="0">
            <a:latin typeface="微软雅黑" panose="020B0503020204020204" charset="-122"/>
            <a:ea typeface="微软雅黑" panose="020B0503020204020204" charset="-122"/>
            <a:cs typeface="+mn-cs"/>
          </a:endParaRPr>
        </a:p>
        <a:p>
          <a:pPr lvl="0">
            <a:lnSpc>
              <a:spcPts val="2160"/>
            </a:lnSpc>
            <a:spcBef>
              <a:spcPct val="0"/>
            </a:spcBef>
            <a:spcAft>
              <a:spcPct val="35000"/>
            </a:spcAft>
          </a:pPr>
          <a:r>
            <a:rPr lang="zh-CN" altLang="en-US" sz="1800" b="1" dirty="0">
              <a:latin typeface="微软雅黑" panose="020B0503020204020204" charset="-122"/>
              <a:ea typeface="微软雅黑" panose="020B0503020204020204" charset="-122"/>
              <a:cs typeface="+mn-cs"/>
            </a:rPr>
            <a:t>理论课程</a:t>
          </a:r>
          <a:endParaRPr sz="6500"/>
        </a:p>
      </dsp:txBody>
      <dsp:txXfrm>
        <a:off x="0" y="410547"/>
        <a:ext cx="1532136" cy="919282"/>
      </dsp:txXfrm>
    </dsp:sp>
    <dsp:sp modelId="{90AABE63-7344-43CD-91FF-95F3DFABFCC7}">
      <dsp:nvSpPr>
        <dsp:cNvPr id="4" name="右箭头 3"/>
        <dsp:cNvSpPr/>
      </dsp:nvSpPr>
      <dsp:spPr bwMode="white">
        <a:xfrm>
          <a:off x="1676157" y="680203"/>
          <a:ext cx="324813" cy="379970"/>
        </a:xfrm>
        <a:prstGeom prst="rightArrow">
          <a:avLst>
            <a:gd name="adj1" fmla="val 60000"/>
            <a:gd name="adj2" fmla="val 50000"/>
          </a:avLst>
        </a:prstGeom>
      </dsp:spPr>
      <dsp:style>
        <a:lnRef idx="0">
          <a:schemeClr val="lt1"/>
        </a:lnRef>
        <a:fillRef idx="3">
          <a:schemeClr val="accent2">
            <a:hueOff val="0"/>
            <a:satOff val="0"/>
            <a:lumOff val="0"/>
            <a:alpha val="100000"/>
          </a:schemeClr>
        </a:fillRef>
        <a:effectRef idx="3">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solidFill>
              <a:sysClr val="window" lastClr="FFFFFF"/>
            </a:solidFill>
            <a:latin typeface="Calibri" panose="020F0502020204030204" charset="0"/>
            <a:ea typeface="宋体" panose="02010600030101010101" pitchFamily="2" charset="-122"/>
            <a:cs typeface="+mn-cs"/>
          </a:endParaRPr>
        </a:p>
      </dsp:txBody>
      <dsp:txXfrm>
        <a:off x="1676157" y="680203"/>
        <a:ext cx="324813" cy="379970"/>
      </dsp:txXfrm>
    </dsp:sp>
    <dsp:sp modelId="{46EBBB8F-C3B3-4723-8C09-39A3102C03DF}">
      <dsp:nvSpPr>
        <dsp:cNvPr id="5" name="圆角矩形 4"/>
        <dsp:cNvSpPr/>
      </dsp:nvSpPr>
      <dsp:spPr bwMode="white">
        <a:xfrm>
          <a:off x="2144990" y="410547"/>
          <a:ext cx="1532136" cy="919282"/>
        </a:xfrm>
        <a:prstGeom prst="roundRect">
          <a:avLst>
            <a:gd name="adj" fmla="val 10000"/>
          </a:avLst>
        </a:prstGeom>
      </dsp:spPr>
      <dsp:style>
        <a:lnRef idx="0">
          <a:schemeClr val="lt1"/>
        </a:lnRef>
        <a:fillRef idx="3">
          <a:schemeClr val="accent2">
            <a:hueOff val="-499999"/>
            <a:satOff val="-27973"/>
            <a:lumOff val="2876"/>
            <a:alpha val="100000"/>
          </a:schemeClr>
        </a:fillRef>
        <a:effectRef idx="3">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项目申报</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en-US" altLang="zh-CN" sz="1800" b="1" kern="1200" dirty="0">
              <a:solidFill>
                <a:prstClr val="white"/>
              </a:solidFill>
              <a:latin typeface="微软雅黑" panose="020B0503020204020204" charset="-122"/>
              <a:ea typeface="微软雅黑" panose="020B0503020204020204" charset="-122"/>
              <a:cs typeface="+mn-cs"/>
            </a:rPr>
            <a:t>5</a:t>
          </a:r>
          <a:r>
            <a:rPr lang="zh-CN" altLang="en-US" sz="1800" b="1" kern="1200" dirty="0">
              <a:solidFill>
                <a:prstClr val="white"/>
              </a:solidFill>
              <a:latin typeface="微软雅黑" panose="020B0503020204020204" charset="-122"/>
              <a:ea typeface="微软雅黑" panose="020B0503020204020204" charset="-122"/>
              <a:cs typeface="+mn-cs"/>
            </a:rPr>
            <a:t>月</a:t>
          </a:r>
          <a:r>
            <a:rPr lang="en-US" altLang="zh-CN" sz="1800" b="1" kern="1200" dirty="0">
              <a:solidFill>
                <a:prstClr val="white"/>
              </a:solidFill>
              <a:latin typeface="微软雅黑" panose="020B0503020204020204" charset="-122"/>
              <a:ea typeface="微软雅黑" panose="020B0503020204020204" charset="-122"/>
              <a:cs typeface="+mn-cs"/>
            </a:rPr>
            <a:t>-6</a:t>
          </a:r>
          <a:r>
            <a:rPr lang="zh-CN" altLang="en-US" sz="1800" b="1" kern="1200" dirty="0">
              <a:solidFill>
                <a:prstClr val="white"/>
              </a:solidFill>
              <a:latin typeface="微软雅黑" panose="020B0503020204020204" charset="-122"/>
              <a:ea typeface="微软雅黑" panose="020B0503020204020204" charset="-122"/>
              <a:cs typeface="+mn-cs"/>
            </a:rPr>
            <a:t>月</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实践申报</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及准备</a:t>
          </a:r>
        </a:p>
      </dsp:txBody>
      <dsp:txXfrm>
        <a:off x="2144990" y="410547"/>
        <a:ext cx="1532136" cy="919282"/>
      </dsp:txXfrm>
    </dsp:sp>
    <dsp:sp modelId="{B2DC9042-59AB-453B-BB7A-90F29E85278D}">
      <dsp:nvSpPr>
        <dsp:cNvPr id="6" name="右箭头 5"/>
        <dsp:cNvSpPr/>
      </dsp:nvSpPr>
      <dsp:spPr bwMode="white">
        <a:xfrm>
          <a:off x="3821147" y="680203"/>
          <a:ext cx="324813" cy="379970"/>
        </a:xfrm>
        <a:prstGeom prst="rightArrow">
          <a:avLst>
            <a:gd name="adj1" fmla="val 60000"/>
            <a:gd name="adj2" fmla="val 50000"/>
          </a:avLst>
        </a:prstGeom>
      </dsp:spPr>
      <dsp:style>
        <a:lnRef idx="0">
          <a:schemeClr val="lt1"/>
        </a:lnRef>
        <a:fillRef idx="3">
          <a:schemeClr val="accent2">
            <a:hueOff val="-750000"/>
            <a:satOff val="-41960"/>
            <a:lumOff val="4314"/>
            <a:alpha val="100000"/>
          </a:schemeClr>
        </a:fillRef>
        <a:effectRef idx="3">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solidFill>
              <a:sysClr val="window" lastClr="FFFFFF"/>
            </a:solidFill>
            <a:latin typeface="Calibri" panose="020F0502020204030204" charset="0"/>
            <a:ea typeface="宋体" panose="02010600030101010101" pitchFamily="2" charset="-122"/>
            <a:cs typeface="+mn-cs"/>
          </a:endParaRPr>
        </a:p>
      </dsp:txBody>
      <dsp:txXfrm>
        <a:off x="3821147" y="680203"/>
        <a:ext cx="324813" cy="379970"/>
      </dsp:txXfrm>
    </dsp:sp>
    <dsp:sp modelId="{887F57BA-803F-4E61-9D91-DCAAB10AAE29}">
      <dsp:nvSpPr>
        <dsp:cNvPr id="7" name="圆角矩形 6"/>
        <dsp:cNvSpPr/>
      </dsp:nvSpPr>
      <dsp:spPr bwMode="white">
        <a:xfrm>
          <a:off x="4289981" y="410547"/>
          <a:ext cx="1532136" cy="919282"/>
        </a:xfrm>
        <a:prstGeom prst="roundRect">
          <a:avLst>
            <a:gd name="adj" fmla="val 10000"/>
          </a:avLst>
        </a:prstGeom>
        <a:gradFill rotWithShape="0">
          <a:gsLst>
            <a:gs pos="0">
              <a:srgbClr val="9C5252">
                <a:hueOff val="1199969"/>
                <a:satOff val="32389"/>
                <a:lumOff val="3399"/>
                <a:alphaOff val="0"/>
                <a:shade val="51000"/>
                <a:satMod val="130000"/>
              </a:srgbClr>
            </a:gs>
            <a:gs pos="80000">
              <a:srgbClr val="9C5252">
                <a:hueOff val="1199969"/>
                <a:satOff val="32389"/>
                <a:lumOff val="3399"/>
                <a:alphaOff val="0"/>
                <a:shade val="93000"/>
                <a:satMod val="130000"/>
              </a:srgbClr>
            </a:gs>
            <a:gs pos="100000">
              <a:srgbClr val="9C5252">
                <a:hueOff val="1199969"/>
                <a:satOff val="32389"/>
                <a:lumOff val="339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lt1"/>
        </a:lnRef>
        <a:fillRef idx="3">
          <a:schemeClr val="accent2">
            <a:hueOff val="-999999"/>
            <a:satOff val="-55947"/>
            <a:lumOff val="5752"/>
            <a:alpha val="100000"/>
          </a:schemeClr>
        </a:fillRef>
        <a:effectRef idx="3">
          <a:scrgbClr r="0" g="0" b="0"/>
        </a:effectRef>
        <a:fontRef idx="minor">
          <a:schemeClr val="lt1"/>
        </a:fontRef>
      </dsp:style>
      <dsp:txBody>
        <a:bodyPr vert="horz" wrap="square" lIns="68580" tIns="68580" rIns="68580" bIns="68580" numCol="1" spcCol="1270" anchor="ctr" anchorCtr="0"/>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实践</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en-US" altLang="zh-CN" sz="1800" b="1" kern="1200" dirty="0">
              <a:solidFill>
                <a:prstClr val="white"/>
              </a:solidFill>
              <a:latin typeface="微软雅黑" panose="020B0503020204020204" charset="-122"/>
              <a:ea typeface="微软雅黑" panose="020B0503020204020204" charset="-122"/>
              <a:cs typeface="+mn-cs"/>
            </a:rPr>
            <a:t>7</a:t>
          </a:r>
          <a:r>
            <a:rPr lang="zh-CN" altLang="en-US" sz="1800" b="1" kern="1200" dirty="0">
              <a:solidFill>
                <a:prstClr val="white"/>
              </a:solidFill>
              <a:latin typeface="微软雅黑" panose="020B0503020204020204" charset="-122"/>
              <a:ea typeface="微软雅黑" panose="020B0503020204020204" charset="-122"/>
              <a:cs typeface="+mn-cs"/>
            </a:rPr>
            <a:t>月</a:t>
          </a:r>
          <a:r>
            <a:rPr lang="en-US" altLang="zh-CN" sz="1800" b="1" kern="1200" dirty="0">
              <a:solidFill>
                <a:prstClr val="white"/>
              </a:solidFill>
              <a:latin typeface="微软雅黑" panose="020B0503020204020204" charset="-122"/>
              <a:ea typeface="微软雅黑" panose="020B0503020204020204" charset="-122"/>
              <a:cs typeface="+mn-cs"/>
            </a:rPr>
            <a:t>-8</a:t>
          </a:r>
          <a:r>
            <a:rPr lang="zh-CN" altLang="en-US" sz="1800" b="1" kern="1200" dirty="0">
              <a:solidFill>
                <a:prstClr val="white"/>
              </a:solidFill>
              <a:latin typeface="微软雅黑" panose="020B0503020204020204" charset="-122"/>
              <a:ea typeface="微软雅黑" panose="020B0503020204020204" charset="-122"/>
              <a:cs typeface="+mn-cs"/>
            </a:rPr>
            <a:t>月</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学生</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自主实践</a:t>
          </a:r>
        </a:p>
      </dsp:txBody>
      <dsp:txXfrm>
        <a:off x="4289981" y="410547"/>
        <a:ext cx="1532136" cy="919282"/>
      </dsp:txXfrm>
    </dsp:sp>
    <dsp:sp modelId="{99174D49-81F9-4C9B-A116-D22F6A151ADC}">
      <dsp:nvSpPr>
        <dsp:cNvPr id="8" name="右箭头 7"/>
        <dsp:cNvSpPr/>
      </dsp:nvSpPr>
      <dsp:spPr bwMode="white">
        <a:xfrm>
          <a:off x="5966137" y="680203"/>
          <a:ext cx="324813" cy="379970"/>
        </a:xfrm>
        <a:prstGeom prst="rightArrow">
          <a:avLst>
            <a:gd name="adj1" fmla="val 60000"/>
            <a:gd name="adj2" fmla="val 50000"/>
          </a:avLst>
        </a:prstGeom>
      </dsp:spPr>
      <dsp:style>
        <a:lnRef idx="0">
          <a:schemeClr val="lt1"/>
        </a:lnRef>
        <a:fillRef idx="3">
          <a:schemeClr val="accent2">
            <a:hueOff val="-1500000"/>
            <a:satOff val="-83921"/>
            <a:lumOff val="8627"/>
            <a:alpha val="100000"/>
          </a:schemeClr>
        </a:fillRef>
        <a:effectRef idx="3">
          <a:scrgbClr r="0" g="0" b="0"/>
        </a:effectRef>
        <a:fontRef idx="minor">
          <a:schemeClr val="lt1"/>
        </a:fontRef>
      </dsp:style>
      <dsp:txBody>
        <a:bodyPr lIns="0" tIns="0" rIns="0" bIns="0" anchor="ctr"/>
        <a:lstStyle>
          <a:lvl1pPr algn="ctr">
            <a:defRPr sz="14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endParaRPr lang="zh-CN" altLang="en-US">
            <a:solidFill>
              <a:sysClr val="window" lastClr="FFFFFF"/>
            </a:solidFill>
            <a:latin typeface="Calibri" panose="020F0502020204030204" charset="0"/>
            <a:ea typeface="宋体" panose="02010600030101010101" pitchFamily="2" charset="-122"/>
            <a:cs typeface="+mn-cs"/>
          </a:endParaRPr>
        </a:p>
      </dsp:txBody>
      <dsp:txXfrm>
        <a:off x="5966137" y="680203"/>
        <a:ext cx="324813" cy="379970"/>
      </dsp:txXfrm>
    </dsp:sp>
    <dsp:sp modelId="{7E4B3F38-7306-45D5-B816-081909D4785E}">
      <dsp:nvSpPr>
        <dsp:cNvPr id="9" name="圆角矩形 8"/>
        <dsp:cNvSpPr/>
      </dsp:nvSpPr>
      <dsp:spPr bwMode="white">
        <a:xfrm>
          <a:off x="6434971" y="410547"/>
          <a:ext cx="1532136" cy="919282"/>
        </a:xfrm>
        <a:prstGeom prst="roundRect">
          <a:avLst>
            <a:gd name="adj" fmla="val 10000"/>
          </a:avLst>
        </a:prstGeom>
      </dsp:spPr>
      <dsp:style>
        <a:lnRef idx="0">
          <a:schemeClr val="lt1"/>
        </a:lnRef>
        <a:fillRef idx="3">
          <a:schemeClr val="accent2">
            <a:hueOff val="-1500000"/>
            <a:satOff val="-83921"/>
            <a:lumOff val="8627"/>
            <a:alpha val="100000"/>
          </a:schemeClr>
        </a:fillRef>
        <a:effectRef idx="3">
          <a:scrgbClr r="0" g="0" b="0"/>
        </a:effectRef>
        <a:fontRef idx="minor">
          <a:schemeClr val="lt1"/>
        </a:fontRef>
      </dsp:style>
      <dsp:txBody>
        <a:bodyPr vert="horz" wrap="square"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归来总结</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en-US" altLang="zh-CN" sz="1800" b="1" kern="1200" dirty="0">
              <a:solidFill>
                <a:prstClr val="white"/>
              </a:solidFill>
              <a:latin typeface="微软雅黑" panose="020B0503020204020204" charset="-122"/>
              <a:ea typeface="微软雅黑" panose="020B0503020204020204" charset="-122"/>
              <a:cs typeface="+mn-cs"/>
            </a:rPr>
            <a:t>9</a:t>
          </a:r>
          <a:r>
            <a:rPr lang="zh-CN" altLang="en-US" sz="1800" b="1" kern="1200" dirty="0">
              <a:solidFill>
                <a:prstClr val="white"/>
              </a:solidFill>
              <a:latin typeface="微软雅黑" panose="020B0503020204020204" charset="-122"/>
              <a:ea typeface="微软雅黑" panose="020B0503020204020204" charset="-122"/>
              <a:cs typeface="+mn-cs"/>
            </a:rPr>
            <a:t>月</a:t>
          </a:r>
          <a:r>
            <a:rPr lang="en-US" altLang="zh-CN" sz="1800" b="1" kern="1200" dirty="0">
              <a:solidFill>
                <a:prstClr val="white"/>
              </a:solidFill>
              <a:latin typeface="微软雅黑" panose="020B0503020204020204" charset="-122"/>
              <a:ea typeface="微软雅黑" panose="020B0503020204020204" charset="-122"/>
              <a:cs typeface="+mn-cs"/>
            </a:rPr>
            <a:t>-12</a:t>
          </a:r>
          <a:r>
            <a:rPr lang="zh-CN" altLang="en-US" sz="1800" b="1" kern="1200" dirty="0">
              <a:solidFill>
                <a:prstClr val="white"/>
              </a:solidFill>
              <a:latin typeface="微软雅黑" panose="020B0503020204020204" charset="-122"/>
              <a:ea typeface="微软雅黑" panose="020B0503020204020204" charset="-122"/>
              <a:cs typeface="+mn-cs"/>
            </a:rPr>
            <a:t>月</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成绩评定</a:t>
          </a:r>
          <a:endParaRPr lang="en-US" altLang="zh-CN" sz="1800" b="1" kern="1200" dirty="0">
            <a:solidFill>
              <a:prstClr val="white"/>
            </a:solidFill>
            <a:latin typeface="微软雅黑" panose="020B0503020204020204" charset="-122"/>
            <a:ea typeface="微软雅黑" panose="020B0503020204020204" charset="-122"/>
            <a:cs typeface="+mn-cs"/>
          </a:endParaRPr>
        </a:p>
        <a:p>
          <a:pPr lvl="0" algn="ctr" defTabSz="711200">
            <a:lnSpc>
              <a:spcPts val="2160"/>
            </a:lnSpc>
            <a:spcBef>
              <a:spcPct val="0"/>
            </a:spcBef>
            <a:spcAft>
              <a:spcPct val="35000"/>
            </a:spcAft>
          </a:pPr>
          <a:r>
            <a:rPr lang="zh-CN" altLang="en-US" sz="1800" b="1" kern="1200" dirty="0">
              <a:solidFill>
                <a:prstClr val="white"/>
              </a:solidFill>
              <a:latin typeface="微软雅黑" panose="020B0503020204020204" charset="-122"/>
              <a:ea typeface="微软雅黑" panose="020B0503020204020204" charset="-122"/>
              <a:cs typeface="+mn-cs"/>
            </a:rPr>
            <a:t>成果交流</a:t>
          </a:r>
        </a:p>
      </dsp:txBody>
      <dsp:txXfrm>
        <a:off x="6434971" y="410547"/>
        <a:ext cx="1532136" cy="9192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342505" cy="1224280"/>
        <a:chOff x="0" y="0"/>
        <a:chExt cx="7342505" cy="1224280"/>
      </a:xfrm>
    </dsp:grpSpPr>
    <dsp:sp modelId="{A752FE33-9D91-45A1-B6F5-1E8DDEAD4504}">
      <dsp:nvSpPr>
        <dsp:cNvPr id="3" name="圆角矩形 2"/>
        <dsp:cNvSpPr/>
      </dsp:nvSpPr>
      <dsp:spPr bwMode="white">
        <a:xfrm>
          <a:off x="1351544" y="0"/>
          <a:ext cx="2041776" cy="1225065"/>
        </a:xfrm>
        <a:prstGeom prst="roundRect">
          <a:avLst>
            <a:gd name="adj" fmla="val 10000"/>
          </a:avLst>
        </a:prstGeom>
        <a:sp3d contourW="19050" prstMaterial="metal">
          <a:bevelT w="88900" h="203200"/>
          <a:bevelB w="165100" h="254000"/>
        </a:sp3d>
      </dsp:spPr>
      <dsp:style>
        <a:lnRef idx="0">
          <a:schemeClr val="lt1"/>
        </a:lnRef>
        <a:fillRef idx="1">
          <a:schemeClr val="accent5">
            <a:hueOff val="0"/>
            <a:satOff val="0"/>
            <a:lumOff val="0"/>
            <a:alpha val="100000"/>
          </a:schemeClr>
        </a:fillRef>
        <a:effectRef idx="2">
          <a:scrgbClr r="0" g="0" b="0"/>
        </a:effectRef>
        <a:fontRef idx="minor">
          <a:schemeClr val="lt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zh-CN" altLang="en-US" sz="1600" b="1" dirty="0">
              <a:latin typeface="微软雅黑" panose="020B0503020204020204" charset="-122"/>
              <a:ea typeface="微软雅黑" panose="020B0503020204020204" charset="-122"/>
            </a:rPr>
            <a:t>提前联系安心入住</a:t>
          </a:r>
        </a:p>
      </dsp:txBody>
      <dsp:txXfrm>
        <a:off x="1351544" y="0"/>
        <a:ext cx="2041776" cy="1225065"/>
      </dsp:txXfrm>
    </dsp:sp>
    <dsp:sp modelId="{FB124276-E15A-4634-9E30-62E0EB31D5BA}">
      <dsp:nvSpPr>
        <dsp:cNvPr id="4" name="右箭头 3"/>
        <dsp:cNvSpPr/>
      </dsp:nvSpPr>
      <dsp:spPr bwMode="white">
        <a:xfrm rot="-494">
          <a:off x="3615205" y="417555"/>
          <a:ext cx="364873" cy="506360"/>
        </a:xfrm>
        <a:prstGeom prst="rightArrow">
          <a:avLst>
            <a:gd name="adj1" fmla="val 60000"/>
            <a:gd name="adj2" fmla="val 50000"/>
          </a:avLst>
        </a:prstGeom>
        <a:sp3d z="-182000" contourW="19050" prstMaterial="metal">
          <a:bevelT w="88900" h="203200"/>
          <a:bevelB w="165100" h="254000"/>
        </a:sp3d>
      </dsp:spPr>
      <dsp:style>
        <a:lnRef idx="0">
          <a:schemeClr val="lt1"/>
        </a:lnRef>
        <a:fillRef idx="1">
          <a:schemeClr val="accent5"/>
        </a:fillRef>
        <a:effectRef idx="0">
          <a:scrgbClr r="0" g="0" b="0"/>
        </a:effectRef>
        <a:fontRef idx="minor">
          <a:schemeClr val="lt1"/>
        </a:fontRef>
      </dsp:style>
      <dsp:txBody>
        <a:bodyPr lIns="0" tIns="0" rIns="0" bIns="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endParaRPr lang="zh-CN" altLang="en-US">
            <a:latin typeface="微软雅黑" panose="020B0503020204020204" charset="-122"/>
            <a:ea typeface="微软雅黑" panose="020B0503020204020204" charset="-122"/>
          </a:endParaRPr>
        </a:p>
      </dsp:txBody>
      <dsp:txXfrm rot="-494">
        <a:off x="3615205" y="417555"/>
        <a:ext cx="364873" cy="506360"/>
      </dsp:txXfrm>
    </dsp:sp>
    <dsp:sp modelId="{C01E6032-356F-47B9-9B51-B541BBE3BBBE}">
      <dsp:nvSpPr>
        <dsp:cNvPr id="5" name="圆角矩形 4"/>
        <dsp:cNvSpPr/>
      </dsp:nvSpPr>
      <dsp:spPr bwMode="white">
        <a:xfrm>
          <a:off x="4081759" y="-393"/>
          <a:ext cx="2041776" cy="1225065"/>
        </a:xfrm>
        <a:prstGeom prst="roundRect">
          <a:avLst>
            <a:gd name="adj" fmla="val 10000"/>
          </a:avLst>
        </a:prstGeom>
        <a:sp3d contourW="19050" prstMaterial="metal">
          <a:bevelT w="88900" h="203200"/>
          <a:bevelB w="165100" h="254000"/>
        </a:sp3d>
      </dsp:spPr>
      <dsp:style>
        <a:lnRef idx="0">
          <a:schemeClr val="lt1"/>
        </a:lnRef>
        <a:fillRef idx="1">
          <a:schemeClr val="accent5">
            <a:hueOff val="-6780000"/>
            <a:satOff val="-17254"/>
            <a:lumOff val="-11764"/>
            <a:alpha val="100000"/>
          </a:schemeClr>
        </a:fillRef>
        <a:effectRef idx="2">
          <a:scrgbClr r="0" g="0" b="0"/>
        </a:effectRef>
        <a:fontRef idx="minor">
          <a:schemeClr val="lt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dirty="0">
              <a:latin typeface="微软雅黑" panose="020B0503020204020204" charset="-122"/>
              <a:ea typeface="微软雅黑" panose="020B0503020204020204" charset="-122"/>
            </a:rPr>
            <a:t>熟悉环境加强防范</a:t>
          </a:r>
        </a:p>
      </dsp:txBody>
      <dsp:txXfrm>
        <a:off x="4081759" y="-393"/>
        <a:ext cx="2041776" cy="12250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230978" cy="1125149"/>
        <a:chOff x="0" y="0"/>
        <a:chExt cx="7230978" cy="1125149"/>
      </a:xfrm>
    </dsp:grpSpPr>
    <dsp:sp modelId="{31EAB416-02C6-41BC-86BE-A873864ED4A8}">
      <dsp:nvSpPr>
        <dsp:cNvPr id="3" name="圆角矩形 2"/>
        <dsp:cNvSpPr/>
      </dsp:nvSpPr>
      <dsp:spPr bwMode="white">
        <a:xfrm>
          <a:off x="0" y="233894"/>
          <a:ext cx="1095603" cy="657362"/>
        </a:xfrm>
        <a:prstGeom prst="roundRect">
          <a:avLst>
            <a:gd name="adj" fmla="val 10000"/>
          </a:avLst>
        </a:prstGeom>
        <a:sp3d prstMaterial="dkEdge">
          <a:bevelT w="8200" h="38100"/>
        </a:sp3d>
      </dsp:spPr>
      <dsp:style>
        <a:lnRef idx="0">
          <a:schemeClr val="lt1"/>
        </a:lnRef>
        <a:fillRef idx="2">
          <a:schemeClr val="accent2">
            <a:alpha val="90000"/>
            <a:hueOff val="0"/>
            <a:satOff val="0"/>
            <a:lumOff val="0"/>
            <a:alpha val="90196"/>
          </a:schemeClr>
        </a:fillRef>
        <a:effectRef idx="1">
          <a:scrgbClr r="0" g="0" b="0"/>
        </a:effectRef>
        <a:fontRef idx="minor">
          <a:schemeClr val="dk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0" dirty="0">
              <a:latin typeface="微软雅黑" panose="020B0503020204020204" charset="-122"/>
              <a:ea typeface="微软雅黑" panose="020B0503020204020204" charset="-122"/>
            </a:rPr>
            <a:t>调整状态</a:t>
          </a:r>
        </a:p>
      </dsp:txBody>
      <dsp:txXfrm>
        <a:off x="0" y="233894"/>
        <a:ext cx="1095603" cy="657362"/>
      </dsp:txXfrm>
    </dsp:sp>
    <dsp:sp modelId="{9F62F913-CB82-4A6B-8ABB-59E9F83AA969}">
      <dsp:nvSpPr>
        <dsp:cNvPr id="4" name="十字形 3"/>
        <dsp:cNvSpPr/>
      </dsp:nvSpPr>
      <dsp:spPr bwMode="white">
        <a:xfrm>
          <a:off x="1198589" y="426720"/>
          <a:ext cx="232268" cy="271709"/>
        </a:xfrm>
        <a:prstGeom prst="plus">
          <a:avLst/>
        </a:prstGeom>
      </dsp:spPr>
      <dsp:style>
        <a:lnRef idx="0">
          <a:schemeClr val="accent2">
            <a:shade val="90000"/>
            <a:hueOff val="0"/>
            <a:satOff val="0"/>
            <a:lumOff val="0"/>
            <a:alpha val="100000"/>
          </a:schemeClr>
        </a:lnRef>
        <a:fillRef idx="2">
          <a:schemeClr val="accent2">
            <a:shade val="90000"/>
            <a:hueOff val="0"/>
            <a:satOff val="0"/>
            <a:lumOff val="0"/>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0">
            <a:latin typeface="方正小标宋简体" panose="02000000000000000000" pitchFamily="2" charset="-122"/>
            <a:ea typeface="方正小标宋简体" panose="02000000000000000000" pitchFamily="2" charset="-122"/>
          </a:endParaRPr>
        </a:p>
      </dsp:txBody>
      <dsp:txXfrm>
        <a:off x="1198589" y="426720"/>
        <a:ext cx="232268" cy="271709"/>
      </dsp:txXfrm>
    </dsp:sp>
    <dsp:sp modelId="{5365B0BA-D6A5-4420-91FD-388F25CFCD3C}">
      <dsp:nvSpPr>
        <dsp:cNvPr id="5" name="圆角矩形 4"/>
        <dsp:cNvSpPr/>
      </dsp:nvSpPr>
      <dsp:spPr bwMode="white">
        <a:xfrm>
          <a:off x="1533844" y="233894"/>
          <a:ext cx="1095603" cy="657362"/>
        </a:xfrm>
        <a:prstGeom prst="roundRect">
          <a:avLst>
            <a:gd name="adj" fmla="val 10000"/>
          </a:avLst>
        </a:prstGeom>
        <a:sp3d prstMaterial="dkEdge">
          <a:bevelT w="8200" h="38100"/>
        </a:sp3d>
      </dsp:spPr>
      <dsp:style>
        <a:lnRef idx="0">
          <a:schemeClr val="lt1"/>
        </a:lnRef>
        <a:fillRef idx="2">
          <a:schemeClr val="accent2">
            <a:alpha val="90000"/>
            <a:hueOff val="0"/>
            <a:satOff val="0"/>
            <a:lumOff val="0"/>
            <a:alpha val="80196"/>
          </a:schemeClr>
        </a:fillRef>
        <a:effectRef idx="1">
          <a:scrgbClr r="0" g="0" b="0"/>
        </a:effectRef>
        <a:fontRef idx="minor">
          <a:schemeClr val="dk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0" dirty="0">
              <a:latin typeface="微软雅黑" panose="020B0503020204020204" charset="-122"/>
              <a:ea typeface="微软雅黑" panose="020B0503020204020204" charset="-122"/>
            </a:rPr>
            <a:t>规律饮食</a:t>
          </a:r>
        </a:p>
      </dsp:txBody>
      <dsp:txXfrm>
        <a:off x="1533844" y="233894"/>
        <a:ext cx="1095603" cy="657362"/>
      </dsp:txXfrm>
    </dsp:sp>
    <dsp:sp modelId="{6F3ECA0B-CE41-4B54-AE37-D322F26A647B}">
      <dsp:nvSpPr>
        <dsp:cNvPr id="6" name="十字形 5"/>
        <dsp:cNvSpPr/>
      </dsp:nvSpPr>
      <dsp:spPr bwMode="white">
        <a:xfrm>
          <a:off x="2732433" y="426720"/>
          <a:ext cx="232268" cy="271709"/>
        </a:xfrm>
        <a:prstGeom prst="plus">
          <a:avLst/>
        </a:prstGeom>
      </dsp:spPr>
      <dsp:style>
        <a:lnRef idx="0">
          <a:schemeClr val="accent2">
            <a:shade val="90000"/>
            <a:hueOff val="-180000"/>
            <a:satOff val="0"/>
            <a:lumOff val="10719"/>
            <a:alpha val="100000"/>
          </a:schemeClr>
        </a:lnRef>
        <a:fillRef idx="2">
          <a:schemeClr val="accent2">
            <a:shade val="90000"/>
            <a:hueOff val="-180000"/>
            <a:satOff val="0"/>
            <a:lumOff val="10719"/>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0">
            <a:latin typeface="方正小标宋简体" panose="02000000000000000000" pitchFamily="2" charset="-122"/>
            <a:ea typeface="方正小标宋简体" panose="02000000000000000000" pitchFamily="2" charset="-122"/>
          </a:endParaRPr>
        </a:p>
      </dsp:txBody>
      <dsp:txXfrm>
        <a:off x="2732433" y="426720"/>
        <a:ext cx="232268" cy="271709"/>
      </dsp:txXfrm>
    </dsp:sp>
    <dsp:sp modelId="{8AE0E3C2-FF1B-4CA0-BC65-78007F7BE677}">
      <dsp:nvSpPr>
        <dsp:cNvPr id="7" name="圆角矩形 6"/>
        <dsp:cNvSpPr/>
      </dsp:nvSpPr>
      <dsp:spPr bwMode="white">
        <a:xfrm>
          <a:off x="3067688" y="233894"/>
          <a:ext cx="1095603" cy="657362"/>
        </a:xfrm>
        <a:prstGeom prst="roundRect">
          <a:avLst>
            <a:gd name="adj" fmla="val 10000"/>
          </a:avLst>
        </a:prstGeom>
        <a:sp3d prstMaterial="dkEdge">
          <a:bevelT w="8200" h="38100"/>
        </a:sp3d>
      </dsp:spPr>
      <dsp:style>
        <a:lnRef idx="0">
          <a:schemeClr val="lt1"/>
        </a:lnRef>
        <a:fillRef idx="2">
          <a:schemeClr val="accent2">
            <a:alpha val="90000"/>
            <a:hueOff val="0"/>
            <a:satOff val="0"/>
            <a:lumOff val="0"/>
            <a:alpha val="70196"/>
          </a:schemeClr>
        </a:fillRef>
        <a:effectRef idx="1">
          <a:scrgbClr r="0" g="0" b="0"/>
        </a:effectRef>
        <a:fontRef idx="minor">
          <a:schemeClr val="dk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0" dirty="0">
              <a:latin typeface="微软雅黑" panose="020B0503020204020204" charset="-122"/>
              <a:ea typeface="微软雅黑" panose="020B0503020204020204" charset="-122"/>
            </a:rPr>
            <a:t>加强锻炼</a:t>
          </a:r>
        </a:p>
      </dsp:txBody>
      <dsp:txXfrm>
        <a:off x="3067688" y="233894"/>
        <a:ext cx="1095603" cy="657362"/>
      </dsp:txXfrm>
    </dsp:sp>
    <dsp:sp modelId="{A33702AE-C735-4412-B053-F7A58130E4AB}">
      <dsp:nvSpPr>
        <dsp:cNvPr id="8" name="十字形 7"/>
        <dsp:cNvSpPr/>
      </dsp:nvSpPr>
      <dsp:spPr bwMode="white">
        <a:xfrm>
          <a:off x="4266277" y="426720"/>
          <a:ext cx="232268" cy="271709"/>
        </a:xfrm>
        <a:prstGeom prst="plus">
          <a:avLst/>
        </a:prstGeom>
      </dsp:spPr>
      <dsp:style>
        <a:lnRef idx="0">
          <a:schemeClr val="accent2">
            <a:shade val="90000"/>
            <a:hueOff val="-360000"/>
            <a:satOff val="0"/>
            <a:lumOff val="21438"/>
            <a:alpha val="100000"/>
          </a:schemeClr>
        </a:lnRef>
        <a:fillRef idx="2">
          <a:schemeClr val="accent2">
            <a:shade val="90000"/>
            <a:hueOff val="-360000"/>
            <a:satOff val="0"/>
            <a:lumOff val="21438"/>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0">
            <a:latin typeface="方正小标宋简体" panose="02000000000000000000" pitchFamily="2" charset="-122"/>
            <a:ea typeface="方正小标宋简体" panose="02000000000000000000" pitchFamily="2" charset="-122"/>
          </a:endParaRPr>
        </a:p>
      </dsp:txBody>
      <dsp:txXfrm>
        <a:off x="4266277" y="426720"/>
        <a:ext cx="232268" cy="271709"/>
      </dsp:txXfrm>
    </dsp:sp>
    <dsp:sp modelId="{9B8BCE81-5125-4CA9-AEC9-20ED639BED08}">
      <dsp:nvSpPr>
        <dsp:cNvPr id="9" name="圆角矩形 8"/>
        <dsp:cNvSpPr/>
      </dsp:nvSpPr>
      <dsp:spPr bwMode="white">
        <a:xfrm>
          <a:off x="4601531" y="233894"/>
          <a:ext cx="1095603" cy="657362"/>
        </a:xfrm>
        <a:prstGeom prst="roundRect">
          <a:avLst>
            <a:gd name="adj" fmla="val 10000"/>
          </a:avLst>
        </a:prstGeom>
        <a:sp3d prstMaterial="dkEdge">
          <a:bevelT w="8200" h="38100"/>
        </a:sp3d>
      </dsp:spPr>
      <dsp:style>
        <a:lnRef idx="0">
          <a:schemeClr val="lt1"/>
        </a:lnRef>
        <a:fillRef idx="2">
          <a:schemeClr val="accent2">
            <a:alpha val="90000"/>
            <a:hueOff val="0"/>
            <a:satOff val="0"/>
            <a:lumOff val="0"/>
            <a:alpha val="60196"/>
          </a:schemeClr>
        </a:fillRef>
        <a:effectRef idx="1">
          <a:scrgbClr r="0" g="0" b="0"/>
        </a:effectRef>
        <a:fontRef idx="minor">
          <a:schemeClr val="dk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0" dirty="0">
              <a:latin typeface="微软雅黑" panose="020B0503020204020204" charset="-122"/>
              <a:ea typeface="微软雅黑" panose="020B0503020204020204" charset="-122"/>
            </a:rPr>
            <a:t>学会自救</a:t>
          </a:r>
        </a:p>
      </dsp:txBody>
      <dsp:txXfrm>
        <a:off x="4601531" y="233894"/>
        <a:ext cx="1095603" cy="657362"/>
      </dsp:txXfrm>
    </dsp:sp>
    <dsp:sp modelId="{1283ABAD-ADEC-4284-AC24-A769EBB7938C}">
      <dsp:nvSpPr>
        <dsp:cNvPr id="10" name="十字形 9"/>
        <dsp:cNvSpPr/>
      </dsp:nvSpPr>
      <dsp:spPr bwMode="white">
        <a:xfrm>
          <a:off x="5926937" y="415949"/>
          <a:ext cx="232268" cy="271709"/>
        </a:xfrm>
        <a:prstGeom prst="plus">
          <a:avLst/>
        </a:prstGeom>
      </dsp:spPr>
      <dsp:style>
        <a:lnRef idx="0">
          <a:schemeClr val="accent2">
            <a:shade val="90000"/>
            <a:hueOff val="-540000"/>
            <a:satOff val="0"/>
            <a:lumOff val="32157"/>
            <a:alpha val="100000"/>
          </a:schemeClr>
        </a:lnRef>
        <a:fillRef idx="2">
          <a:schemeClr val="accent2">
            <a:shade val="90000"/>
            <a:hueOff val="-540000"/>
            <a:satOff val="0"/>
            <a:lumOff val="32157"/>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0">
            <a:latin typeface="方正小标宋简体" panose="02000000000000000000" pitchFamily="2" charset="-122"/>
            <a:ea typeface="方正小标宋简体" panose="02000000000000000000" pitchFamily="2" charset="-122"/>
          </a:endParaRPr>
        </a:p>
      </dsp:txBody>
      <dsp:txXfrm>
        <a:off x="5926937" y="415949"/>
        <a:ext cx="232268" cy="271709"/>
      </dsp:txXfrm>
    </dsp:sp>
    <dsp:sp modelId="{94CF1BB4-BDD3-4DF9-B17A-448B6F73B286}">
      <dsp:nvSpPr>
        <dsp:cNvPr id="11" name="圆角矩形 10"/>
        <dsp:cNvSpPr/>
      </dsp:nvSpPr>
      <dsp:spPr bwMode="white">
        <a:xfrm>
          <a:off x="6135375" y="233894"/>
          <a:ext cx="1095603" cy="657362"/>
        </a:xfrm>
        <a:prstGeom prst="roundRect">
          <a:avLst>
            <a:gd name="adj" fmla="val 10000"/>
          </a:avLst>
        </a:prstGeom>
        <a:sp3d prstMaterial="dkEdge">
          <a:bevelT w="8200" h="38100"/>
        </a:sp3d>
      </dsp:spPr>
      <dsp:style>
        <a:lnRef idx="0">
          <a:schemeClr val="lt1"/>
        </a:lnRef>
        <a:fillRef idx="2">
          <a:schemeClr val="accent2">
            <a:alpha val="90000"/>
            <a:hueOff val="0"/>
            <a:satOff val="0"/>
            <a:lumOff val="0"/>
            <a:alpha val="50196"/>
          </a:schemeClr>
        </a:fillRef>
        <a:effectRef idx="1">
          <a:scrgbClr r="0" g="0" b="0"/>
        </a:effectRef>
        <a:fontRef idx="minor">
          <a:schemeClr val="dk1"/>
        </a:fontRef>
      </dsp:style>
      <dsp:txBody>
        <a:bodyPr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0" dirty="0">
              <a:latin typeface="微软雅黑" panose="020B0503020204020204" charset="-122"/>
              <a:ea typeface="微软雅黑" panose="020B0503020204020204" charset="-122"/>
            </a:rPr>
            <a:t>及时就医</a:t>
          </a:r>
        </a:p>
      </dsp:txBody>
      <dsp:txXfrm>
        <a:off x="6135375" y="233894"/>
        <a:ext cx="1095603" cy="6573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582853" cy="1016008"/>
        <a:chOff x="0" y="0"/>
        <a:chExt cx="7582853" cy="1016008"/>
      </a:xfrm>
    </dsp:grpSpPr>
    <dsp:sp modelId="{31EAB416-02C6-41BC-86BE-A873864ED4A8}">
      <dsp:nvSpPr>
        <dsp:cNvPr id="3" name="圆角矩形 2"/>
        <dsp:cNvSpPr/>
      </dsp:nvSpPr>
      <dsp:spPr bwMode="white">
        <a:xfrm>
          <a:off x="0" y="63821"/>
          <a:ext cx="1458241" cy="888365"/>
        </a:xfrm>
        <a:prstGeom prst="roundRect">
          <a:avLst>
            <a:gd name="adj" fmla="val 10000"/>
          </a:avLst>
        </a:prstGeom>
        <a:sp3d prstMaterial="dkEdge">
          <a:bevelT w="8200" h="38100"/>
        </a:sp3d>
      </dsp:spPr>
      <dsp:style>
        <a:lnRef idx="0">
          <a:schemeClr val="lt1"/>
        </a:lnRef>
        <a:fillRef idx="2">
          <a:schemeClr val="accent4">
            <a:alpha val="90000"/>
            <a:hueOff val="0"/>
            <a:satOff val="0"/>
            <a:lumOff val="0"/>
            <a:alpha val="90196"/>
          </a:schemeClr>
        </a:fillRef>
        <a:effectRef idx="1">
          <a:scrgbClr r="0" g="0" b="0"/>
        </a:effectRef>
        <a:fontRef idx="minor">
          <a:schemeClr val="dk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dirty="0">
              <a:latin typeface="微软雅黑" panose="020B0503020204020204" charset="-122"/>
              <a:ea typeface="微软雅黑" panose="020B0503020204020204" charset="-122"/>
            </a:rPr>
            <a:t>认真参加</a:t>
          </a:r>
          <a:endParaRPr lang="zh-CN" altLang="en-US" dirty="0">
            <a:latin typeface="微软雅黑" panose="020B0503020204020204" charset="-122"/>
            <a:ea typeface="微软雅黑" panose="020B0503020204020204" charset="-122"/>
          </a:endParaRPr>
        </a:p>
        <a:p>
          <a:pPr lvl="0">
            <a:lnSpc>
              <a:spcPct val="100000"/>
            </a:lnSpc>
            <a:spcBef>
              <a:spcPct val="0"/>
            </a:spcBef>
            <a:spcAft>
              <a:spcPct val="35000"/>
            </a:spcAft>
          </a:pPr>
          <a:r>
            <a:rPr lang="zh-CN" altLang="en-US" dirty="0">
              <a:latin typeface="微软雅黑" panose="020B0503020204020204" charset="-122"/>
              <a:ea typeface="微软雅黑" panose="020B0503020204020204" charset="-122"/>
            </a:rPr>
            <a:t>安全培训</a:t>
          </a:r>
        </a:p>
      </dsp:txBody>
      <dsp:txXfrm>
        <a:off x="0" y="63821"/>
        <a:ext cx="1458241" cy="888365"/>
      </dsp:txXfrm>
    </dsp:sp>
    <dsp:sp modelId="{9F62F913-CB82-4A6B-8ABB-59E9F83AA969}">
      <dsp:nvSpPr>
        <dsp:cNvPr id="4" name="十字形 3"/>
        <dsp:cNvSpPr/>
      </dsp:nvSpPr>
      <dsp:spPr bwMode="white">
        <a:xfrm>
          <a:off x="1595316" y="327182"/>
          <a:ext cx="309147" cy="361644"/>
        </a:xfrm>
        <a:prstGeom prst="plus">
          <a:avLst/>
        </a:prstGeom>
      </dsp:spPr>
      <dsp:style>
        <a:lnRef idx="0">
          <a:schemeClr val="accent4">
            <a:shade val="90000"/>
            <a:hueOff val="0"/>
            <a:satOff val="0"/>
            <a:lumOff val="0"/>
            <a:alpha val="100000"/>
          </a:schemeClr>
        </a:lnRef>
        <a:fillRef idx="2">
          <a:schemeClr val="accent4">
            <a:shade val="90000"/>
            <a:hueOff val="0"/>
            <a:satOff val="0"/>
            <a:lumOff val="0"/>
            <a:alpha val="100000"/>
          </a:schemeClr>
        </a:fillRef>
        <a:effectRef idx="1">
          <a:scrgbClr r="0" g="0" b="0"/>
        </a:effectRef>
        <a:fontRef idx="minor">
          <a:schemeClr val="dk1"/>
        </a:fontRef>
      </dsp:style>
      <dsp:txBody>
        <a:bodyPr lIns="0" tIns="0" rIns="0" bIns="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endParaRPr lang="zh-CN" altLang="en-US" b="0">
            <a:latin typeface="方正小标宋简体" panose="02000000000000000000" pitchFamily="2" charset="-122"/>
            <a:ea typeface="方正小标宋简体" panose="02000000000000000000" pitchFamily="2" charset="-122"/>
          </a:endParaRPr>
        </a:p>
      </dsp:txBody>
      <dsp:txXfrm>
        <a:off x="1595316" y="327182"/>
        <a:ext cx="309147" cy="361644"/>
      </dsp:txXfrm>
    </dsp:sp>
    <dsp:sp modelId="{5365B0BA-D6A5-4420-91FD-388F25CFCD3C}">
      <dsp:nvSpPr>
        <dsp:cNvPr id="5" name="圆角矩形 4"/>
        <dsp:cNvSpPr/>
      </dsp:nvSpPr>
      <dsp:spPr bwMode="white">
        <a:xfrm>
          <a:off x="2041537" y="63821"/>
          <a:ext cx="1458241" cy="888365"/>
        </a:xfrm>
        <a:prstGeom prst="roundRect">
          <a:avLst>
            <a:gd name="adj" fmla="val 10000"/>
          </a:avLst>
        </a:prstGeom>
        <a:sp3d prstMaterial="dkEdge">
          <a:bevelT w="8200" h="38100"/>
        </a:sp3d>
      </dsp:spPr>
      <dsp:style>
        <a:lnRef idx="0">
          <a:schemeClr val="lt1"/>
        </a:lnRef>
        <a:fillRef idx="2">
          <a:schemeClr val="accent4">
            <a:alpha val="90000"/>
            <a:hueOff val="0"/>
            <a:satOff val="0"/>
            <a:lumOff val="0"/>
            <a:alpha val="76863"/>
          </a:schemeClr>
        </a:fillRef>
        <a:effectRef idx="1">
          <a:scrgbClr r="0" g="0" b="0"/>
        </a:effectRef>
        <a:fontRef idx="minor">
          <a:schemeClr val="dk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0" dirty="0">
              <a:latin typeface="微软雅黑" panose="020B0503020204020204" charset="-122"/>
              <a:ea typeface="微软雅黑" panose="020B0503020204020204" charset="-122"/>
            </a:rPr>
            <a:t>严格遵守</a:t>
          </a:r>
          <a:endParaRPr lang="zh-CN" altLang="en-US" b="0" dirty="0">
            <a:latin typeface="微软雅黑" panose="020B0503020204020204" charset="-122"/>
            <a:ea typeface="微软雅黑" panose="020B0503020204020204" charset="-122"/>
          </a:endParaRPr>
        </a:p>
        <a:p>
          <a:pPr lvl="0">
            <a:lnSpc>
              <a:spcPct val="100000"/>
            </a:lnSpc>
            <a:spcBef>
              <a:spcPct val="0"/>
            </a:spcBef>
            <a:spcAft>
              <a:spcPct val="35000"/>
            </a:spcAft>
          </a:pPr>
          <a:r>
            <a:rPr lang="zh-CN" altLang="en-US" b="0" dirty="0">
              <a:latin typeface="微软雅黑" panose="020B0503020204020204" charset="-122"/>
              <a:ea typeface="微软雅黑" panose="020B0503020204020204" charset="-122"/>
            </a:rPr>
            <a:t>操作规程</a:t>
          </a:r>
        </a:p>
      </dsp:txBody>
      <dsp:txXfrm>
        <a:off x="2041537" y="63821"/>
        <a:ext cx="1458241" cy="888365"/>
      </dsp:txXfrm>
    </dsp:sp>
    <dsp:sp modelId="{6F3ECA0B-CE41-4B54-AE37-D322F26A647B}">
      <dsp:nvSpPr>
        <dsp:cNvPr id="6" name="十字形 5"/>
        <dsp:cNvSpPr/>
      </dsp:nvSpPr>
      <dsp:spPr bwMode="white">
        <a:xfrm>
          <a:off x="3636853" y="327182"/>
          <a:ext cx="309147" cy="361644"/>
        </a:xfrm>
        <a:prstGeom prst="plus">
          <a:avLst/>
        </a:prstGeom>
      </dsp:spPr>
      <dsp:style>
        <a:lnRef idx="0">
          <a:schemeClr val="accent4">
            <a:shade val="90000"/>
            <a:hueOff val="-330000"/>
            <a:satOff val="0"/>
            <a:lumOff val="19804"/>
            <a:alpha val="100000"/>
          </a:schemeClr>
        </a:lnRef>
        <a:fillRef idx="2">
          <a:schemeClr val="accent4">
            <a:shade val="90000"/>
            <a:hueOff val="-330000"/>
            <a:satOff val="0"/>
            <a:lumOff val="19804"/>
            <a:alpha val="100000"/>
          </a:schemeClr>
        </a:fillRef>
        <a:effectRef idx="1">
          <a:scrgbClr r="0" g="0" b="0"/>
        </a:effectRef>
        <a:fontRef idx="minor">
          <a:schemeClr val="dk1"/>
        </a:fontRef>
      </dsp:style>
      <dsp:txBody>
        <a:bodyPr lIns="0" tIns="0" rIns="0" bIns="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endParaRPr lang="zh-CN" altLang="en-US" b="0">
            <a:latin typeface="方正小标宋简体" panose="02000000000000000000" pitchFamily="2" charset="-122"/>
            <a:ea typeface="方正小标宋简体" panose="02000000000000000000" pitchFamily="2" charset="-122"/>
          </a:endParaRPr>
        </a:p>
      </dsp:txBody>
      <dsp:txXfrm>
        <a:off x="3636853" y="327182"/>
        <a:ext cx="309147" cy="361644"/>
      </dsp:txXfrm>
    </dsp:sp>
    <dsp:sp modelId="{8AE0E3C2-FF1B-4CA0-BC65-78007F7BE677}">
      <dsp:nvSpPr>
        <dsp:cNvPr id="7" name="圆角矩形 6"/>
        <dsp:cNvSpPr/>
      </dsp:nvSpPr>
      <dsp:spPr bwMode="white">
        <a:xfrm>
          <a:off x="4083075" y="63821"/>
          <a:ext cx="1458241" cy="888365"/>
        </a:xfrm>
        <a:prstGeom prst="roundRect">
          <a:avLst>
            <a:gd name="adj" fmla="val 10000"/>
          </a:avLst>
        </a:prstGeom>
        <a:sp3d prstMaterial="dkEdge">
          <a:bevelT w="8200" h="38100"/>
        </a:sp3d>
      </dsp:spPr>
      <dsp:style>
        <a:lnRef idx="0">
          <a:schemeClr val="lt1"/>
        </a:lnRef>
        <a:fillRef idx="2">
          <a:schemeClr val="accent4">
            <a:alpha val="90000"/>
            <a:hueOff val="0"/>
            <a:satOff val="0"/>
            <a:lumOff val="0"/>
            <a:alpha val="63529"/>
          </a:schemeClr>
        </a:fillRef>
        <a:effectRef idx="1">
          <a:scrgbClr r="0" g="0" b="0"/>
        </a:effectRef>
        <a:fontRef idx="minor">
          <a:schemeClr val="dk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dirty="0">
              <a:latin typeface="微软雅黑" panose="020B0503020204020204" charset="-122"/>
              <a:ea typeface="微软雅黑" panose="020B0503020204020204" charset="-122"/>
            </a:rPr>
            <a:t>正确穿戴使用防护用品</a:t>
          </a:r>
        </a:p>
      </dsp:txBody>
      <dsp:txXfrm>
        <a:off x="4083075" y="63821"/>
        <a:ext cx="1458241" cy="888365"/>
      </dsp:txXfrm>
    </dsp:sp>
    <dsp:sp modelId="{A33702AE-C735-4412-B053-F7A58130E4AB}">
      <dsp:nvSpPr>
        <dsp:cNvPr id="8" name="十字形 7"/>
        <dsp:cNvSpPr/>
      </dsp:nvSpPr>
      <dsp:spPr bwMode="white">
        <a:xfrm>
          <a:off x="5678390" y="327182"/>
          <a:ext cx="309147" cy="361644"/>
        </a:xfrm>
        <a:prstGeom prst="plus">
          <a:avLst/>
        </a:prstGeom>
      </dsp:spPr>
      <dsp:style>
        <a:lnRef idx="0">
          <a:schemeClr val="accent4">
            <a:shade val="90000"/>
            <a:hueOff val="-660000"/>
            <a:satOff val="0"/>
            <a:lumOff val="39608"/>
            <a:alpha val="100000"/>
          </a:schemeClr>
        </a:lnRef>
        <a:fillRef idx="2">
          <a:schemeClr val="accent4">
            <a:shade val="90000"/>
            <a:hueOff val="-660000"/>
            <a:satOff val="0"/>
            <a:lumOff val="39608"/>
            <a:alpha val="100000"/>
          </a:schemeClr>
        </a:fillRef>
        <a:effectRef idx="1">
          <a:scrgbClr r="0" g="0" b="0"/>
        </a:effectRef>
        <a:fontRef idx="minor">
          <a:schemeClr val="dk1"/>
        </a:fontRef>
      </dsp:style>
      <dsp:txBody>
        <a:bodyPr lIns="0" tIns="0" rIns="0" bIns="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endParaRPr lang="zh-CN" altLang="en-US" b="0">
            <a:latin typeface="方正小标宋简体" panose="02000000000000000000" pitchFamily="2" charset="-122"/>
            <a:ea typeface="方正小标宋简体" panose="02000000000000000000" pitchFamily="2" charset="-122"/>
          </a:endParaRPr>
        </a:p>
      </dsp:txBody>
      <dsp:txXfrm>
        <a:off x="5678390" y="327182"/>
        <a:ext cx="309147" cy="361644"/>
      </dsp:txXfrm>
    </dsp:sp>
    <dsp:sp modelId="{9B8BCE81-5125-4CA9-AEC9-20ED639BED08}">
      <dsp:nvSpPr>
        <dsp:cNvPr id="9" name="圆角矩形 8"/>
        <dsp:cNvSpPr/>
      </dsp:nvSpPr>
      <dsp:spPr bwMode="white">
        <a:xfrm>
          <a:off x="6124612" y="63821"/>
          <a:ext cx="1458241" cy="888365"/>
        </a:xfrm>
        <a:prstGeom prst="roundRect">
          <a:avLst>
            <a:gd name="adj" fmla="val 10000"/>
          </a:avLst>
        </a:prstGeom>
        <a:sp3d prstMaterial="dkEdge">
          <a:bevelT w="8200" h="38100"/>
        </a:sp3d>
      </dsp:spPr>
      <dsp:style>
        <a:lnRef idx="0">
          <a:schemeClr val="lt1"/>
        </a:lnRef>
        <a:fillRef idx="2">
          <a:schemeClr val="accent4">
            <a:alpha val="90000"/>
            <a:hueOff val="0"/>
            <a:satOff val="0"/>
            <a:lumOff val="0"/>
            <a:alpha val="50196"/>
          </a:schemeClr>
        </a:fillRef>
        <a:effectRef idx="1">
          <a:scrgbClr r="0" g="0" b="0"/>
        </a:effectRef>
        <a:fontRef idx="minor">
          <a:schemeClr val="dk1"/>
        </a:fontRef>
      </dsp:style>
      <dsp:txBody>
        <a:bodyPr vert="horz" wrap="square" lIns="68580" tIns="68580" rIns="68580" bIns="6858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dirty="0">
              <a:latin typeface="微软雅黑" panose="020B0503020204020204" charset="-122"/>
              <a:ea typeface="微软雅黑" panose="020B0503020204020204" charset="-122"/>
            </a:rPr>
            <a:t>及时有效处置安全事故</a:t>
          </a:r>
        </a:p>
      </dsp:txBody>
      <dsp:txXfrm>
        <a:off x="6124612" y="63821"/>
        <a:ext cx="1458241" cy="8883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502341" cy="1109223"/>
        <a:chOff x="0" y="0"/>
        <a:chExt cx="5502341" cy="1109223"/>
      </a:xfrm>
    </dsp:grpSpPr>
    <dsp:sp modelId="{34144AEC-F249-40E2-B293-FD1A4CDE6D75}">
      <dsp:nvSpPr>
        <dsp:cNvPr id="3" name="五边形 2"/>
        <dsp:cNvSpPr/>
      </dsp:nvSpPr>
      <dsp:spPr bwMode="white">
        <a:xfrm>
          <a:off x="44260" y="135960"/>
          <a:ext cx="2116285" cy="846514"/>
        </a:xfrm>
        <a:prstGeom prst="homePlate">
          <a:avLst/>
        </a:prstGeom>
        <a:sp3d prstMaterial="plastic">
          <a:bevelT w="120900" h="88900"/>
          <a:bevelB w="88900" h="31750" prst="angle"/>
        </a:sp3d>
      </dsp:spPr>
      <dsp:style>
        <a:lnRef idx="0">
          <a:schemeClr val="lt1"/>
        </a:lnRef>
        <a:fillRef idx="3">
          <a:schemeClr val="accent3">
            <a:hueOff val="0"/>
            <a:satOff val="0"/>
            <a:lumOff val="0"/>
            <a:alpha val="100000"/>
          </a:schemeClr>
        </a:fillRef>
        <a:effectRef idx="2">
          <a:scrgbClr r="0" g="0" b="0"/>
        </a:effectRef>
        <a:fontRef idx="minor">
          <a:schemeClr val="lt1"/>
        </a:fontRef>
      </dsp:style>
      <dsp:txBody>
        <a:bodyPr lIns="106680" tIns="53340" rIns="2667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a:latin typeface="微软雅黑" panose="020B0503020204020204" charset="-122"/>
              <a:ea typeface="微软雅黑" panose="020B0503020204020204" charset="-122"/>
            </a:rPr>
            <a:t>了解环境       准备充分</a:t>
          </a:r>
        </a:p>
      </dsp:txBody>
      <dsp:txXfrm>
        <a:off x="44260" y="135960"/>
        <a:ext cx="2116285" cy="846514"/>
      </dsp:txXfrm>
    </dsp:sp>
    <dsp:sp modelId="{D9DF50C4-0ED8-4ADB-9F7A-E84425AA494B}">
      <dsp:nvSpPr>
        <dsp:cNvPr id="4" name="燕尾形 3"/>
        <dsp:cNvSpPr/>
      </dsp:nvSpPr>
      <dsp:spPr bwMode="white">
        <a:xfrm>
          <a:off x="1693028" y="131354"/>
          <a:ext cx="2116285" cy="846514"/>
        </a:xfrm>
        <a:prstGeom prst="chevron">
          <a:avLst/>
        </a:prstGeom>
        <a:sp3d prstMaterial="plastic">
          <a:bevelT w="120900" h="88900"/>
          <a:bevelB w="88900" h="31750" prst="angle"/>
        </a:sp3d>
      </dsp:spPr>
      <dsp:style>
        <a:lnRef idx="0">
          <a:schemeClr val="lt1"/>
        </a:lnRef>
        <a:fillRef idx="3">
          <a:schemeClr val="accent3">
            <a:hueOff val="1380000"/>
            <a:satOff val="50000"/>
            <a:lumOff val="-7254"/>
            <a:alpha val="100000"/>
          </a:schemeClr>
        </a:fillRef>
        <a:effectRef idx="2">
          <a:scrgbClr r="0" g="0" b="0"/>
        </a:effectRef>
        <a:fontRef idx="minor">
          <a:schemeClr val="lt1"/>
        </a:fontRef>
      </dsp:style>
      <dsp:txBody>
        <a:bodyPr lIns="80010" tIns="53340" rIns="2667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a:latin typeface="微软雅黑" panose="020B0503020204020204" charset="-122"/>
              <a:ea typeface="微软雅黑" panose="020B0503020204020204" charset="-122"/>
            </a:rPr>
            <a:t>集体行动 量力而行</a:t>
          </a:r>
        </a:p>
      </dsp:txBody>
      <dsp:txXfrm>
        <a:off x="1693028" y="131354"/>
        <a:ext cx="2116285" cy="846514"/>
      </dsp:txXfrm>
    </dsp:sp>
    <dsp:sp modelId="{079EC596-288F-4E30-B780-CE0C1048C85D}">
      <dsp:nvSpPr>
        <dsp:cNvPr id="5" name="燕尾形 4"/>
        <dsp:cNvSpPr/>
      </dsp:nvSpPr>
      <dsp:spPr bwMode="white">
        <a:xfrm>
          <a:off x="3386056" y="131354"/>
          <a:ext cx="2116285" cy="846514"/>
        </a:xfrm>
        <a:prstGeom prst="chevron">
          <a:avLst/>
        </a:prstGeom>
        <a:sp3d prstMaterial="plastic">
          <a:bevelT w="120900" h="88900"/>
          <a:bevelB w="88900" h="31750" prst="angle"/>
        </a:sp3d>
      </dsp:spPr>
      <dsp:style>
        <a:lnRef idx="0">
          <a:schemeClr val="lt1"/>
        </a:lnRef>
        <a:fillRef idx="3">
          <a:schemeClr val="accent3">
            <a:hueOff val="2760000"/>
            <a:satOff val="100000"/>
            <a:lumOff val="-14509"/>
            <a:alpha val="100000"/>
          </a:schemeClr>
        </a:fillRef>
        <a:effectRef idx="2">
          <a:scrgbClr r="0" g="0" b="0"/>
        </a:effectRef>
        <a:fontRef idx="minor">
          <a:schemeClr val="lt1"/>
        </a:fontRef>
      </dsp:style>
      <dsp:txBody>
        <a:bodyPr lIns="80010" tIns="53340" rIns="2667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dirty="0">
              <a:latin typeface="微软雅黑" panose="020B0503020204020204" charset="-122"/>
              <a:ea typeface="微软雅黑" panose="020B0503020204020204" charset="-122"/>
            </a:rPr>
            <a:t>严防迷路 避免侵害</a:t>
          </a:r>
        </a:p>
      </dsp:txBody>
      <dsp:txXfrm>
        <a:off x="3386056" y="131354"/>
        <a:ext cx="2116285" cy="8465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87055" cy="4431030"/>
        <a:chOff x="0" y="0"/>
        <a:chExt cx="8187055" cy="4431030"/>
      </a:xfrm>
    </dsp:grpSpPr>
    <dsp:sp modelId="{C3B8D309-11C9-4C63-8B94-C72F2DDEB6AF}">
      <dsp:nvSpPr>
        <dsp:cNvPr id="3" name="圆角矩形 2"/>
        <dsp:cNvSpPr/>
      </dsp:nvSpPr>
      <dsp:spPr bwMode="white">
        <a:xfrm>
          <a:off x="0" y="0"/>
          <a:ext cx="8187055" cy="1384697"/>
        </a:xfrm>
        <a:prstGeom prst="roundRect">
          <a:avLst>
            <a:gd name="adj" fmla="val 10000"/>
          </a:avLst>
        </a:prstGeom>
        <a:solidFill>
          <a:schemeClr val="bg1"/>
        </a:solidFill>
        <a:ln>
          <a:solidFill>
            <a:srgbClr val="C00000"/>
          </a:solidFill>
        </a:ln>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vert="horz" wrap="square" lIns="68580" tIns="68580" rIns="68580" bIns="685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75000"/>
            </a:lnSpc>
            <a:spcBef>
              <a:spcPct val="0"/>
            </a:spcBef>
            <a:spcAft>
              <a:spcPts val="600"/>
            </a:spcAft>
          </a:pPr>
          <a:r>
            <a:rPr lang="en-US" altLang="zh-CN" sz="1800" b="1" dirty="0">
              <a:solidFill>
                <a:srgbClr val="0070C0"/>
              </a:solidFill>
              <a:effectLst/>
              <a:latin typeface="微软雅黑" panose="020B0503020204020204" charset="-122"/>
              <a:ea typeface="微软雅黑" panose="020B0503020204020204" charset="-122"/>
            </a:rPr>
            <a:t>1. </a:t>
          </a:r>
          <a:r>
            <a:rPr lang="zh-CN" altLang="en-US" sz="1800" b="1" dirty="0">
              <a:solidFill>
                <a:srgbClr val="0070C0"/>
              </a:solidFill>
              <a:effectLst/>
              <a:latin typeface="微软雅黑" panose="020B0503020204020204" charset="-122"/>
              <a:ea typeface="微软雅黑" panose="020B0503020204020204" charset="-122"/>
            </a:rPr>
            <a:t>人身权益</a:t>
          </a:r>
          <a:endParaRPr lang="en-US" altLang="zh-CN" sz="1800" b="1" dirty="0">
            <a:solidFill>
              <a:srgbClr val="0070C0"/>
            </a:solidFill>
            <a:effectLst/>
            <a:latin typeface="微软雅黑" panose="020B0503020204020204" charset="-122"/>
            <a:ea typeface="微软雅黑" panose="020B0503020204020204" charset="-122"/>
          </a:endParaRPr>
        </a:p>
        <a:p>
          <a:pPr lvl="0" algn="just" eaLnBrk="1" fontAlgn="auto" latinLnBrk="0" hangingPunct="1">
            <a:lnSpc>
              <a:spcPct val="115000"/>
            </a:lnSpc>
            <a:spcBef>
              <a:spcPct val="0"/>
            </a:spcBef>
            <a:spcAft>
              <a:spcPts val="0"/>
            </a:spcAft>
          </a:pPr>
          <a:r>
            <a:rPr lang="zh-CN" altLang="en-US" sz="1600" b="0" dirty="0">
              <a:latin typeface="微软雅黑" panose="020B0503020204020204" charset="-122"/>
              <a:ea typeface="微软雅黑" panose="020B0503020204020204" charset="-122"/>
            </a:rPr>
            <a:t>避免从事强体力劳动 ；避免从事限制人身自由的工作；女生要注意防范性骚扰。</a:t>
          </a:r>
          <a:endParaRPr sz="6000" dirty="0">
            <a:latin typeface="微软雅黑" panose="020B0503020204020204" charset="-122"/>
            <a:ea typeface="微软雅黑" panose="020B0503020204020204" charset="-122"/>
          </a:endParaRPr>
        </a:p>
      </dsp:txBody>
      <dsp:txXfrm>
        <a:off x="0" y="0"/>
        <a:ext cx="8187055" cy="1384697"/>
      </dsp:txXfrm>
    </dsp:sp>
    <dsp:sp modelId="{C4443DE3-193C-424E-8F81-68C9AA4ACD9A}">
      <dsp:nvSpPr>
        <dsp:cNvPr id="4" name="圆角矩形 3"/>
        <dsp:cNvSpPr/>
      </dsp:nvSpPr>
      <dsp:spPr bwMode="white">
        <a:xfrm>
          <a:off x="138470" y="138470"/>
          <a:ext cx="1637411" cy="1107758"/>
        </a:xfrm>
        <a:prstGeom prst="roundRect">
          <a:avLst>
            <a:gd name="adj" fmla="val 10000"/>
          </a:avLst>
        </a:prstGeom>
        <a:blipFill rotWithShape="0">
          <a:blip r:embed="rId1"/>
          <a:stretch>
            <a:fillRect/>
          </a:stretch>
        </a:blipFill>
      </dsp:spPr>
      <dsp:style>
        <a:lnRef idx="1">
          <a:schemeClr val="lt1"/>
        </a:lnRef>
        <a:fillRef idx="1">
          <a:schemeClr val="accent2">
            <a:tint val="50000"/>
            <a:hueOff val="0"/>
            <a:satOff val="0"/>
            <a:lumOff val="0"/>
            <a:alpha val="100000"/>
          </a:schemeClr>
        </a:fillRef>
        <a:effectRef idx="1">
          <a:scrgbClr r="0" g="0" b="0"/>
        </a:effectRef>
        <a:fontRef idx="minor"/>
      </dsp:style>
      <dsp:txXfrm>
        <a:off x="138470" y="138470"/>
        <a:ext cx="1637411" cy="1107758"/>
      </dsp:txXfrm>
    </dsp:sp>
    <dsp:sp modelId="{DBEEFDF2-86A6-4DD5-B8EC-A5491C528B8C}">
      <dsp:nvSpPr>
        <dsp:cNvPr id="5" name="圆角矩形 4"/>
        <dsp:cNvSpPr/>
      </dsp:nvSpPr>
      <dsp:spPr bwMode="white">
        <a:xfrm>
          <a:off x="0" y="1523167"/>
          <a:ext cx="8187055" cy="1384697"/>
        </a:xfrm>
        <a:prstGeom prst="roundRect">
          <a:avLst>
            <a:gd name="adj" fmla="val 10000"/>
          </a:avLst>
        </a:prstGeom>
        <a:solidFill>
          <a:schemeClr val="bg1"/>
        </a:solidFill>
        <a:ln>
          <a:solidFill>
            <a:srgbClr val="C00000"/>
          </a:solidFill>
        </a:ln>
        <a:sp3d prstMaterial="dkEdge">
          <a:bevelT w="8200" h="38100"/>
        </a:sp3d>
      </dsp:spPr>
      <dsp:style>
        <a:lnRef idx="0">
          <a:schemeClr val="lt1"/>
        </a:lnRef>
        <a:fillRef idx="2">
          <a:schemeClr val="accent2">
            <a:hueOff val="-750000"/>
            <a:satOff val="-41960"/>
            <a:lumOff val="4314"/>
            <a:alpha val="100000"/>
          </a:schemeClr>
        </a:fillRef>
        <a:effectRef idx="1">
          <a:scrgbClr r="0" g="0" b="0"/>
        </a:effectRef>
        <a:fontRef idx="minor">
          <a:schemeClr val="dk1"/>
        </a:fontRef>
      </dsp:style>
      <dsp:txBody>
        <a:bodyPr vert="horz" wrap="square" lIns="68580" tIns="68580" rIns="68580" bIns="685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75000"/>
            </a:lnSpc>
            <a:spcBef>
              <a:spcPct val="0"/>
            </a:spcBef>
            <a:spcAft>
              <a:spcPts val="600"/>
            </a:spcAft>
          </a:pPr>
          <a:r>
            <a:rPr lang="en-US" altLang="zh-CN" sz="1800" b="1" dirty="0">
              <a:solidFill>
                <a:srgbClr val="0070C0"/>
              </a:solidFill>
              <a:effectLst/>
              <a:latin typeface="微软雅黑" panose="020B0503020204020204" charset="-122"/>
              <a:ea typeface="微软雅黑" panose="020B0503020204020204" charset="-122"/>
            </a:rPr>
            <a:t>2. </a:t>
          </a:r>
          <a:r>
            <a:rPr lang="zh-CN" altLang="en-US" sz="1800" b="1" dirty="0">
              <a:solidFill>
                <a:srgbClr val="0070C0"/>
              </a:solidFill>
              <a:effectLst/>
              <a:latin typeface="微软雅黑" panose="020B0503020204020204" charset="-122"/>
              <a:ea typeface="微软雅黑" panose="020B0503020204020204" charset="-122"/>
            </a:rPr>
            <a:t>劳动权益</a:t>
          </a:r>
          <a:endParaRPr lang="en-US" altLang="zh-CN" sz="1800" b="1" dirty="0">
            <a:solidFill>
              <a:srgbClr val="0070C0"/>
            </a:solidFill>
            <a:effectLst/>
            <a:latin typeface="微软雅黑" panose="020B0503020204020204" charset="-122"/>
            <a:ea typeface="微软雅黑" panose="020B0503020204020204" charset="-122"/>
          </a:endParaRPr>
        </a:p>
        <a:p>
          <a:pPr lvl="0" algn="just" eaLnBrk="1" fontAlgn="auto" latinLnBrk="0" hangingPunct="1">
            <a:lnSpc>
              <a:spcPct val="115000"/>
            </a:lnSpc>
            <a:spcBef>
              <a:spcPct val="0"/>
            </a:spcBef>
            <a:spcAft>
              <a:spcPts val="0"/>
            </a:spcAft>
          </a:pPr>
          <a:r>
            <a:rPr lang="zh-CN" altLang="en-US" sz="1600" b="0" dirty="0">
              <a:latin typeface="微软雅黑" panose="020B0503020204020204" charset="-122"/>
              <a:ea typeface="微软雅黑" panose="020B0503020204020204" charset="-122"/>
            </a:rPr>
            <a:t>警惕非法中介和皮包公司；避免支付押金、保证金或质押证件；主动要求签订用工协议。</a:t>
          </a:r>
          <a:endParaRPr sz="6000" dirty="0">
            <a:latin typeface="微软雅黑" panose="020B0503020204020204" charset="-122"/>
            <a:ea typeface="微软雅黑" panose="020B0503020204020204" charset="-122"/>
          </a:endParaRPr>
        </a:p>
      </dsp:txBody>
      <dsp:txXfrm>
        <a:off x="0" y="1523167"/>
        <a:ext cx="8187055" cy="1384697"/>
      </dsp:txXfrm>
    </dsp:sp>
    <dsp:sp modelId="{C77D9A79-AB60-4EEA-BFF0-982C417D2EA5}">
      <dsp:nvSpPr>
        <dsp:cNvPr id="6" name="圆角矩形 5"/>
        <dsp:cNvSpPr/>
      </dsp:nvSpPr>
      <dsp:spPr bwMode="white">
        <a:xfrm>
          <a:off x="138470" y="1661636"/>
          <a:ext cx="1637411" cy="1107758"/>
        </a:xfrm>
        <a:prstGeom prst="roundRect">
          <a:avLst>
            <a:gd name="adj" fmla="val 10000"/>
          </a:avLst>
        </a:prstGeom>
        <a:blipFill rotWithShape="0">
          <a:blip r:embed="rId2"/>
          <a:stretch>
            <a:fillRect/>
          </a:stretch>
        </a:blipFill>
      </dsp:spPr>
      <dsp:style>
        <a:lnRef idx="1">
          <a:schemeClr val="lt1"/>
        </a:lnRef>
        <a:fillRef idx="1">
          <a:schemeClr val="accent2">
            <a:tint val="50000"/>
            <a:hueOff val="-480000"/>
            <a:satOff val="-37842"/>
            <a:lumOff val="-391"/>
            <a:alpha val="100000"/>
          </a:schemeClr>
        </a:fillRef>
        <a:effectRef idx="1">
          <a:scrgbClr r="0" g="0" b="0"/>
        </a:effectRef>
        <a:fontRef idx="minor"/>
      </dsp:style>
      <dsp:txXfrm>
        <a:off x="138470" y="1661636"/>
        <a:ext cx="1637411" cy="1107758"/>
      </dsp:txXfrm>
    </dsp:sp>
    <dsp:sp modelId="{AFAC1C92-8A09-4BF2-B633-39CD597A5338}">
      <dsp:nvSpPr>
        <dsp:cNvPr id="7" name="圆角矩形 6"/>
        <dsp:cNvSpPr/>
      </dsp:nvSpPr>
      <dsp:spPr bwMode="white">
        <a:xfrm>
          <a:off x="0" y="3043891"/>
          <a:ext cx="8187055" cy="1384697"/>
        </a:xfrm>
        <a:prstGeom prst="roundRect">
          <a:avLst>
            <a:gd name="adj" fmla="val 10000"/>
          </a:avLst>
        </a:prstGeom>
        <a:solidFill>
          <a:schemeClr val="bg1"/>
        </a:solidFill>
        <a:ln>
          <a:solidFill>
            <a:srgbClr val="C00000"/>
          </a:solidFill>
        </a:ln>
        <a:sp3d prstMaterial="dkEdge">
          <a:bevelT w="8200" h="38100"/>
        </a:sp3d>
      </dsp:spPr>
      <dsp:style>
        <a:lnRef idx="0">
          <a:schemeClr val="lt1"/>
        </a:lnRef>
        <a:fillRef idx="2">
          <a:schemeClr val="accent2">
            <a:hueOff val="-1500000"/>
            <a:satOff val="-83921"/>
            <a:lumOff val="8627"/>
            <a:alpha val="100000"/>
          </a:schemeClr>
        </a:fillRef>
        <a:effectRef idx="1">
          <a:scrgbClr r="0" g="0" b="0"/>
        </a:effectRef>
        <a:fontRef idx="minor">
          <a:schemeClr val="dk1"/>
        </a:fontRef>
      </dsp:style>
      <dsp:txBody>
        <a:bodyPr vert="horz" wrap="square" lIns="68580" tIns="68580" rIns="68580" bIns="685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75000"/>
            </a:lnSpc>
            <a:spcBef>
              <a:spcPct val="0"/>
            </a:spcBef>
            <a:spcAft>
              <a:spcPts val="600"/>
            </a:spcAft>
          </a:pPr>
          <a:r>
            <a:rPr lang="en-US" altLang="zh-CN" sz="1800" b="1" dirty="0">
              <a:solidFill>
                <a:srgbClr val="0070C0"/>
              </a:solidFill>
              <a:effectLst/>
              <a:latin typeface="微软雅黑" panose="020B0503020204020204" charset="-122"/>
              <a:ea typeface="微软雅黑" panose="020B0503020204020204" charset="-122"/>
            </a:rPr>
            <a:t>3. </a:t>
          </a:r>
          <a:r>
            <a:rPr lang="zh-CN" altLang="en-US" sz="1800" b="1" dirty="0">
              <a:solidFill>
                <a:srgbClr val="0070C0"/>
              </a:solidFill>
              <a:effectLst/>
              <a:latin typeface="微软雅黑" panose="020B0503020204020204" charset="-122"/>
              <a:ea typeface="微软雅黑" panose="020B0503020204020204" charset="-122"/>
            </a:rPr>
            <a:t>名誉维护</a:t>
          </a:r>
          <a:endParaRPr lang="en-US" altLang="zh-CN" sz="1800" b="1" dirty="0">
            <a:solidFill>
              <a:srgbClr val="0070C0"/>
            </a:solidFill>
            <a:effectLst/>
            <a:latin typeface="微软雅黑" panose="020B0503020204020204" charset="-122"/>
            <a:ea typeface="微软雅黑" panose="020B0503020204020204" charset="-122"/>
          </a:endParaRPr>
        </a:p>
        <a:p>
          <a:pPr lvl="0" algn="just" eaLnBrk="1" fontAlgn="auto" latinLnBrk="0" hangingPunct="1">
            <a:lnSpc>
              <a:spcPct val="125000"/>
            </a:lnSpc>
            <a:spcBef>
              <a:spcPct val="0"/>
            </a:spcBef>
            <a:spcAft>
              <a:spcPts val="0"/>
            </a:spcAft>
          </a:pPr>
          <a:r>
            <a:rPr lang="zh-CN" altLang="en-US" sz="1600" b="0" dirty="0">
              <a:solidFill>
                <a:schemeClr val="tx1"/>
              </a:solidFill>
              <a:latin typeface="微软雅黑" panose="020B0503020204020204" charset="-122"/>
              <a:ea typeface="微软雅黑" panose="020B0503020204020204" charset="-122"/>
            </a:rPr>
            <a:t>在实践时，大学生不仅代表自己的形象，也代表自己的学校、大学生群体的形象；有意避免利用自己名号进行的欺诈行为，避免自己的名誉被冒用为一些“三无”产品做代言。</a:t>
          </a:r>
          <a:endParaRPr lang="en-US" altLang="zh-CN" sz="1600" b="0" dirty="0">
            <a:solidFill>
              <a:schemeClr val="tx1"/>
            </a:solidFill>
            <a:latin typeface="微软雅黑" panose="020B0503020204020204" charset="-122"/>
            <a:ea typeface="微软雅黑" panose="020B0503020204020204" charset="-122"/>
          </a:endParaRPr>
        </a:p>
      </dsp:txBody>
      <dsp:txXfrm>
        <a:off x="0" y="3043891"/>
        <a:ext cx="8187055" cy="1384697"/>
      </dsp:txXfrm>
    </dsp:sp>
    <dsp:sp modelId="{85EAA967-3A43-4A52-A324-87F89E9A9F7A}">
      <dsp:nvSpPr>
        <dsp:cNvPr id="8" name="圆角矩形 7"/>
        <dsp:cNvSpPr/>
      </dsp:nvSpPr>
      <dsp:spPr bwMode="white">
        <a:xfrm>
          <a:off x="138470" y="3184803"/>
          <a:ext cx="1637411" cy="1107758"/>
        </a:xfrm>
        <a:prstGeom prst="roundRect">
          <a:avLst>
            <a:gd name="adj" fmla="val 10000"/>
          </a:avLst>
        </a:prstGeom>
        <a:blipFill rotWithShape="0">
          <a:blip r:embed="rId3"/>
          <a:stretch>
            <a:fillRect/>
          </a:stretch>
        </a:blipFill>
      </dsp:spPr>
      <dsp:style>
        <a:lnRef idx="1">
          <a:schemeClr val="lt1"/>
        </a:lnRef>
        <a:fillRef idx="1">
          <a:schemeClr val="accent2">
            <a:tint val="50000"/>
            <a:hueOff val="-960000"/>
            <a:satOff val="-75685"/>
            <a:lumOff val="-783"/>
            <a:alpha val="100000"/>
          </a:schemeClr>
        </a:fillRef>
        <a:effectRef idx="1">
          <a:scrgbClr r="0" g="0" b="0"/>
        </a:effectRef>
        <a:fontRef idx="minor"/>
      </dsp:style>
      <dsp:txXfrm>
        <a:off x="138470" y="3184803"/>
        <a:ext cx="1637411" cy="1107758"/>
      </dsp:txXfrm>
    </dsp:sp>
  </dsp:spTree>
</dsp:drawing>
</file>

<file path=ppt/diagrams/drawing1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209949" cy="1125149"/>
        <a:chOff x="0" y="0"/>
        <a:chExt cx="7209949" cy="1125149"/>
      </a:xfrm>
    </dsp:grpSpPr>
    <dsp:sp modelId="{31EAB416-02C6-41BC-86BE-A873864ED4A8}">
      <dsp:nvSpPr>
        <dsp:cNvPr id="3" name="圆角矩形 2"/>
        <dsp:cNvSpPr/>
      </dsp:nvSpPr>
      <dsp:spPr bwMode="white">
        <a:xfrm>
          <a:off x="0" y="234850"/>
          <a:ext cx="1092417" cy="655450"/>
        </a:xfrm>
        <a:prstGeom prst="roundRect">
          <a:avLst>
            <a:gd name="adj" fmla="val 10000"/>
          </a:avLst>
        </a:prstGeom>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交往准则</a:t>
          </a:r>
        </a:p>
      </dsp:txBody>
      <dsp:txXfrm>
        <a:off x="0" y="234850"/>
        <a:ext cx="1092417" cy="655450"/>
      </dsp:txXfrm>
    </dsp:sp>
    <dsp:sp modelId="{9F62F913-CB82-4A6B-8ABB-59E9F83AA969}">
      <dsp:nvSpPr>
        <dsp:cNvPr id="4" name="十字形 3"/>
        <dsp:cNvSpPr/>
      </dsp:nvSpPr>
      <dsp:spPr bwMode="white">
        <a:xfrm>
          <a:off x="1195104" y="427115"/>
          <a:ext cx="231592" cy="270919"/>
        </a:xfrm>
        <a:prstGeom prst="plus">
          <a:avLst/>
        </a:prstGeom>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1">
            <a:latin typeface="微软雅黑" panose="020B0503020204020204" charset="-122"/>
            <a:ea typeface="微软雅黑" panose="020B0503020204020204" charset="-122"/>
          </a:endParaRPr>
        </a:p>
      </dsp:txBody>
      <dsp:txXfrm>
        <a:off x="1195104" y="427115"/>
        <a:ext cx="231592" cy="270919"/>
      </dsp:txXfrm>
    </dsp:sp>
    <dsp:sp modelId="{5365B0BA-D6A5-4420-91FD-388F25CFCD3C}">
      <dsp:nvSpPr>
        <dsp:cNvPr id="5" name="圆角矩形 4"/>
        <dsp:cNvSpPr/>
      </dsp:nvSpPr>
      <dsp:spPr bwMode="white">
        <a:xfrm>
          <a:off x="1529383" y="234850"/>
          <a:ext cx="1092417" cy="655450"/>
        </a:xfrm>
        <a:prstGeom prst="roundRect">
          <a:avLst>
            <a:gd name="adj" fmla="val 10000"/>
          </a:avLst>
        </a:prstGeom>
        <a:sp3d prstMaterial="dkEdge">
          <a:bevelT w="8200" h="38100"/>
        </a:sp3d>
      </dsp:spPr>
      <dsp:style>
        <a:lnRef idx="0">
          <a:schemeClr val="lt1"/>
        </a:lnRef>
        <a:fillRef idx="2">
          <a:schemeClr val="accent2">
            <a:hueOff val="-375000"/>
            <a:satOff val="-20979"/>
            <a:lumOff val="2157"/>
            <a:alpha val="100000"/>
          </a:schemeClr>
        </a:fillRef>
        <a:effectRef idx="1">
          <a:scrgbClr r="0" g="0" b="0"/>
        </a:effectRef>
        <a:fontRef idx="minor">
          <a:schemeClr val="dk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举止仪态</a:t>
          </a:r>
        </a:p>
      </dsp:txBody>
      <dsp:txXfrm>
        <a:off x="1529383" y="234850"/>
        <a:ext cx="1092417" cy="655450"/>
      </dsp:txXfrm>
    </dsp:sp>
    <dsp:sp modelId="{6F3ECA0B-CE41-4B54-AE37-D322F26A647B}">
      <dsp:nvSpPr>
        <dsp:cNvPr id="6" name="十字形 5"/>
        <dsp:cNvSpPr/>
      </dsp:nvSpPr>
      <dsp:spPr bwMode="white">
        <a:xfrm>
          <a:off x="2724487" y="427115"/>
          <a:ext cx="231592" cy="270919"/>
        </a:xfrm>
        <a:prstGeom prst="plus">
          <a:avLst/>
        </a:prstGeom>
      </dsp:spPr>
      <dsp:style>
        <a:lnRef idx="0">
          <a:schemeClr val="lt1"/>
        </a:lnRef>
        <a:fillRef idx="2">
          <a:schemeClr val="accent2">
            <a:hueOff val="-499999"/>
            <a:satOff val="-27973"/>
            <a:lumOff val="2876"/>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1">
            <a:latin typeface="微软雅黑" panose="020B0503020204020204" charset="-122"/>
            <a:ea typeface="微软雅黑" panose="020B0503020204020204" charset="-122"/>
          </a:endParaRPr>
        </a:p>
      </dsp:txBody>
      <dsp:txXfrm>
        <a:off x="2724487" y="427115"/>
        <a:ext cx="231592" cy="270919"/>
      </dsp:txXfrm>
    </dsp:sp>
    <dsp:sp modelId="{8AE0E3C2-FF1B-4CA0-BC65-78007F7BE677}">
      <dsp:nvSpPr>
        <dsp:cNvPr id="7" name="圆角矩形 6"/>
        <dsp:cNvSpPr/>
      </dsp:nvSpPr>
      <dsp:spPr bwMode="white">
        <a:xfrm>
          <a:off x="3058766" y="234850"/>
          <a:ext cx="1092417" cy="655450"/>
        </a:xfrm>
        <a:prstGeom prst="roundRect">
          <a:avLst>
            <a:gd name="adj" fmla="val 10000"/>
          </a:avLst>
        </a:prstGeom>
        <a:sp3d prstMaterial="dkEdge">
          <a:bevelT w="8200" h="38100"/>
        </a:sp3d>
      </dsp:spPr>
      <dsp:style>
        <a:lnRef idx="0">
          <a:schemeClr val="lt1"/>
        </a:lnRef>
        <a:fillRef idx="2">
          <a:schemeClr val="accent2">
            <a:hueOff val="-750000"/>
            <a:satOff val="-41960"/>
            <a:lumOff val="4314"/>
            <a:alpha val="100000"/>
          </a:schemeClr>
        </a:fillRef>
        <a:effectRef idx="1">
          <a:scrgbClr r="0" g="0" b="0"/>
        </a:effectRef>
        <a:fontRef idx="minor">
          <a:schemeClr val="dk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会面沟通</a:t>
          </a:r>
        </a:p>
      </dsp:txBody>
      <dsp:txXfrm>
        <a:off x="3058766" y="234850"/>
        <a:ext cx="1092417" cy="655450"/>
      </dsp:txXfrm>
    </dsp:sp>
    <dsp:sp modelId="{A33702AE-C735-4412-B053-F7A58130E4AB}">
      <dsp:nvSpPr>
        <dsp:cNvPr id="8" name="十字形 7"/>
        <dsp:cNvSpPr/>
      </dsp:nvSpPr>
      <dsp:spPr bwMode="white">
        <a:xfrm>
          <a:off x="4253870" y="427115"/>
          <a:ext cx="231592" cy="270919"/>
        </a:xfrm>
        <a:prstGeom prst="plus">
          <a:avLst/>
        </a:prstGeom>
      </dsp:spPr>
      <dsp:style>
        <a:lnRef idx="0">
          <a:schemeClr val="lt1"/>
        </a:lnRef>
        <a:fillRef idx="2">
          <a:schemeClr val="accent2">
            <a:hueOff val="-999999"/>
            <a:satOff val="-55947"/>
            <a:lumOff val="5752"/>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1">
            <a:latin typeface="微软雅黑" panose="020B0503020204020204" charset="-122"/>
            <a:ea typeface="微软雅黑" panose="020B0503020204020204" charset="-122"/>
          </a:endParaRPr>
        </a:p>
      </dsp:txBody>
      <dsp:txXfrm>
        <a:off x="4253870" y="427115"/>
        <a:ext cx="231592" cy="270919"/>
      </dsp:txXfrm>
    </dsp:sp>
    <dsp:sp modelId="{9B8BCE81-5125-4CA9-AEC9-20ED639BED08}">
      <dsp:nvSpPr>
        <dsp:cNvPr id="9" name="圆角矩形 8"/>
        <dsp:cNvSpPr/>
      </dsp:nvSpPr>
      <dsp:spPr bwMode="white">
        <a:xfrm>
          <a:off x="4588149" y="234850"/>
          <a:ext cx="1092417" cy="655450"/>
        </a:xfrm>
        <a:prstGeom prst="roundRect">
          <a:avLst>
            <a:gd name="adj" fmla="val 10000"/>
          </a:avLst>
        </a:prstGeom>
        <a:sp3d prstMaterial="dkEdge">
          <a:bevelT w="8200" h="38100"/>
        </a:sp3d>
      </dsp:spPr>
      <dsp:style>
        <a:lnRef idx="0">
          <a:schemeClr val="lt1"/>
        </a:lnRef>
        <a:fillRef idx="2">
          <a:schemeClr val="accent2">
            <a:hueOff val="-1125000"/>
            <a:satOff val="-62940"/>
            <a:lumOff val="6471"/>
            <a:alpha val="100000"/>
          </a:schemeClr>
        </a:fillRef>
        <a:effectRef idx="1">
          <a:scrgbClr r="0" g="0" b="0"/>
        </a:effectRef>
        <a:fontRef idx="minor">
          <a:schemeClr val="dk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习俗禁忌</a:t>
          </a:r>
        </a:p>
      </dsp:txBody>
      <dsp:txXfrm>
        <a:off x="4588149" y="234850"/>
        <a:ext cx="1092417" cy="655450"/>
      </dsp:txXfrm>
    </dsp:sp>
    <dsp:sp modelId="{1283ABAD-ADEC-4284-AC24-A769EBB7938C}">
      <dsp:nvSpPr>
        <dsp:cNvPr id="10" name="十字形 9"/>
        <dsp:cNvSpPr/>
      </dsp:nvSpPr>
      <dsp:spPr bwMode="white">
        <a:xfrm>
          <a:off x="5909700" y="416376"/>
          <a:ext cx="231592" cy="270919"/>
        </a:xfrm>
        <a:prstGeom prst="plus">
          <a:avLst/>
        </a:prstGeom>
      </dsp:spPr>
      <dsp:style>
        <a:lnRef idx="0">
          <a:schemeClr val="lt1"/>
        </a:lnRef>
        <a:fillRef idx="2">
          <a:schemeClr val="accent2">
            <a:hueOff val="-1500000"/>
            <a:satOff val="-83921"/>
            <a:lumOff val="8627"/>
            <a:alpha val="100000"/>
          </a:schemeClr>
        </a:fillRef>
        <a:effectRef idx="1">
          <a:scrgbClr r="0" g="0" b="0"/>
        </a:effectRef>
        <a:fontRef idx="minor">
          <a:schemeClr val="dk1"/>
        </a:fontRef>
      </dsp:style>
      <dsp:txBody>
        <a:bodyPr lIns="0" tIns="0" rIns="0" bIns="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endParaRPr lang="zh-CN" altLang="en-US" b="1">
            <a:latin typeface="微软雅黑" panose="020B0503020204020204" charset="-122"/>
            <a:ea typeface="微软雅黑" panose="020B0503020204020204" charset="-122"/>
          </a:endParaRPr>
        </a:p>
      </dsp:txBody>
      <dsp:txXfrm>
        <a:off x="5909700" y="416376"/>
        <a:ext cx="231592" cy="270919"/>
      </dsp:txXfrm>
    </dsp:sp>
    <dsp:sp modelId="{94CF1BB4-BDD3-4DF9-B17A-448B6F73B286}">
      <dsp:nvSpPr>
        <dsp:cNvPr id="11" name="圆角矩形 10"/>
        <dsp:cNvSpPr/>
      </dsp:nvSpPr>
      <dsp:spPr bwMode="white">
        <a:xfrm>
          <a:off x="6117532" y="234850"/>
          <a:ext cx="1092417" cy="655450"/>
        </a:xfrm>
        <a:prstGeom prst="roundRect">
          <a:avLst>
            <a:gd name="adj" fmla="val 10000"/>
          </a:avLst>
        </a:prstGeom>
        <a:sp3d prstMaterial="dkEdge">
          <a:bevelT w="8200" h="38100"/>
        </a:sp3d>
      </dsp:spPr>
      <dsp:style>
        <a:lnRef idx="0">
          <a:schemeClr val="lt1"/>
        </a:lnRef>
        <a:fillRef idx="2">
          <a:schemeClr val="accent2">
            <a:hueOff val="-1500000"/>
            <a:satOff val="-83921"/>
            <a:lumOff val="8627"/>
            <a:alpha val="100000"/>
          </a:schemeClr>
        </a:fillRef>
        <a:effectRef idx="1">
          <a:scrgbClr r="0" g="0" b="0"/>
        </a:effectRef>
        <a:fontRef idx="minor">
          <a:schemeClr val="dk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实践礼节</a:t>
          </a:r>
        </a:p>
      </dsp:txBody>
      <dsp:txXfrm>
        <a:off x="6117532" y="234850"/>
        <a:ext cx="1092417" cy="655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43932" cy="4071966"/>
        <a:chOff x="0" y="0"/>
        <a:chExt cx="8143932" cy="4071966"/>
      </a:xfrm>
    </dsp:grpSpPr>
    <dsp:sp modelId="{CAE1C6EF-2E17-478E-9EA3-22E8BBA30127}">
      <dsp:nvSpPr>
        <dsp:cNvPr id="5" name="矩形 4"/>
        <dsp:cNvSpPr/>
      </dsp:nvSpPr>
      <dsp:spPr bwMode="white">
        <a:xfrm>
          <a:off x="0" y="259864"/>
          <a:ext cx="8143932" cy="510548"/>
        </a:xfrm>
        <a:prstGeom prst="rect">
          <a:avLst/>
        </a:prstGeom>
      </dsp:spPr>
      <dsp:style>
        <a:lnRef idx="1">
          <a:schemeClr val="accent2"/>
        </a:lnRef>
        <a:fillRef idx="1">
          <a:schemeClr val="lt1">
            <a:alpha val="90000"/>
          </a:schemeClr>
        </a:fillRef>
        <a:effectRef idx="0">
          <a:scrgbClr r="0" g="0" b="0"/>
        </a:effectRef>
        <a:fontRef idx="minor"/>
      </dsp:style>
      <dsp:txBody>
        <a:bodyPr lIns="632059" tIns="499872" rIns="632059" bIns="170688"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endParaRPr>
            <a:solidFill>
              <a:schemeClr val="dk1"/>
            </a:solidFill>
          </a:endParaRPr>
        </a:p>
      </dsp:txBody>
      <dsp:txXfrm>
        <a:off x="0" y="259864"/>
        <a:ext cx="8143932" cy="510548"/>
      </dsp:txXfrm>
    </dsp:sp>
    <dsp:sp modelId="{7453BF67-09D6-499A-8FBF-AAA77E77BEBF}">
      <dsp:nvSpPr>
        <dsp:cNvPr id="4" name="圆角矩形 3"/>
        <dsp:cNvSpPr/>
      </dsp:nvSpPr>
      <dsp:spPr bwMode="white">
        <a:xfrm>
          <a:off x="407197" y="0"/>
          <a:ext cx="7124629" cy="510545"/>
        </a:xfrm>
        <a:prstGeom prst="roundRect">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lIns="215474" tIns="0" rIns="215474" bIns="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人数：成员人数</a:t>
          </a:r>
          <a:r>
            <a:rPr lang="en-US" altLang="zh-CN" sz="1800" b="1" dirty="0">
              <a:latin typeface="微软雅黑" panose="020B0503020204020204" charset="-122"/>
              <a:ea typeface="微软雅黑" panose="020B0503020204020204" charset="-122"/>
            </a:rPr>
            <a:t>6~10</a:t>
          </a:r>
          <a:r>
            <a:rPr lang="zh-CN" altLang="en-US" sz="1800" b="1" dirty="0">
              <a:latin typeface="微软雅黑" panose="020B0503020204020204" charset="-122"/>
              <a:ea typeface="微软雅黑" panose="020B0503020204020204" charset="-122"/>
            </a:rPr>
            <a:t>人</a:t>
          </a:r>
        </a:p>
      </dsp:txBody>
      <dsp:txXfrm>
        <a:off x="407197" y="0"/>
        <a:ext cx="7124629" cy="510545"/>
      </dsp:txXfrm>
    </dsp:sp>
    <dsp:sp modelId="{E412369D-1FC0-420D-8685-90BD15849F07}">
      <dsp:nvSpPr>
        <dsp:cNvPr id="8" name="矩形 7"/>
        <dsp:cNvSpPr/>
      </dsp:nvSpPr>
      <dsp:spPr bwMode="white">
        <a:xfrm>
          <a:off x="0" y="974439"/>
          <a:ext cx="8143932" cy="510887"/>
        </a:xfrm>
        <a:prstGeom prst="rect">
          <a:avLst/>
        </a:prstGeom>
      </dsp:spPr>
      <dsp:style>
        <a:lnRef idx="1">
          <a:schemeClr val="accent3"/>
        </a:lnRef>
        <a:fillRef idx="1">
          <a:schemeClr val="lt1">
            <a:alpha val="90000"/>
          </a:schemeClr>
        </a:fillRef>
        <a:effectRef idx="0">
          <a:scrgbClr r="0" g="0" b="0"/>
        </a:effectRef>
        <a:fontRef idx="minor"/>
      </dsp:style>
      <dsp:txBody>
        <a:bodyPr lIns="632059" tIns="499872" rIns="632059" bIns="170688"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endParaRPr>
            <a:solidFill>
              <a:schemeClr val="dk1"/>
            </a:solidFill>
          </a:endParaRPr>
        </a:p>
      </dsp:txBody>
      <dsp:txXfrm>
        <a:off x="0" y="974439"/>
        <a:ext cx="8143932" cy="510887"/>
      </dsp:txXfrm>
    </dsp:sp>
    <dsp:sp modelId="{2A36CA95-F1D5-4929-B52F-6DB3C4D164A0}">
      <dsp:nvSpPr>
        <dsp:cNvPr id="7" name="圆角矩形 6"/>
        <dsp:cNvSpPr/>
      </dsp:nvSpPr>
      <dsp:spPr bwMode="white">
        <a:xfrm>
          <a:off x="395449" y="701284"/>
          <a:ext cx="7124743" cy="510545"/>
        </a:xfrm>
        <a:prstGeom prst="roundRect">
          <a:avLst/>
        </a:prstGeom>
        <a:sp3d prstMaterial="dkEdge">
          <a:bevelT w="8200" h="38100"/>
        </a:sp3d>
      </dsp:spPr>
      <dsp:style>
        <a:lnRef idx="0">
          <a:schemeClr val="lt1"/>
        </a:lnRef>
        <a:fillRef idx="2">
          <a:schemeClr val="accent3"/>
        </a:fillRef>
        <a:effectRef idx="1">
          <a:scrgbClr r="0" g="0" b="0"/>
        </a:effectRef>
        <a:fontRef idx="minor">
          <a:schemeClr val="dk1"/>
        </a:fontRef>
      </dsp:style>
      <dsp:txBody>
        <a:bodyPr lIns="215474" tIns="0" rIns="215474" bIns="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必须聘请指导教师</a:t>
          </a:r>
          <a:r>
            <a:rPr lang="en-US" altLang="zh-CN" sz="1800" b="1" dirty="0">
              <a:latin typeface="微软雅黑" panose="020B0503020204020204" charset="-122"/>
              <a:ea typeface="微软雅黑" panose="020B0503020204020204" charset="-122"/>
            </a:rPr>
            <a:t>1</a:t>
          </a:r>
          <a:r>
            <a:rPr lang="zh-CN" altLang="en-US" sz="1800" b="1" dirty="0">
              <a:latin typeface="微软雅黑" panose="020B0503020204020204" charset="-122"/>
              <a:ea typeface="微软雅黑" panose="020B0503020204020204" charset="-122"/>
            </a:rPr>
            <a:t>名，且指导教师指导团队不多于</a:t>
          </a:r>
          <a:r>
            <a:rPr lang="en-US" altLang="zh-CN" sz="1800" b="1" dirty="0">
              <a:latin typeface="微软雅黑" panose="020B0503020204020204" charset="-122"/>
              <a:ea typeface="微软雅黑" panose="020B0503020204020204" charset="-122"/>
            </a:rPr>
            <a:t>4</a:t>
          </a:r>
          <a:r>
            <a:rPr lang="zh-CN" altLang="en-US" sz="1800" b="1" dirty="0">
              <a:latin typeface="微软雅黑" panose="020B0503020204020204" charset="-122"/>
              <a:ea typeface="微软雅黑" panose="020B0503020204020204" charset="-122"/>
            </a:rPr>
            <a:t>支</a:t>
          </a:r>
        </a:p>
      </dsp:txBody>
      <dsp:txXfrm>
        <a:off x="395449" y="701284"/>
        <a:ext cx="7124743" cy="510545"/>
      </dsp:txXfrm>
    </dsp:sp>
    <dsp:sp modelId="{82B05513-C3A2-4EC2-9AD9-E498B5B5AB43}">
      <dsp:nvSpPr>
        <dsp:cNvPr id="11" name="矩形 10"/>
        <dsp:cNvSpPr/>
      </dsp:nvSpPr>
      <dsp:spPr bwMode="white">
        <a:xfrm>
          <a:off x="0" y="1929945"/>
          <a:ext cx="8143932" cy="510887"/>
        </a:xfrm>
        <a:prstGeom prst="rect">
          <a:avLst/>
        </a:prstGeom>
      </dsp:spPr>
      <dsp:style>
        <a:lnRef idx="1">
          <a:schemeClr val="accent4"/>
        </a:lnRef>
        <a:fillRef idx="1">
          <a:schemeClr val="lt1">
            <a:alpha val="90000"/>
          </a:schemeClr>
        </a:fillRef>
        <a:effectRef idx="0">
          <a:scrgbClr r="0" g="0" b="0"/>
        </a:effectRef>
        <a:fontRef idx="minor"/>
      </dsp:style>
      <dsp:txBody>
        <a:bodyPr lIns="632059" tIns="499872" rIns="632059" bIns="170688"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endParaRPr>
            <a:solidFill>
              <a:schemeClr val="dk1"/>
            </a:solidFill>
          </a:endParaRPr>
        </a:p>
      </dsp:txBody>
      <dsp:txXfrm>
        <a:off x="0" y="1929945"/>
        <a:ext cx="8143932" cy="510887"/>
      </dsp:txXfrm>
    </dsp:sp>
    <dsp:sp modelId="{6F7F69EE-9068-4857-88F7-FCD71338477B}">
      <dsp:nvSpPr>
        <dsp:cNvPr id="10" name="圆角矩形 9"/>
        <dsp:cNvSpPr/>
      </dsp:nvSpPr>
      <dsp:spPr bwMode="white">
        <a:xfrm>
          <a:off x="407197" y="1435042"/>
          <a:ext cx="7106843" cy="729281"/>
        </a:xfrm>
        <a:prstGeom prst="roundRect">
          <a:avLst/>
        </a:prstGeom>
        <a:sp3d prstMaterial="dkEdge">
          <a:bevelT w="8200" h="38100"/>
        </a:sp3d>
      </dsp:spPr>
      <dsp:style>
        <a:lnRef idx="0">
          <a:schemeClr val="lt1"/>
        </a:lnRef>
        <a:fillRef idx="2">
          <a:schemeClr val="accent4"/>
        </a:fillRef>
        <a:effectRef idx="1">
          <a:scrgbClr r="0" g="0" b="0"/>
        </a:effectRef>
        <a:fontRef idx="minor">
          <a:schemeClr val="dk1"/>
        </a:fontRef>
      </dsp:style>
      <dsp:txBody>
        <a:bodyPr lIns="215474" tIns="0" rIns="215474" bIns="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必须邀请指导学长或指导学姐</a:t>
          </a:r>
          <a:r>
            <a:rPr lang="en-US" altLang="zh-CN" sz="1800" b="1" dirty="0">
              <a:latin typeface="微软雅黑" panose="020B0503020204020204" charset="-122"/>
              <a:ea typeface="微软雅黑" panose="020B0503020204020204" charset="-122"/>
            </a:rPr>
            <a:t>1</a:t>
          </a:r>
          <a:r>
            <a:rPr lang="zh-CN" altLang="en-US" sz="1800" b="1" dirty="0">
              <a:latin typeface="微软雅黑" panose="020B0503020204020204" charset="-122"/>
              <a:ea typeface="微软雅黑" panose="020B0503020204020204" charset="-122"/>
            </a:rPr>
            <a:t>名（指导学长</a:t>
          </a:r>
          <a:r>
            <a:rPr lang="en-US" altLang="zh-CN" sz="18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rPr>
            <a:t>学姐不能以队长或队员身份参与实践，建议指导学长</a:t>
          </a:r>
          <a:r>
            <a:rPr lang="en-US" altLang="zh-CN" sz="18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rPr>
            <a:t>学姐不要指导过多队伍）</a:t>
          </a:r>
        </a:p>
      </dsp:txBody>
      <dsp:txXfrm>
        <a:off x="407197" y="1435042"/>
        <a:ext cx="7106843" cy="729281"/>
      </dsp:txXfrm>
    </dsp:sp>
    <dsp:sp modelId="{A1BE9E71-1830-4A39-82F6-92EAC64ACC3B}">
      <dsp:nvSpPr>
        <dsp:cNvPr id="14" name="矩形 13"/>
        <dsp:cNvSpPr/>
      </dsp:nvSpPr>
      <dsp:spPr bwMode="white">
        <a:xfrm>
          <a:off x="0" y="2642509"/>
          <a:ext cx="8143932" cy="489598"/>
        </a:xfrm>
        <a:prstGeom prst="rect">
          <a:avLst/>
        </a:prstGeom>
      </dsp:spPr>
      <dsp:style>
        <a:lnRef idx="1">
          <a:schemeClr val="accent5"/>
        </a:lnRef>
        <a:fillRef idx="1">
          <a:schemeClr val="lt1">
            <a:alpha val="90000"/>
          </a:schemeClr>
        </a:fillRef>
        <a:effectRef idx="0">
          <a:scrgbClr r="0" g="0" b="0"/>
        </a:effectRef>
        <a:fontRef idx="minor"/>
      </dsp:style>
      <dsp:txBody>
        <a:bodyPr lIns="632059" tIns="499872" rIns="632059" bIns="170688"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endParaRPr>
            <a:solidFill>
              <a:schemeClr val="dk1"/>
            </a:solidFill>
          </a:endParaRPr>
        </a:p>
      </dsp:txBody>
      <dsp:txXfrm>
        <a:off x="0" y="2642509"/>
        <a:ext cx="8143932" cy="489598"/>
      </dsp:txXfrm>
    </dsp:sp>
    <dsp:sp modelId="{A68BF104-6116-4D5E-8DDB-8B02417FC3BC}">
      <dsp:nvSpPr>
        <dsp:cNvPr id="13" name="圆角矩形 12"/>
        <dsp:cNvSpPr/>
      </dsp:nvSpPr>
      <dsp:spPr bwMode="white">
        <a:xfrm>
          <a:off x="407197" y="2371702"/>
          <a:ext cx="7124629" cy="509758"/>
        </a:xfrm>
        <a:prstGeom prst="roundRect">
          <a:avLst/>
        </a:prstGeom>
        <a:sp3d prstMaterial="dkEdge">
          <a:bevelT w="8200" h="38100"/>
        </a:sp3d>
      </dsp:spPr>
      <dsp:style>
        <a:lnRef idx="0">
          <a:schemeClr val="lt1"/>
        </a:lnRef>
        <a:fillRef idx="2">
          <a:schemeClr val="accent5"/>
        </a:fillRef>
        <a:effectRef idx="1">
          <a:scrgbClr r="0" g="0" b="0"/>
        </a:effectRef>
        <a:fontRef idx="minor">
          <a:schemeClr val="dk1"/>
        </a:fontRef>
      </dsp:style>
      <dsp:txBody>
        <a:bodyPr vert="horz" wrap="square" lIns="215474" tIns="0" rIns="215474" bIns="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nSpc>
              <a:spcPct val="100000"/>
            </a:lnSpc>
            <a:spcBef>
              <a:spcPct val="0"/>
            </a:spcBef>
            <a:spcAft>
              <a:spcPct val="35000"/>
            </a:spcAft>
          </a:pPr>
          <a:r>
            <a:rPr lang="zh-CN" sz="1800" b="1">
              <a:latin typeface="微软雅黑" panose="020B0503020204020204" charset="-122"/>
              <a:ea typeface="微软雅黑" panose="020B0503020204020204" charset="-122"/>
            </a:rPr>
            <a:t>一名学生只能加入一支社会实践团队</a:t>
          </a:r>
        </a:p>
      </dsp:txBody>
      <dsp:txXfrm>
        <a:off x="407197" y="2371702"/>
        <a:ext cx="7124629" cy="509758"/>
      </dsp:txXfrm>
    </dsp:sp>
    <dsp:sp modelId="{54B910E3-54E6-46AF-BC2A-E6BC4B9F5F09}">
      <dsp:nvSpPr>
        <dsp:cNvPr id="17" name="矩形 16"/>
        <dsp:cNvSpPr/>
      </dsp:nvSpPr>
      <dsp:spPr bwMode="white">
        <a:xfrm>
          <a:off x="0" y="3333786"/>
          <a:ext cx="8143932" cy="489598"/>
        </a:xfrm>
        <a:prstGeom prst="rect">
          <a:avLst/>
        </a:prstGeom>
      </dsp:spPr>
      <dsp:style>
        <a:lnRef idx="1">
          <a:schemeClr val="accent6"/>
        </a:lnRef>
        <a:fillRef idx="1">
          <a:schemeClr val="lt1">
            <a:alpha val="90000"/>
          </a:schemeClr>
        </a:fillRef>
        <a:effectRef idx="0">
          <a:scrgbClr r="0" g="0" b="0"/>
        </a:effectRef>
        <a:fontRef idx="minor"/>
      </dsp:style>
      <dsp:txBody>
        <a:bodyPr lIns="632059" tIns="499872" rIns="632059" bIns="170688" anchor="t"/>
        <a:lstStyle>
          <a:lvl1pPr algn="l">
            <a:defRPr sz="2400"/>
          </a:lvl1pPr>
          <a:lvl2pPr marL="228600" indent="-228600" algn="l">
            <a:defRPr sz="2400"/>
          </a:lvl2pPr>
          <a:lvl3pPr marL="457200" indent="-228600" algn="l">
            <a:defRPr sz="2400"/>
          </a:lvl3pPr>
          <a:lvl4pPr marL="685800" indent="-228600" algn="l">
            <a:defRPr sz="2400"/>
          </a:lvl4pPr>
          <a:lvl5pPr marL="914400" indent="-228600" algn="l">
            <a:defRPr sz="2400"/>
          </a:lvl5pPr>
          <a:lvl6pPr marL="1143000" indent="-228600" algn="l">
            <a:defRPr sz="2400"/>
          </a:lvl6pPr>
          <a:lvl7pPr marL="1371600" indent="-228600" algn="l">
            <a:defRPr sz="2400"/>
          </a:lvl7pPr>
          <a:lvl8pPr marL="1600200" indent="-228600" algn="l">
            <a:defRPr sz="2400"/>
          </a:lvl8pPr>
          <a:lvl9pPr marL="1828800" indent="-228600" algn="l">
            <a:defRPr sz="2400"/>
          </a:lvl9pPr>
        </a:lstStyle>
        <a:p>
          <a:endParaRPr>
            <a:solidFill>
              <a:schemeClr val="dk1"/>
            </a:solidFill>
          </a:endParaRPr>
        </a:p>
      </dsp:txBody>
      <dsp:txXfrm>
        <a:off x="0" y="3333786"/>
        <a:ext cx="8143932" cy="489598"/>
      </dsp:txXfrm>
    </dsp:sp>
    <dsp:sp modelId="{F19E46BD-17D5-4A75-99F0-970005001A3E}">
      <dsp:nvSpPr>
        <dsp:cNvPr id="16" name="圆角矩形 15"/>
        <dsp:cNvSpPr/>
      </dsp:nvSpPr>
      <dsp:spPr bwMode="white">
        <a:xfrm>
          <a:off x="407197" y="3062980"/>
          <a:ext cx="7124743" cy="509758"/>
        </a:xfrm>
        <a:prstGeom prst="roundRect">
          <a:avLst/>
        </a:prstGeom>
        <a:sp3d prstMaterial="dkEdge">
          <a:bevelT w="8200" h="38100"/>
        </a:sp3d>
      </dsp:spPr>
      <dsp:style>
        <a:lnRef idx="0">
          <a:schemeClr val="lt1"/>
        </a:lnRef>
        <a:fillRef idx="2">
          <a:schemeClr val="accent6"/>
        </a:fillRef>
        <a:effectRef idx="1">
          <a:scrgbClr r="0" g="0" b="0"/>
        </a:effectRef>
        <a:fontRef idx="minor">
          <a:schemeClr val="dk1"/>
        </a:fontRef>
      </dsp:style>
      <dsp:txBody>
        <a:bodyPr lIns="215474" tIns="0" rIns="215474" bIns="0" anchor="ctr"/>
        <a:lstStyle>
          <a:lvl1pPr algn="l">
            <a:defRPr sz="24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lvl="0">
            <a:lnSpc>
              <a:spcPct val="100000"/>
            </a:lnSpc>
            <a:spcBef>
              <a:spcPct val="0"/>
            </a:spcBef>
            <a:spcAft>
              <a:spcPct val="35000"/>
            </a:spcAft>
          </a:pPr>
          <a:r>
            <a:rPr lang="zh-CN" altLang="en-US" sz="1800" b="1" dirty="0">
              <a:latin typeface="微软雅黑" panose="020B0503020204020204" charset="-122"/>
              <a:ea typeface="微软雅黑" panose="020B0503020204020204" charset="-122"/>
            </a:rPr>
            <a:t>明确分工，专人负责</a:t>
          </a:r>
        </a:p>
      </dsp:txBody>
      <dsp:txXfrm>
        <a:off x="407197" y="3062980"/>
        <a:ext cx="7124743" cy="509758"/>
      </dsp:txXfrm>
    </dsp:sp>
    <dsp:sp modelId="{F7D5F32B-04E4-4495-AD3E-341ACA79B60B}">
      <dsp:nvSpPr>
        <dsp:cNvPr id="3" name="矩形 2" hidden="1"/>
        <dsp:cNvSpPr/>
      </dsp:nvSpPr>
      <dsp:spPr>
        <a:xfrm>
          <a:off x="0" y="21681"/>
          <a:ext cx="407197" cy="510545"/>
        </a:xfrm>
        <a:prstGeom prst="rect">
          <a:avLst/>
        </a:prstGeom>
      </dsp:spPr>
      <dsp:txXfrm>
        <a:off x="0" y="21681"/>
        <a:ext cx="407197" cy="510545"/>
      </dsp:txXfrm>
    </dsp:sp>
    <dsp:sp modelId="{BF7556EA-A10F-4841-B638-6FF4185C079F}">
      <dsp:nvSpPr>
        <dsp:cNvPr id="6" name="矩形 5" hidden="1"/>
        <dsp:cNvSpPr/>
      </dsp:nvSpPr>
      <dsp:spPr>
        <a:xfrm>
          <a:off x="0" y="818134"/>
          <a:ext cx="407197" cy="510545"/>
        </a:xfrm>
        <a:prstGeom prst="rect">
          <a:avLst/>
        </a:prstGeom>
      </dsp:spPr>
      <dsp:txXfrm>
        <a:off x="0" y="818134"/>
        <a:ext cx="407197" cy="510545"/>
      </dsp:txXfrm>
    </dsp:sp>
    <dsp:sp modelId="{EB37B7F6-370D-4969-A900-BC92FAEAF17D}">
      <dsp:nvSpPr>
        <dsp:cNvPr id="9" name="矩形 8" hidden="1"/>
        <dsp:cNvSpPr/>
      </dsp:nvSpPr>
      <dsp:spPr>
        <a:xfrm>
          <a:off x="0" y="1614925"/>
          <a:ext cx="407197" cy="729281"/>
        </a:xfrm>
        <a:prstGeom prst="rect">
          <a:avLst/>
        </a:prstGeom>
      </dsp:spPr>
      <dsp:txXfrm>
        <a:off x="0" y="1614925"/>
        <a:ext cx="407197" cy="729281"/>
      </dsp:txXfrm>
    </dsp:sp>
    <dsp:sp modelId="{4498623C-FAF7-44D3-9946-E8E86C6ACFC8}">
      <dsp:nvSpPr>
        <dsp:cNvPr id="12" name="矩形 11" hidden="1"/>
        <dsp:cNvSpPr/>
      </dsp:nvSpPr>
      <dsp:spPr>
        <a:xfrm>
          <a:off x="0" y="2630453"/>
          <a:ext cx="407197" cy="509758"/>
        </a:xfrm>
        <a:prstGeom prst="rect">
          <a:avLst/>
        </a:prstGeom>
      </dsp:spPr>
      <dsp:txXfrm>
        <a:off x="0" y="2630453"/>
        <a:ext cx="407197" cy="509758"/>
      </dsp:txXfrm>
    </dsp:sp>
    <dsp:sp modelId="{0CD32499-3FD0-4156-AF51-B3A56D2AB1F1}">
      <dsp:nvSpPr>
        <dsp:cNvPr id="15" name="矩形 14" hidden="1"/>
        <dsp:cNvSpPr/>
      </dsp:nvSpPr>
      <dsp:spPr>
        <a:xfrm>
          <a:off x="0" y="3405169"/>
          <a:ext cx="407197" cy="509758"/>
        </a:xfrm>
        <a:prstGeom prst="rect">
          <a:avLst/>
        </a:prstGeom>
      </dsp:spPr>
      <dsp:txXfrm>
        <a:off x="0" y="3405169"/>
        <a:ext cx="407197" cy="509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70105" cy="4351471"/>
        <a:chOff x="0" y="0"/>
        <a:chExt cx="8270105" cy="4351471"/>
      </a:xfrm>
    </dsp:grpSpPr>
    <dsp:sp modelId="{12F73CE2-9C39-40F4-AFE9-A3421A9462BB}">
      <dsp:nvSpPr>
        <dsp:cNvPr id="3" name="圆角矩形 2"/>
        <dsp:cNvSpPr/>
      </dsp:nvSpPr>
      <dsp:spPr bwMode="white">
        <a:xfrm>
          <a:off x="0" y="152274"/>
          <a:ext cx="3752505" cy="708008"/>
        </a:xfrm>
        <a:prstGeom prst="roundRect">
          <a:avLst>
            <a:gd name="adj" fmla="val 10000"/>
          </a:avLst>
        </a:prstGeom>
        <a:ln>
          <a:solidFill>
            <a:srgbClr val="A22B17"/>
          </a:solidFill>
        </a:ln>
      </dsp:spPr>
      <dsp:style>
        <a:lnRef idx="3">
          <a:schemeClr val="accent1">
            <a:shade val="80000"/>
          </a:schemeClr>
        </a:lnRef>
        <a:fillRef idx="1">
          <a:schemeClr val="lt1"/>
        </a:fillRef>
        <a:effectRef idx="1">
          <a:scrgbClr r="0" g="0" b="0"/>
        </a:effectRef>
        <a:fontRef idx="minor">
          <a:schemeClr val="lt1"/>
        </a:fontRef>
      </dsp:style>
      <dsp:txBody>
        <a:bodyPr vert="horz" wrap="square" lIns="47625" tIns="31750" rIns="47625" bIns="317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30000"/>
            </a:lnSpc>
            <a:spcBef>
              <a:spcPct val="0"/>
            </a:spcBef>
            <a:spcAft>
              <a:spcPct val="35000"/>
            </a:spcAft>
          </a:pPr>
          <a:r>
            <a:rPr lang="zh-CN" altLang="en-US" sz="2500" b="1" dirty="0">
              <a:solidFill>
                <a:schemeClr val="dk1"/>
              </a:solidFill>
              <a:effectLst/>
              <a:latin typeface="微软雅黑" panose="020B0503020204020204" charset="-122"/>
              <a:ea typeface="微软雅黑" panose="020B0503020204020204" charset="-122"/>
            </a:rPr>
            <a:t>自己主动联系</a:t>
          </a:r>
          <a:endParaRPr sz="6500">
            <a:solidFill>
              <a:schemeClr val="dk1"/>
            </a:solidFill>
          </a:endParaRPr>
        </a:p>
      </dsp:txBody>
      <dsp:txXfrm>
        <a:off x="0" y="152274"/>
        <a:ext cx="3752505" cy="708008"/>
      </dsp:txXfrm>
    </dsp:sp>
    <dsp:sp modelId="{6AC67D6D-7854-4338-9B1B-422E555C4631}">
      <dsp:nvSpPr>
        <dsp:cNvPr id="5" name="任意多边形 4"/>
        <dsp:cNvSpPr/>
      </dsp:nvSpPr>
      <dsp:spPr bwMode="white">
        <a:xfrm>
          <a:off x="375251" y="860282"/>
          <a:ext cx="375251" cy="862648"/>
        </a:xfrm>
        <a:custGeom>
          <a:avLst/>
          <a:gdLst/>
          <a:ahLst/>
          <a:cxnLst/>
          <a:pathLst>
            <a:path w="591" h="1359">
              <a:moveTo>
                <a:pt x="0" y="0"/>
              </a:moveTo>
              <a:lnTo>
                <a:pt x="0" y="1359"/>
              </a:lnTo>
              <a:lnTo>
                <a:pt x="591" y="1359"/>
              </a:lnTo>
            </a:path>
          </a:pathLst>
        </a:custGeom>
        <a:ln>
          <a:solidFill>
            <a:srgbClr val="C00000"/>
          </a:solidFill>
        </a:ln>
      </dsp:spPr>
      <dsp:style>
        <a:lnRef idx="2">
          <a:schemeClr val="accent1">
            <a:shade val="60000"/>
          </a:schemeClr>
        </a:lnRef>
        <a:fillRef idx="0">
          <a:schemeClr val="accent1"/>
        </a:fillRef>
        <a:effectRef idx="0">
          <a:scrgbClr r="0" g="0" b="0"/>
        </a:effectRef>
        <a:fontRef idx="minor"/>
      </dsp:style>
      <dsp:txXfrm>
        <a:off x="375251" y="860282"/>
        <a:ext cx="375251" cy="862648"/>
      </dsp:txXfrm>
    </dsp:sp>
    <dsp:sp modelId="{CE2B97F6-B112-4E48-BD5E-8C06659B394C}">
      <dsp:nvSpPr>
        <dsp:cNvPr id="6" name="圆角矩形 5"/>
        <dsp:cNvSpPr/>
      </dsp:nvSpPr>
      <dsp:spPr bwMode="white">
        <a:xfrm>
          <a:off x="750501" y="1058946"/>
          <a:ext cx="7499214" cy="1327968"/>
        </a:xfrm>
        <a:prstGeom prst="roundRect">
          <a:avLst>
            <a:gd name="adj" fmla="val 10000"/>
          </a:avLst>
        </a:prstGeom>
        <a:solidFill>
          <a:schemeClr val="bg1">
            <a:alpha val="90000"/>
          </a:schemeClr>
        </a:solidFill>
        <a:ln>
          <a:solidFill>
            <a:srgbClr val="DF3A1F"/>
          </a:solidFill>
        </a:ln>
      </dsp:spPr>
      <dsp:style>
        <a:lnRef idx="2">
          <a:schemeClr val="accent1"/>
        </a:lnRef>
        <a:fillRef idx="1">
          <a:schemeClr val="accent1">
            <a:alpha val="90000"/>
            <a:tint val="40000"/>
          </a:schemeClr>
        </a:fillRef>
        <a:effectRef idx="0">
          <a:scrgbClr r="0" g="0" b="0"/>
        </a:effectRef>
        <a:fontRef idx="minor"/>
      </dsp:style>
      <dsp:txBody>
        <a:bodyPr vert="horz" wrap="square" lIns="22859" tIns="15240" rIns="22859"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eaLnBrk="1" fontAlgn="auto" latinLnBrk="0" hangingPunct="1">
            <a:lnSpc>
              <a:spcPct val="130000"/>
            </a:lnSpc>
            <a:spcBef>
              <a:spcPct val="0"/>
            </a:spcBef>
            <a:spcAft>
              <a:spcPts val="0"/>
            </a:spcAft>
          </a:pPr>
          <a:r>
            <a:rPr lang="zh-CN" altLang="en-US" sz="1200" b="1" dirty="0">
              <a:solidFill>
                <a:schemeClr val="dk1"/>
              </a:solidFill>
              <a:effectLst/>
              <a:latin typeface="微软雅黑" panose="020B0503020204020204" charset="-122"/>
              <a:ea typeface="微软雅黑" panose="020B0503020204020204" charset="-122"/>
            </a:rPr>
            <a:t>在没有熟人的情况下，可以主动联系相关企业或单位，从而获得社会实践的机会。联系实践单位时要注意根据活动的规模、形式、内容与相关部门取得联系，如：进行革命传统教育可找当地宣传部门和负责党史的单位；开展青年文化活动可与当地共青团组织联系；到企业参观学习可与其教育培训中心联系等。</a:t>
          </a:r>
          <a:endParaRPr sz="1200" dirty="0">
            <a:solidFill>
              <a:schemeClr val="dk1"/>
            </a:solidFill>
          </a:endParaRPr>
        </a:p>
      </dsp:txBody>
      <dsp:txXfrm>
        <a:off x="750501" y="1058946"/>
        <a:ext cx="7499214" cy="1327968"/>
      </dsp:txXfrm>
    </dsp:sp>
    <dsp:sp modelId="{C97F7395-0F17-41B3-B8FA-F8DD290435DB}">
      <dsp:nvSpPr>
        <dsp:cNvPr id="7" name="任意多边形 6"/>
        <dsp:cNvSpPr/>
      </dsp:nvSpPr>
      <dsp:spPr bwMode="white">
        <a:xfrm>
          <a:off x="375251" y="860282"/>
          <a:ext cx="375251" cy="2445781"/>
        </a:xfrm>
        <a:custGeom>
          <a:avLst/>
          <a:gdLst/>
          <a:ahLst/>
          <a:cxnLst/>
          <a:pathLst>
            <a:path w="591" h="3852">
              <a:moveTo>
                <a:pt x="0" y="0"/>
              </a:moveTo>
              <a:lnTo>
                <a:pt x="0" y="3852"/>
              </a:lnTo>
              <a:lnTo>
                <a:pt x="591" y="3852"/>
              </a:lnTo>
            </a:path>
          </a:pathLst>
        </a:custGeom>
        <a:ln>
          <a:solidFill>
            <a:srgbClr val="DF3A1F"/>
          </a:solidFill>
        </a:ln>
      </dsp:spPr>
      <dsp:style>
        <a:lnRef idx="2">
          <a:schemeClr val="accent1">
            <a:shade val="60000"/>
          </a:schemeClr>
        </a:lnRef>
        <a:fillRef idx="0">
          <a:schemeClr val="accent1"/>
        </a:fillRef>
        <a:effectRef idx="0">
          <a:scrgbClr r="0" g="0" b="0"/>
        </a:effectRef>
        <a:fontRef idx="minor"/>
      </dsp:style>
      <dsp:txXfrm>
        <a:off x="375251" y="860282"/>
        <a:ext cx="375251" cy="2445781"/>
      </dsp:txXfrm>
    </dsp:sp>
    <dsp:sp modelId="{D0B6A227-E009-4B3B-8EE6-45858CE509FC}">
      <dsp:nvSpPr>
        <dsp:cNvPr id="8" name="圆角矩形 7"/>
        <dsp:cNvSpPr/>
      </dsp:nvSpPr>
      <dsp:spPr bwMode="white">
        <a:xfrm>
          <a:off x="750501" y="2499253"/>
          <a:ext cx="7519604" cy="1613620"/>
        </a:xfrm>
        <a:prstGeom prst="roundRect">
          <a:avLst>
            <a:gd name="adj" fmla="val 10000"/>
          </a:avLst>
        </a:prstGeom>
        <a:solidFill>
          <a:schemeClr val="bg1">
            <a:alpha val="90000"/>
          </a:schemeClr>
        </a:solidFill>
        <a:ln>
          <a:solidFill>
            <a:srgbClr val="C00000"/>
          </a:solidFill>
        </a:ln>
      </dsp:spPr>
      <dsp:style>
        <a:lnRef idx="2">
          <a:schemeClr val="accent1"/>
        </a:lnRef>
        <a:fillRef idx="1">
          <a:schemeClr val="accent1">
            <a:alpha val="90000"/>
            <a:tint val="40000"/>
          </a:schemeClr>
        </a:fillRef>
        <a:effectRef idx="0">
          <a:scrgbClr r="0" g="0" b="0"/>
        </a:effectRef>
        <a:fontRef idx="minor"/>
      </dsp:style>
      <dsp:txBody>
        <a:bodyPr vert="horz" wrap="square" lIns="22859" tIns="15240" rIns="22859"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eaLnBrk="1" fontAlgn="auto" latinLnBrk="0" hangingPunct="1">
            <a:lnSpc>
              <a:spcPct val="130000"/>
            </a:lnSpc>
            <a:spcBef>
              <a:spcPct val="0"/>
            </a:spcBef>
            <a:spcAft>
              <a:spcPts val="0"/>
            </a:spcAft>
          </a:pPr>
          <a:r>
            <a:rPr lang="en-US" altLang="zh-CN" sz="1200" b="1" dirty="0">
              <a:solidFill>
                <a:schemeClr val="dk1"/>
              </a:solidFill>
              <a:effectLst/>
              <a:latin typeface="微软雅黑" panose="020B0503020204020204" charset="-122"/>
              <a:ea typeface="微软雅黑" panose="020B0503020204020204" charset="-122"/>
            </a:rPr>
            <a:t>2020</a:t>
          </a:r>
          <a:r>
            <a:rPr lang="zh-CN" altLang="zh-CN" sz="1200" b="1" dirty="0">
              <a:solidFill>
                <a:schemeClr val="dk1"/>
              </a:solidFill>
              <a:effectLst/>
              <a:latin typeface="微软雅黑" panose="020B0503020204020204" charset="-122"/>
              <a:ea typeface="微软雅黑" panose="020B0503020204020204" charset="-122"/>
            </a:rPr>
            <a:t>年暑假，北京科技大学“黔守”特殊青少年就业指导实践团与吉林省四平市聋哑学校教导主任取得联系，在介绍了实践团历史和实践计划后，被教导主任推荐给学校领导，得到了展示支教内容方向和就业指导计划的机会，并得到学校领导老师认可，共同规划确定实践的时间和形式，展开线上实践。实践中和手语老师探讨与听障儿童的沟通问题，定期进行问题反馈，调整教学方向和采访角度。</a:t>
          </a:r>
          <a:endParaRPr lang="zh-CN" altLang="en-US" sz="1200" b="1" dirty="0">
            <a:solidFill>
              <a:schemeClr val="dk1"/>
            </a:solidFill>
            <a:effectLst/>
            <a:latin typeface="微软雅黑" panose="020B0503020204020204" charset="-122"/>
            <a:ea typeface="微软雅黑" panose="020B0503020204020204" charset="-122"/>
          </a:endParaRPr>
        </a:p>
      </dsp:txBody>
      <dsp:txXfrm>
        <a:off x="750501" y="2499253"/>
        <a:ext cx="7519604" cy="1613620"/>
      </dsp:txXfrm>
    </dsp:sp>
    <dsp:sp modelId="{9452FF8A-D296-4AD8-8B4D-CCC49BCB69C7}">
      <dsp:nvSpPr>
        <dsp:cNvPr id="4" name="圆角矩形 3" hidden="1"/>
        <dsp:cNvSpPr/>
      </dsp:nvSpPr>
      <dsp:spPr>
        <a:xfrm>
          <a:off x="0" y="152274"/>
          <a:ext cx="750501" cy="708008"/>
        </a:xfrm>
        <a:prstGeom prst="roundRect">
          <a:avLst>
            <a:gd name="adj" fmla="val 10000"/>
          </a:avLst>
        </a:prstGeom>
      </dsp:spPr>
      <dsp:txXfrm>
        <a:off x="0" y="152274"/>
        <a:ext cx="750501" cy="708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429552" cy="5430998"/>
        <a:chOff x="0" y="0"/>
        <a:chExt cx="7429552" cy="5430998"/>
      </a:xfrm>
    </dsp:grpSpPr>
    <dsp:sp modelId="{7CB3D871-84CE-40FE-A4A2-E6D33F80D63A}">
      <dsp:nvSpPr>
        <dsp:cNvPr id="3" name="矩形 2"/>
        <dsp:cNvSpPr/>
      </dsp:nvSpPr>
      <dsp:spPr bwMode="white">
        <a:xfrm>
          <a:off x="0" y="212054"/>
          <a:ext cx="7429552" cy="1629299"/>
        </a:xfrm>
        <a:prstGeom prst="rect">
          <a:avLst/>
        </a:prstGeom>
        <a:solidFill>
          <a:srgbClr val="CC361D"/>
        </a:solidFill>
        <a:sp3d z="-190500" extrusionH="12700" prstMaterial="plastic">
          <a:bevelT w="50800" h="50800"/>
        </a:sp3d>
      </dsp:spPr>
      <dsp:style>
        <a:lnRef idx="0">
          <a:schemeClr val="dk1"/>
        </a:lnRef>
        <a:fillRef idx="2">
          <a:schemeClr val="accent4">
            <a:shade val="90000"/>
          </a:schemeClr>
        </a:fillRef>
        <a:effectRef idx="0">
          <a:scrgbClr r="0" g="0" b="0"/>
        </a:effectRef>
        <a:fontRef idx="minor"/>
      </dsp:style>
      <dsp:txBody>
        <a:bodyPr vert="horz" wrap="square" lIns="152400" tIns="152400" rIns="152400" bIns="1524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4000" b="1" cap="none" spc="0" dirty="0">
              <a:ln w="18415" cmpd="sng">
                <a:prstDash val="solid"/>
              </a:ln>
              <a:solidFill>
                <a:schemeClr val="lt1"/>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实践申报的主要内容</a:t>
          </a:r>
          <a:endParaRPr>
            <a:solidFill>
              <a:schemeClr val="lt1"/>
            </a:solidFill>
          </a:endParaRPr>
        </a:p>
      </dsp:txBody>
      <dsp:txXfrm>
        <a:off x="0" y="212054"/>
        <a:ext cx="7429552" cy="1629299"/>
      </dsp:txXfrm>
    </dsp:sp>
    <dsp:sp modelId="{8CC4EF36-9321-4776-9DA6-29785837EA7B}">
      <dsp:nvSpPr>
        <dsp:cNvPr id="4" name="矩形 3"/>
        <dsp:cNvSpPr/>
      </dsp:nvSpPr>
      <dsp:spPr bwMode="white">
        <a:xfrm>
          <a:off x="0" y="1758325"/>
          <a:ext cx="2476517" cy="3421529"/>
        </a:xfrm>
        <a:prstGeom prst="rect">
          <a:avLst/>
        </a:prstGeom>
        <a:solidFill>
          <a:srgbClr val="A5A5A5"/>
        </a:solidFill>
        <a:sp3d prstMaterial="plastic">
          <a:bevelT w="120900" h="88900"/>
          <a:bevelB w="88900" h="31750" prst="angle"/>
        </a:sp3d>
      </dsp:spPr>
      <dsp:style>
        <a:lnRef idx="0">
          <a:schemeClr val="lt1"/>
        </a:lnRef>
        <a:fillRef idx="3">
          <a:schemeClr val="accent4">
            <a:hueOff val="0"/>
            <a:satOff val="0"/>
            <a:lumOff val="0"/>
            <a:alpha val="100000"/>
          </a:schemeClr>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400" b="1" cap="none" spc="0" dirty="0">
              <a:ln w="18415" cmpd="sng">
                <a:prstDash val="solid"/>
              </a:ln>
              <a:effectLst/>
              <a:latin typeface="微软雅黑" panose="020B0503020204020204" charset="-122"/>
              <a:ea typeface="微软雅黑" panose="020B0503020204020204" charset="-122"/>
            </a:rPr>
            <a:t>团队基本情况</a:t>
          </a:r>
          <a:endParaRPr lang="en-US" altLang="zh-CN" sz="2400" b="1" cap="none" spc="0" dirty="0">
            <a:ln w="18415" cmpd="sng">
              <a:prstDash val="solid"/>
            </a:ln>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cap="none" spc="0" dirty="0">
              <a:ln w="18415" cmpd="sng">
                <a:prstDash val="solid"/>
              </a:ln>
              <a:effectLst/>
              <a:latin typeface="微软雅黑" panose="020B0503020204020204" charset="-122"/>
              <a:ea typeface="微软雅黑" panose="020B0503020204020204" charset="-122"/>
            </a:rPr>
            <a:t>实践团名称</a:t>
          </a:r>
          <a:endParaRPr lang="en-US" altLang="zh-CN" sz="2000" b="0" cap="none" spc="0" dirty="0">
            <a:ln w="18415" cmpd="sng">
              <a:prstDash val="solid"/>
            </a:ln>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dirty="0">
              <a:effectLst/>
              <a:latin typeface="微软雅黑" panose="020B0503020204020204" charset="-122"/>
              <a:ea typeface="微软雅黑" panose="020B0503020204020204" charset="-122"/>
            </a:rPr>
            <a:t>活动内容类型</a:t>
          </a:r>
          <a:endParaRPr lang="en-US" altLang="zh-CN" sz="2000" b="0" dirty="0">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dirty="0">
              <a:effectLst/>
              <a:latin typeface="微软雅黑" panose="020B0503020204020204" charset="-122"/>
              <a:ea typeface="微软雅黑" panose="020B0503020204020204" charset="-122"/>
            </a:rPr>
            <a:t>成员信息</a:t>
          </a:r>
          <a:endParaRPr lang="en-US" altLang="zh-CN" sz="2000" b="0" dirty="0">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dirty="0">
              <a:effectLst/>
              <a:latin typeface="微软雅黑" panose="020B0503020204020204" charset="-122"/>
              <a:ea typeface="微软雅黑" panose="020B0503020204020204" charset="-122"/>
            </a:rPr>
            <a:t>指导教师信息</a:t>
          </a:r>
          <a:endParaRPr lang="en-US" altLang="zh-CN" sz="2000" b="0" dirty="0">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dirty="0">
              <a:effectLst/>
              <a:latin typeface="微软雅黑" panose="020B0503020204020204" charset="-122"/>
              <a:ea typeface="微软雅黑" panose="020B0503020204020204" charset="-122"/>
            </a:rPr>
            <a:t>实践地信息</a:t>
          </a:r>
        </a:p>
      </dsp:txBody>
      <dsp:txXfrm>
        <a:off x="0" y="1758325"/>
        <a:ext cx="2476517" cy="3421529"/>
      </dsp:txXfrm>
    </dsp:sp>
    <dsp:sp modelId="{E4DD0136-E3E9-4CD9-855E-23F8BF34EDF1}">
      <dsp:nvSpPr>
        <dsp:cNvPr id="5" name="矩形 4"/>
        <dsp:cNvSpPr/>
      </dsp:nvSpPr>
      <dsp:spPr bwMode="white">
        <a:xfrm>
          <a:off x="2497503" y="1762773"/>
          <a:ext cx="2476517" cy="3421529"/>
        </a:xfrm>
        <a:prstGeom prst="rect">
          <a:avLst/>
        </a:prstGeom>
        <a:sp3d prstMaterial="plastic">
          <a:bevelT w="120900" h="88900"/>
          <a:bevelB w="88900" h="31750" prst="angle"/>
        </a:sp3d>
      </dsp:spPr>
      <dsp:style>
        <a:lnRef idx="3">
          <a:schemeClr val="lt1"/>
        </a:lnRef>
        <a:fillRef idx="1">
          <a:schemeClr val="accent2"/>
        </a:fillRef>
        <a:effectRef idx="1">
          <a:schemeClr val="accent2"/>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rPr>
            <a:t>项目内容策划</a:t>
          </a:r>
          <a:endParaRPr lang="en-US" altLang="zh-CN"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endParaRPr>
        </a:p>
        <a:p>
          <a:pPr lvl="0" algn="ctr">
            <a:lnSpc>
              <a:spcPct val="100000"/>
            </a:lnSpc>
            <a:spcBef>
              <a:spcPct val="0"/>
            </a:spcBef>
            <a:spcAft>
              <a:spcPct val="35000"/>
            </a:spcAft>
          </a:pPr>
          <a:r>
            <a:rPr lang="zh-CN" altLang="en-US" sz="2000" b="0" kern="1200" dirty="0">
              <a:effectLst/>
              <a:latin typeface="微软雅黑" panose="020B0503020204020204" charset="-122"/>
              <a:ea typeface="微软雅黑" panose="020B0503020204020204" charset="-122"/>
            </a:rPr>
            <a:t>课题来源及背景</a:t>
          </a:r>
          <a:endParaRPr lang="en-US" altLang="zh-CN" sz="2000" b="0" kern="1200" dirty="0">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kern="1200" dirty="0">
              <a:effectLst/>
              <a:latin typeface="微软雅黑" panose="020B0503020204020204" charset="-122"/>
              <a:ea typeface="微软雅黑" panose="020B0503020204020204" charset="-122"/>
            </a:rPr>
            <a:t>项目主题及意义</a:t>
          </a:r>
          <a:endParaRPr lang="en-US" altLang="zh-CN" sz="2000" b="0" kern="1200" dirty="0">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kern="1200" dirty="0">
              <a:effectLst/>
              <a:latin typeface="微软雅黑" panose="020B0503020204020204" charset="-122"/>
              <a:ea typeface="微软雅黑" panose="020B0503020204020204" charset="-122"/>
            </a:rPr>
            <a:t>日程安排</a:t>
          </a:r>
          <a:endParaRPr lang="en-US" altLang="zh-CN" sz="2000" b="0" kern="1200" dirty="0">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kern="1200" dirty="0">
              <a:effectLst/>
              <a:latin typeface="微软雅黑" panose="020B0503020204020204" charset="-122"/>
              <a:ea typeface="微软雅黑" panose="020B0503020204020204" charset="-122"/>
            </a:rPr>
            <a:t>预期目标与成果</a:t>
          </a:r>
          <a:endParaRPr lang="en-US" altLang="zh-CN" sz="2000" b="0" kern="1200" dirty="0">
            <a:effectLst/>
            <a:latin typeface="微软雅黑" panose="020B0503020204020204" charset="-122"/>
            <a:ea typeface="微软雅黑" panose="020B0503020204020204" charset="-122"/>
          </a:endParaRPr>
        </a:p>
        <a:p>
          <a:pPr lvl="0" algn="ctr">
            <a:lnSpc>
              <a:spcPct val="100000"/>
            </a:lnSpc>
            <a:spcBef>
              <a:spcPct val="0"/>
            </a:spcBef>
            <a:spcAft>
              <a:spcPct val="35000"/>
            </a:spcAft>
          </a:pPr>
          <a:r>
            <a:rPr lang="zh-CN" altLang="en-US" sz="2000" b="0" kern="1200" dirty="0">
              <a:effectLst/>
              <a:latin typeface="微软雅黑" panose="020B0503020204020204" charset="-122"/>
              <a:ea typeface="微软雅黑" panose="020B0503020204020204" charset="-122"/>
            </a:rPr>
            <a:t>安全与经费预案</a:t>
          </a:r>
          <a:endParaRPr lang="en-US" altLang="zh-CN" sz="2000" b="0" kern="1200" dirty="0">
            <a:effectLst/>
            <a:latin typeface="微软雅黑" panose="020B0503020204020204" charset="-122"/>
            <a:ea typeface="微软雅黑" panose="020B0503020204020204" charset="-122"/>
          </a:endParaRPr>
        </a:p>
      </dsp:txBody>
      <dsp:txXfrm>
        <a:off x="2497503" y="1762773"/>
        <a:ext cx="2476517" cy="3421529"/>
      </dsp:txXfrm>
    </dsp:sp>
    <dsp:sp modelId="{FB0037E3-F9FB-4FEF-870B-6D4F6ECC5037}">
      <dsp:nvSpPr>
        <dsp:cNvPr id="6" name="矩形 5"/>
        <dsp:cNvSpPr/>
      </dsp:nvSpPr>
      <dsp:spPr bwMode="white">
        <a:xfrm>
          <a:off x="4953035" y="1762773"/>
          <a:ext cx="2476517" cy="3421529"/>
        </a:xfrm>
        <a:prstGeom prst="rect">
          <a:avLst/>
        </a:prstGeom>
        <a:solidFill>
          <a:srgbClr val="A5A5A5"/>
        </a:solidFill>
        <a:sp3d prstMaterial="plastic">
          <a:bevelT w="120900" h="88900"/>
          <a:bevelB w="88900" h="31750" prst="angle"/>
        </a:sp3d>
      </dsp:spPr>
      <dsp:style>
        <a:lnRef idx="0">
          <a:schemeClr val="lt1"/>
        </a:lnRef>
        <a:fillRef idx="3">
          <a:schemeClr val="accent4">
            <a:hueOff val="9780000"/>
            <a:satOff val="-40783"/>
            <a:lumOff val="9412"/>
            <a:alpha val="100000"/>
          </a:schemeClr>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lvl="0" indent="0" algn="ctr" defTabSz="1244600">
            <a:lnSpc>
              <a:spcPct val="90000"/>
            </a:lnSpc>
            <a:spcBef>
              <a:spcPct val="0"/>
            </a:spcBef>
            <a:spcAft>
              <a:spcPct val="35000"/>
            </a:spcAft>
            <a:buNone/>
          </a:pPr>
          <a:r>
            <a:rPr lang="zh-CN" altLang="en-US"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rPr>
            <a:t>分析评价意见</a:t>
          </a:r>
          <a:endParaRPr lang="en-US" altLang="zh-CN" sz="2400" b="1" kern="1200" cap="none" spc="0" dirty="0">
            <a:ln w="18415" cmpd="sng">
              <a:prstDash val="solid"/>
            </a:ln>
            <a:solidFill>
              <a:prstClr val="white"/>
            </a:solidFill>
            <a:effectLst/>
            <a:latin typeface="微软雅黑" panose="020B0503020204020204" charset="-122"/>
            <a:ea typeface="微软雅黑" panose="020B0503020204020204" charset="-122"/>
            <a:cs typeface="+mn-cs"/>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可行性分析</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指导教师意见</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学院意见</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r>
            <a:rPr lang="zh-CN" altLang="en-US" sz="2000" b="0" kern="1200" dirty="0">
              <a:effectLst/>
              <a:latin typeface="微软雅黑" panose="020B0503020204020204" charset="-122"/>
              <a:ea typeface="微软雅黑" panose="020B0503020204020204" charset="-122"/>
            </a:rPr>
            <a:t>学校意见</a:t>
          </a:r>
          <a:endParaRPr lang="en-US" altLang="zh-CN" sz="2000" b="0" kern="1200" dirty="0">
            <a:effectLst/>
            <a:latin typeface="微软雅黑" panose="020B0503020204020204" charset="-122"/>
            <a:ea typeface="微软雅黑" panose="020B0503020204020204" charset="-122"/>
          </a:endParaRPr>
        </a:p>
        <a:p>
          <a:pPr marL="0" lvl="0" algn="ctr" defTabSz="1244600">
            <a:lnSpc>
              <a:spcPct val="90000"/>
            </a:lnSpc>
            <a:spcBef>
              <a:spcPct val="0"/>
            </a:spcBef>
            <a:spcAft>
              <a:spcPct val="35000"/>
            </a:spcAft>
            <a:buNone/>
          </a:pPr>
          <a:endParaRPr lang="en-US" altLang="zh-CN" sz="2000" b="0" kern="1200" dirty="0">
            <a:effectLst/>
            <a:latin typeface="微软雅黑" panose="020B0503020204020204" charset="-122"/>
            <a:ea typeface="微软雅黑" panose="020B0503020204020204" charset="-122"/>
          </a:endParaRPr>
        </a:p>
      </dsp:txBody>
      <dsp:txXfrm>
        <a:off x="4953035" y="1762773"/>
        <a:ext cx="2476517" cy="3421529"/>
      </dsp:txXfrm>
    </dsp:sp>
    <dsp:sp modelId="{4F1496C9-CC17-4B51-96DF-833189E45239}">
      <dsp:nvSpPr>
        <dsp:cNvPr id="7" name="矩形 6"/>
        <dsp:cNvSpPr/>
      </dsp:nvSpPr>
      <dsp:spPr bwMode="white">
        <a:xfrm>
          <a:off x="0" y="5050828"/>
          <a:ext cx="7429552" cy="380170"/>
        </a:xfrm>
        <a:prstGeom prst="rect">
          <a:avLst/>
        </a:prstGeom>
        <a:sp3d z="-190500" extrusionH="12700" prstMaterial="plastic">
          <a:bevelT w="50800" h="50800"/>
        </a:sp3d>
      </dsp:spPr>
      <dsp:style>
        <a:lnRef idx="0">
          <a:schemeClr val="dk1"/>
        </a:lnRef>
        <a:fillRef idx="2">
          <a:schemeClr val="accent4">
            <a:shade val="90000"/>
          </a:schemeClr>
        </a:fillRef>
        <a:effectRef idx="0">
          <a:scrgbClr r="0" g="0" b="0"/>
        </a:effectRef>
        <a:fontRef idx="minor"/>
      </dsp:style>
      <dsp:txXfrm>
        <a:off x="0" y="5050828"/>
        <a:ext cx="7429552" cy="38017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722743" cy="4483818"/>
        <a:chOff x="0" y="0"/>
        <a:chExt cx="6722743" cy="4483818"/>
      </a:xfrm>
    </dsp:grpSpPr>
    <dsp:sp modelId="{8CFEB6E6-D2B2-4FEB-8935-569ED3198F5F}">
      <dsp:nvSpPr>
        <dsp:cNvPr id="5" name="矩形 4"/>
        <dsp:cNvSpPr/>
      </dsp:nvSpPr>
      <dsp:spPr bwMode="white">
        <a:xfrm>
          <a:off x="0" y="341793"/>
          <a:ext cx="6722743" cy="520700"/>
        </a:xfrm>
        <a:prstGeom prst="rect">
          <a:avLst/>
        </a:prstGeom>
        <a:solidFill>
          <a:schemeClr val="bg1">
            <a:alpha val="90000"/>
          </a:schemeClr>
        </a:solidFill>
        <a:ln>
          <a:solidFill>
            <a:srgbClr val="C00000"/>
          </a:solidFill>
        </a:ln>
      </dsp:spPr>
      <dsp:style>
        <a:lnRef idx="2">
          <a:schemeClr val="accent4">
            <a:shade val="80000"/>
            <a:hueOff val="0"/>
            <a:satOff val="0"/>
            <a:lumOff val="0"/>
            <a:alpha val="100000"/>
          </a:schemeClr>
        </a:lnRef>
        <a:fillRef idx="1">
          <a:schemeClr val="lt1">
            <a:alpha val="90000"/>
          </a:schemeClr>
        </a:fillRef>
        <a:effectRef idx="0">
          <a:scrgbClr r="0" g="0" b="0"/>
        </a:effectRef>
        <a:fontRef idx="minor"/>
      </dsp:style>
      <dsp:txBody>
        <a:bodyPr lIns="521759" tIns="145795" rIns="521759" bIns="113792" anchor="t"/>
        <a:lstStyle>
          <a:lvl1pPr algn="l">
            <a:defRPr sz="7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marL="171450" lvl="1" indent="-171450">
            <a:lnSpc>
              <a:spcPct val="100000"/>
            </a:lnSpc>
            <a:spcBef>
              <a:spcPct val="0"/>
            </a:spcBef>
            <a:spcAft>
              <a:spcPct val="15000"/>
            </a:spcAft>
            <a:buChar char="•"/>
          </a:pPr>
          <a:r>
            <a:rPr lang="zh-CN" altLang="en-US" sz="1600" b="1" dirty="0">
              <a:solidFill>
                <a:schemeClr val="dk1"/>
              </a:solidFill>
              <a:latin typeface="微软雅黑" panose="020B0503020204020204" charset="-122"/>
              <a:ea typeface="微软雅黑" panose="020B0503020204020204" charset="-122"/>
            </a:rPr>
            <a:t>身份证、学生证、介绍信等</a:t>
          </a:r>
          <a:endParaRPr>
            <a:solidFill>
              <a:schemeClr val="dk1"/>
            </a:solidFill>
          </a:endParaRPr>
        </a:p>
      </dsp:txBody>
      <dsp:txXfrm>
        <a:off x="0" y="341793"/>
        <a:ext cx="6722743" cy="520700"/>
      </dsp:txXfrm>
    </dsp:sp>
    <dsp:sp modelId="{2F381A01-AEA5-441A-9B60-5E5AF05021B8}">
      <dsp:nvSpPr>
        <dsp:cNvPr id="4" name="圆角矩形 3"/>
        <dsp:cNvSpPr/>
      </dsp:nvSpPr>
      <dsp:spPr bwMode="white">
        <a:xfrm>
          <a:off x="193699" y="59340"/>
          <a:ext cx="2658327" cy="373328"/>
        </a:xfrm>
        <a:prstGeom prst="roundRect">
          <a:avLst/>
        </a:prstGeom>
        <a:solidFill>
          <a:srgbClr val="A22B17"/>
        </a:solidFill>
      </dsp:spPr>
      <dsp:style>
        <a:lnRef idx="3">
          <a:schemeClr val="lt1"/>
        </a:lnRef>
        <a:fillRef idx="1">
          <a:schemeClr val="accent4">
            <a:shade val="80000"/>
            <a:hueOff val="0"/>
            <a:satOff val="0"/>
            <a:lumOff val="0"/>
            <a:alpha val="100000"/>
          </a:schemeClr>
        </a:fillRef>
        <a:effectRef idx="1">
          <a:scrgbClr r="0" g="0" b="0"/>
        </a:effectRef>
        <a:fontRef idx="minor">
          <a:schemeClr val="lt1"/>
        </a:fontRef>
      </dsp:style>
      <dsp:txBody>
        <a:bodyPr lIns="177872" tIns="0" rIns="177872" bIns="0" anchor="ctr"/>
        <a:lstStyle>
          <a:lvl1pPr algn="l">
            <a:defRPr sz="700"/>
          </a:lvl1pPr>
          <a:lvl2pPr marL="57150" indent="-57150" algn="l">
            <a:defRPr sz="500"/>
          </a:lvl2pPr>
          <a:lvl3pPr marL="114300" indent="-57150" algn="l">
            <a:defRPr sz="500"/>
          </a:lvl3pPr>
          <a:lvl4pPr marL="171450" indent="-57150" algn="l">
            <a:defRPr sz="500"/>
          </a:lvl4pPr>
          <a:lvl5pPr marL="228600" indent="-57150" algn="l">
            <a:defRPr sz="500"/>
          </a:lvl5pPr>
          <a:lvl6pPr marL="285750" indent="-57150" algn="l">
            <a:defRPr sz="500"/>
          </a:lvl6pPr>
          <a:lvl7pPr marL="342900" indent="-57150" algn="l">
            <a:defRPr sz="500"/>
          </a:lvl7pPr>
          <a:lvl8pPr marL="400050" indent="-57150" algn="l">
            <a:defRPr sz="500"/>
          </a:lvl8pPr>
          <a:lvl9pPr marL="457200" indent="-57150" algn="l">
            <a:defRPr sz="500"/>
          </a:lvl9pPr>
        </a:lstStyle>
        <a:p>
          <a:pPr lvl="0" algn="l">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1.</a:t>
          </a:r>
          <a:r>
            <a:rPr lang="zh-CN" altLang="en-US" sz="2000" b="1" dirty="0">
              <a:latin typeface="微软雅黑" panose="020B0503020204020204" charset="-122"/>
              <a:ea typeface="微软雅黑" panose="020B0503020204020204" charset="-122"/>
            </a:rPr>
            <a:t>相关证件</a:t>
          </a:r>
        </a:p>
      </dsp:txBody>
      <dsp:txXfrm>
        <a:off x="193699" y="59340"/>
        <a:ext cx="2658327" cy="373328"/>
      </dsp:txXfrm>
    </dsp:sp>
    <dsp:sp modelId="{7E8D1D2F-4F3F-4D3C-B230-C97ED53B4461}">
      <dsp:nvSpPr>
        <dsp:cNvPr id="8" name="矩形 7"/>
        <dsp:cNvSpPr/>
      </dsp:nvSpPr>
      <dsp:spPr bwMode="white">
        <a:xfrm>
          <a:off x="0" y="1170301"/>
          <a:ext cx="6722743" cy="520700"/>
        </a:xfrm>
        <a:prstGeom prst="rect">
          <a:avLst/>
        </a:prstGeom>
        <a:ln>
          <a:solidFill>
            <a:srgbClr val="C00000"/>
          </a:solidFill>
        </a:ln>
      </dsp:spPr>
      <dsp:style>
        <a:lnRef idx="2">
          <a:schemeClr val="accent4">
            <a:shade val="80000"/>
            <a:hueOff val="-135000"/>
            <a:satOff val="0"/>
            <a:lumOff val="8529"/>
            <a:alpha val="100000"/>
          </a:schemeClr>
        </a:lnRef>
        <a:fillRef idx="1">
          <a:schemeClr val="lt1">
            <a:alpha val="90000"/>
          </a:schemeClr>
        </a:fillRef>
        <a:effectRef idx="0">
          <a:scrgbClr r="0" g="0" b="0"/>
        </a:effectRef>
        <a:fontRef idx="minor"/>
      </dsp:style>
      <dsp:txBody>
        <a:bodyPr lIns="521759" tIns="145795" rIns="521759" bIns="113792" anchor="t"/>
        <a:lstStyle>
          <a:lvl1pPr algn="l">
            <a:defRPr sz="7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marL="171450" lvl="1" indent="-171450">
            <a:lnSpc>
              <a:spcPct val="100000"/>
            </a:lnSpc>
            <a:spcBef>
              <a:spcPct val="0"/>
            </a:spcBef>
            <a:spcAft>
              <a:spcPct val="15000"/>
            </a:spcAft>
            <a:buChar char="•"/>
          </a:pPr>
          <a:r>
            <a:rPr lang="zh-CN" altLang="en-US" sz="1600" b="1" dirty="0">
              <a:solidFill>
                <a:schemeClr val="dk1"/>
              </a:solidFill>
              <a:latin typeface="微软雅黑" panose="020B0503020204020204" charset="-122"/>
              <a:ea typeface="微软雅黑" panose="020B0503020204020204" charset="-122"/>
            </a:rPr>
            <a:t>洗漱用品、衣服、雨伞、手电、手表等</a:t>
          </a:r>
          <a:endParaRPr>
            <a:solidFill>
              <a:schemeClr val="dk1"/>
            </a:solidFill>
          </a:endParaRPr>
        </a:p>
      </dsp:txBody>
      <dsp:txXfrm>
        <a:off x="0" y="1170301"/>
        <a:ext cx="6722743" cy="520700"/>
      </dsp:txXfrm>
    </dsp:sp>
    <dsp:sp modelId="{584CE17C-9C00-4C69-A1E7-B0D01B97E1F2}">
      <dsp:nvSpPr>
        <dsp:cNvPr id="7" name="圆角矩形 6"/>
        <dsp:cNvSpPr/>
      </dsp:nvSpPr>
      <dsp:spPr bwMode="white">
        <a:xfrm>
          <a:off x="193699" y="887849"/>
          <a:ext cx="2658327" cy="373328"/>
        </a:xfrm>
        <a:prstGeom prst="roundRect">
          <a:avLst/>
        </a:prstGeom>
        <a:solidFill>
          <a:srgbClr val="A22B17"/>
        </a:solidFill>
      </dsp:spPr>
      <dsp:style>
        <a:lnRef idx="3">
          <a:schemeClr val="lt1"/>
        </a:lnRef>
        <a:fillRef idx="1">
          <a:schemeClr val="accent4">
            <a:shade val="80000"/>
            <a:hueOff val="-135000"/>
            <a:satOff val="0"/>
            <a:lumOff val="8529"/>
            <a:alpha val="100000"/>
          </a:schemeClr>
        </a:fillRef>
        <a:effectRef idx="1">
          <a:scrgbClr r="0" g="0" b="0"/>
        </a:effectRef>
        <a:fontRef idx="minor">
          <a:schemeClr val="lt1"/>
        </a:fontRef>
      </dsp:style>
      <dsp:txBody>
        <a:bodyPr lIns="177872" tIns="0" rIns="177872" bIns="0" anchor="ctr"/>
        <a:lstStyle>
          <a:lvl1pPr algn="l">
            <a:defRPr sz="700"/>
          </a:lvl1pPr>
          <a:lvl2pPr marL="57150" indent="-57150" algn="l">
            <a:defRPr sz="500"/>
          </a:lvl2pPr>
          <a:lvl3pPr marL="114300" indent="-57150" algn="l">
            <a:defRPr sz="500"/>
          </a:lvl3pPr>
          <a:lvl4pPr marL="171450" indent="-57150" algn="l">
            <a:defRPr sz="500"/>
          </a:lvl4pPr>
          <a:lvl5pPr marL="228600" indent="-57150" algn="l">
            <a:defRPr sz="500"/>
          </a:lvl5pPr>
          <a:lvl6pPr marL="285750" indent="-57150" algn="l">
            <a:defRPr sz="500"/>
          </a:lvl6pPr>
          <a:lvl7pPr marL="342900" indent="-57150" algn="l">
            <a:defRPr sz="500"/>
          </a:lvl7pPr>
          <a:lvl8pPr marL="400050" indent="-57150" algn="l">
            <a:defRPr sz="500"/>
          </a:lvl8pPr>
          <a:lvl9pPr marL="457200" indent="-57150" algn="l">
            <a:defRPr sz="500"/>
          </a:lvl9pPr>
        </a:lstStyle>
        <a:p>
          <a:pPr lvl="0" algn="l">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2.</a:t>
          </a:r>
          <a:r>
            <a:rPr lang="zh-CN" altLang="en-US" sz="2000" b="1" dirty="0">
              <a:latin typeface="微软雅黑" panose="020B0503020204020204" charset="-122"/>
              <a:ea typeface="微软雅黑" panose="020B0503020204020204" charset="-122"/>
            </a:rPr>
            <a:t>生活用品</a:t>
          </a:r>
        </a:p>
      </dsp:txBody>
      <dsp:txXfrm>
        <a:off x="193699" y="887849"/>
        <a:ext cx="2658327" cy="373328"/>
      </dsp:txXfrm>
    </dsp:sp>
    <dsp:sp modelId="{483905F9-69DD-4F8E-BFBF-5F8A3C6E1FB8}">
      <dsp:nvSpPr>
        <dsp:cNvPr id="11" name="矩形 10"/>
        <dsp:cNvSpPr/>
      </dsp:nvSpPr>
      <dsp:spPr bwMode="white">
        <a:xfrm>
          <a:off x="0" y="1998809"/>
          <a:ext cx="6722743" cy="520700"/>
        </a:xfrm>
        <a:prstGeom prst="rect">
          <a:avLst/>
        </a:prstGeom>
        <a:ln>
          <a:solidFill>
            <a:srgbClr val="C00000"/>
          </a:solidFill>
        </a:ln>
      </dsp:spPr>
      <dsp:style>
        <a:lnRef idx="2">
          <a:schemeClr val="accent4">
            <a:shade val="80000"/>
            <a:hueOff val="-270000"/>
            <a:satOff val="0"/>
            <a:lumOff val="17059"/>
            <a:alpha val="100000"/>
          </a:schemeClr>
        </a:lnRef>
        <a:fillRef idx="1">
          <a:schemeClr val="lt1">
            <a:alpha val="90000"/>
          </a:schemeClr>
        </a:fillRef>
        <a:effectRef idx="0">
          <a:scrgbClr r="0" g="0" b="0"/>
        </a:effectRef>
        <a:fontRef idx="minor"/>
      </dsp:style>
      <dsp:txBody>
        <a:bodyPr vert="horz" wrap="square" lIns="521759" tIns="145795" rIns="521759" bIns="113792" anchor="t"/>
        <a:lstStyle>
          <a:lvl1pPr algn="l">
            <a:defRPr sz="7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marL="171450" lvl="1" indent="-171450">
            <a:lnSpc>
              <a:spcPct val="100000"/>
            </a:lnSpc>
            <a:spcBef>
              <a:spcPct val="0"/>
            </a:spcBef>
            <a:spcAft>
              <a:spcPct val="15000"/>
            </a:spcAft>
            <a:buChar char="•"/>
          </a:pPr>
          <a:r>
            <a:rPr lang="zh-CN" altLang="en-US" sz="1600" b="1" dirty="0">
              <a:solidFill>
                <a:schemeClr val="dk1"/>
              </a:solidFill>
              <a:latin typeface="微软雅黑" panose="020B0503020204020204" charset="-122"/>
              <a:ea typeface="微软雅黑" panose="020B0503020204020204" charset="-122"/>
            </a:rPr>
            <a:t>手机及充电器、地图、指南针等</a:t>
          </a:r>
          <a:endParaRPr sz="700">
            <a:solidFill>
              <a:schemeClr val="dk1"/>
            </a:solidFill>
          </a:endParaRPr>
        </a:p>
      </dsp:txBody>
      <dsp:txXfrm>
        <a:off x="0" y="1998809"/>
        <a:ext cx="6722743" cy="520700"/>
      </dsp:txXfrm>
    </dsp:sp>
    <dsp:sp modelId="{54E7C001-B0F0-421F-A25A-FA5549928C82}">
      <dsp:nvSpPr>
        <dsp:cNvPr id="10" name="圆角矩形 9"/>
        <dsp:cNvSpPr/>
      </dsp:nvSpPr>
      <dsp:spPr bwMode="white">
        <a:xfrm>
          <a:off x="193699" y="1716357"/>
          <a:ext cx="2658327" cy="373328"/>
        </a:xfrm>
        <a:prstGeom prst="roundRect">
          <a:avLst/>
        </a:prstGeom>
        <a:solidFill>
          <a:srgbClr val="A22B17"/>
        </a:solidFill>
      </dsp:spPr>
      <dsp:style>
        <a:lnRef idx="3">
          <a:schemeClr val="lt1"/>
        </a:lnRef>
        <a:fillRef idx="1">
          <a:schemeClr val="accent4">
            <a:shade val="80000"/>
            <a:hueOff val="-270000"/>
            <a:satOff val="0"/>
            <a:lumOff val="17059"/>
            <a:alpha val="100000"/>
          </a:schemeClr>
        </a:fillRef>
        <a:effectRef idx="1">
          <a:scrgbClr r="0" g="0" b="0"/>
        </a:effectRef>
        <a:fontRef idx="minor">
          <a:schemeClr val="lt1"/>
        </a:fontRef>
      </dsp:style>
      <dsp:txBody>
        <a:bodyPr lIns="177872" tIns="0" rIns="177872" bIns="0" anchor="ctr"/>
        <a:lstStyle>
          <a:lvl1pPr algn="l">
            <a:defRPr sz="700"/>
          </a:lvl1pPr>
          <a:lvl2pPr marL="57150" indent="-57150" algn="l">
            <a:defRPr sz="500"/>
          </a:lvl2pPr>
          <a:lvl3pPr marL="114300" indent="-57150" algn="l">
            <a:defRPr sz="500"/>
          </a:lvl3pPr>
          <a:lvl4pPr marL="171450" indent="-57150" algn="l">
            <a:defRPr sz="500"/>
          </a:lvl4pPr>
          <a:lvl5pPr marL="228600" indent="-57150" algn="l">
            <a:defRPr sz="500"/>
          </a:lvl5pPr>
          <a:lvl6pPr marL="285750" indent="-57150" algn="l">
            <a:defRPr sz="500"/>
          </a:lvl6pPr>
          <a:lvl7pPr marL="342900" indent="-57150" algn="l">
            <a:defRPr sz="500"/>
          </a:lvl7pPr>
          <a:lvl8pPr marL="400050" indent="-57150" algn="l">
            <a:defRPr sz="500"/>
          </a:lvl8pPr>
          <a:lvl9pPr marL="457200" indent="-57150" algn="l">
            <a:defRPr sz="500"/>
          </a:lvl9pPr>
        </a:lstStyle>
        <a:p>
          <a:pPr lvl="0" algn="l">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3.</a:t>
          </a:r>
          <a:r>
            <a:rPr lang="zh-CN" altLang="en-US" sz="2000" b="1" dirty="0">
              <a:latin typeface="微软雅黑" panose="020B0503020204020204" charset="-122"/>
              <a:ea typeface="微软雅黑" panose="020B0503020204020204" charset="-122"/>
            </a:rPr>
            <a:t>联络工具</a:t>
          </a:r>
        </a:p>
      </dsp:txBody>
      <dsp:txXfrm>
        <a:off x="193699" y="1716357"/>
        <a:ext cx="2658327" cy="373328"/>
      </dsp:txXfrm>
    </dsp:sp>
    <dsp:sp modelId="{3D70F88F-A963-41DD-8C2C-F486709ED2B1}">
      <dsp:nvSpPr>
        <dsp:cNvPr id="14" name="矩形 13"/>
        <dsp:cNvSpPr/>
      </dsp:nvSpPr>
      <dsp:spPr bwMode="white">
        <a:xfrm>
          <a:off x="0" y="2827317"/>
          <a:ext cx="6722743" cy="764540"/>
        </a:xfrm>
        <a:prstGeom prst="rect">
          <a:avLst/>
        </a:prstGeom>
        <a:ln>
          <a:solidFill>
            <a:srgbClr val="C00000"/>
          </a:solidFill>
        </a:ln>
      </dsp:spPr>
      <dsp:style>
        <a:lnRef idx="2">
          <a:schemeClr val="accent4">
            <a:shade val="80000"/>
            <a:hueOff val="-405000"/>
            <a:satOff val="0"/>
            <a:lumOff val="25588"/>
            <a:alpha val="100000"/>
          </a:schemeClr>
        </a:lnRef>
        <a:fillRef idx="1">
          <a:schemeClr val="lt1">
            <a:alpha val="90000"/>
          </a:schemeClr>
        </a:fillRef>
        <a:effectRef idx="0">
          <a:scrgbClr r="0" g="0" b="0"/>
        </a:effectRef>
        <a:fontRef idx="minor"/>
      </dsp:style>
      <dsp:txBody>
        <a:bodyPr vert="horz" wrap="square" lIns="521759" tIns="145795" rIns="521759" bIns="113792" anchor="t"/>
        <a:lstStyle>
          <a:lvl1pPr algn="l">
            <a:defRPr sz="7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marL="171450" lvl="1" indent="-171450">
            <a:lnSpc>
              <a:spcPct val="100000"/>
            </a:lnSpc>
            <a:spcBef>
              <a:spcPct val="0"/>
            </a:spcBef>
            <a:spcAft>
              <a:spcPct val="15000"/>
            </a:spcAft>
            <a:buChar char="•"/>
          </a:pPr>
          <a:r>
            <a:rPr lang="zh-CN" altLang="en-US" sz="1600" b="1" dirty="0">
              <a:solidFill>
                <a:schemeClr val="dk1"/>
              </a:solidFill>
              <a:latin typeface="微软雅黑" panose="020B0503020204020204" charset="-122"/>
              <a:ea typeface="微软雅黑" panose="020B0503020204020204" charset="-122"/>
            </a:rPr>
            <a:t>口罩、护目镜等防护工具，消毒水等消毒清洁用品，感冒药、等日常药</a:t>
          </a:r>
          <a:endParaRPr sz="1600" dirty="0">
            <a:solidFill>
              <a:schemeClr val="dk1"/>
            </a:solidFill>
            <a:latin typeface="微软雅黑" panose="020B0503020204020204" charset="-122"/>
            <a:ea typeface="微软雅黑" panose="020B0503020204020204" charset="-122"/>
          </a:endParaRPr>
        </a:p>
      </dsp:txBody>
      <dsp:txXfrm>
        <a:off x="0" y="2827317"/>
        <a:ext cx="6722743" cy="764540"/>
      </dsp:txXfrm>
    </dsp:sp>
    <dsp:sp modelId="{202544ED-4666-4153-BE40-5D3A87CDB6A1}">
      <dsp:nvSpPr>
        <dsp:cNvPr id="13" name="圆角矩形 12"/>
        <dsp:cNvSpPr/>
      </dsp:nvSpPr>
      <dsp:spPr bwMode="white">
        <a:xfrm>
          <a:off x="193699" y="2544865"/>
          <a:ext cx="2658327" cy="373328"/>
        </a:xfrm>
        <a:prstGeom prst="roundRect">
          <a:avLst/>
        </a:prstGeom>
        <a:solidFill>
          <a:srgbClr val="A22B17"/>
        </a:solidFill>
      </dsp:spPr>
      <dsp:style>
        <a:lnRef idx="3">
          <a:schemeClr val="lt1"/>
        </a:lnRef>
        <a:fillRef idx="1">
          <a:schemeClr val="accent4">
            <a:shade val="80000"/>
            <a:hueOff val="-405000"/>
            <a:satOff val="0"/>
            <a:lumOff val="25588"/>
            <a:alpha val="100000"/>
          </a:schemeClr>
        </a:fillRef>
        <a:effectRef idx="1">
          <a:scrgbClr r="0" g="0" b="0"/>
        </a:effectRef>
        <a:fontRef idx="minor">
          <a:schemeClr val="lt1"/>
        </a:fontRef>
      </dsp:style>
      <dsp:txBody>
        <a:bodyPr lIns="177872" tIns="0" rIns="177872" bIns="0" anchor="ctr"/>
        <a:lstStyle>
          <a:lvl1pPr algn="l">
            <a:defRPr sz="700"/>
          </a:lvl1pPr>
          <a:lvl2pPr marL="57150" indent="-57150" algn="l">
            <a:defRPr sz="500"/>
          </a:lvl2pPr>
          <a:lvl3pPr marL="114300" indent="-57150" algn="l">
            <a:defRPr sz="500"/>
          </a:lvl3pPr>
          <a:lvl4pPr marL="171450" indent="-57150" algn="l">
            <a:defRPr sz="500"/>
          </a:lvl4pPr>
          <a:lvl5pPr marL="228600" indent="-57150" algn="l">
            <a:defRPr sz="500"/>
          </a:lvl5pPr>
          <a:lvl6pPr marL="285750" indent="-57150" algn="l">
            <a:defRPr sz="500"/>
          </a:lvl6pPr>
          <a:lvl7pPr marL="342900" indent="-57150" algn="l">
            <a:defRPr sz="500"/>
          </a:lvl7pPr>
          <a:lvl8pPr marL="400050" indent="-57150" algn="l">
            <a:defRPr sz="500"/>
          </a:lvl8pPr>
          <a:lvl9pPr marL="457200" indent="-57150" algn="l">
            <a:defRPr sz="500"/>
          </a:lvl9pPr>
        </a:lstStyle>
        <a:p>
          <a:pPr lvl="0" algn="l">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4.</a:t>
          </a:r>
          <a:r>
            <a:rPr lang="zh-CN" altLang="en-US" sz="2000" b="1" dirty="0">
              <a:latin typeface="微软雅黑" panose="020B0503020204020204" charset="-122"/>
              <a:ea typeface="微软雅黑" panose="020B0503020204020204" charset="-122"/>
            </a:rPr>
            <a:t>医疗用具</a:t>
          </a:r>
        </a:p>
      </dsp:txBody>
      <dsp:txXfrm>
        <a:off x="193699" y="2544865"/>
        <a:ext cx="2658327" cy="373328"/>
      </dsp:txXfrm>
    </dsp:sp>
    <dsp:sp modelId="{43D93AF0-EA10-4D20-B652-D6FD30F5CFFB}">
      <dsp:nvSpPr>
        <dsp:cNvPr id="17" name="矩形 16"/>
        <dsp:cNvSpPr/>
      </dsp:nvSpPr>
      <dsp:spPr bwMode="white">
        <a:xfrm>
          <a:off x="0" y="3891334"/>
          <a:ext cx="6722743" cy="520700"/>
        </a:xfrm>
        <a:prstGeom prst="rect">
          <a:avLst/>
        </a:prstGeom>
        <a:ln>
          <a:solidFill>
            <a:srgbClr val="C00000"/>
          </a:solidFill>
        </a:ln>
      </dsp:spPr>
      <dsp:style>
        <a:lnRef idx="2">
          <a:schemeClr val="accent4">
            <a:shade val="80000"/>
            <a:hueOff val="-540000"/>
            <a:satOff val="0"/>
            <a:lumOff val="34118"/>
            <a:alpha val="100000"/>
          </a:schemeClr>
        </a:lnRef>
        <a:fillRef idx="1">
          <a:schemeClr val="lt1">
            <a:alpha val="90000"/>
          </a:schemeClr>
        </a:fillRef>
        <a:effectRef idx="0">
          <a:scrgbClr r="0" g="0" b="0"/>
        </a:effectRef>
        <a:fontRef idx="minor"/>
      </dsp:style>
      <dsp:txBody>
        <a:bodyPr lIns="521759" tIns="145795" rIns="521759" bIns="113792" anchor="t"/>
        <a:lstStyle>
          <a:lvl1pPr algn="l">
            <a:defRPr sz="7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marL="171450" lvl="1" indent="-171450">
            <a:lnSpc>
              <a:spcPct val="100000"/>
            </a:lnSpc>
            <a:spcBef>
              <a:spcPct val="0"/>
            </a:spcBef>
            <a:spcAft>
              <a:spcPct val="15000"/>
            </a:spcAft>
            <a:buChar char="•"/>
          </a:pPr>
          <a:r>
            <a:rPr lang="zh-CN" altLang="en-US" sz="1600" b="1" dirty="0">
              <a:solidFill>
                <a:schemeClr val="dk1"/>
              </a:solidFill>
              <a:latin typeface="微软雅黑" panose="020B0503020204020204" charset="-122"/>
              <a:ea typeface="微软雅黑" panose="020B0503020204020204" charset="-122"/>
            </a:rPr>
            <a:t>现金、银行卡等</a:t>
          </a:r>
          <a:endParaRPr>
            <a:solidFill>
              <a:schemeClr val="dk1"/>
            </a:solidFill>
          </a:endParaRPr>
        </a:p>
      </dsp:txBody>
      <dsp:txXfrm>
        <a:off x="0" y="3891334"/>
        <a:ext cx="6722743" cy="520700"/>
      </dsp:txXfrm>
    </dsp:sp>
    <dsp:sp modelId="{A8132CB7-2D7B-4EA0-AD1B-48A3A743A2F4}">
      <dsp:nvSpPr>
        <dsp:cNvPr id="16" name="圆角矩形 15"/>
        <dsp:cNvSpPr/>
      </dsp:nvSpPr>
      <dsp:spPr bwMode="white">
        <a:xfrm>
          <a:off x="195810" y="3629657"/>
          <a:ext cx="2734798" cy="364996"/>
        </a:xfrm>
        <a:prstGeom prst="roundRect">
          <a:avLst/>
        </a:prstGeom>
        <a:solidFill>
          <a:srgbClr val="A22B17"/>
        </a:solidFill>
      </dsp:spPr>
      <dsp:style>
        <a:lnRef idx="3">
          <a:schemeClr val="lt1"/>
        </a:lnRef>
        <a:fillRef idx="1">
          <a:schemeClr val="accent4">
            <a:shade val="80000"/>
            <a:hueOff val="-540000"/>
            <a:satOff val="0"/>
            <a:lumOff val="34118"/>
            <a:alpha val="100000"/>
          </a:schemeClr>
        </a:fillRef>
        <a:effectRef idx="1">
          <a:scrgbClr r="0" g="0" b="0"/>
        </a:effectRef>
        <a:fontRef idx="minor">
          <a:schemeClr val="lt1"/>
        </a:fontRef>
      </dsp:style>
      <dsp:txBody>
        <a:bodyPr lIns="177872" tIns="0" rIns="177872" bIns="0" anchor="ctr"/>
        <a:lstStyle>
          <a:lvl1pPr algn="l">
            <a:defRPr sz="700"/>
          </a:lvl1pPr>
          <a:lvl2pPr marL="57150" indent="-57150" algn="l">
            <a:defRPr sz="500"/>
          </a:lvl2pPr>
          <a:lvl3pPr marL="114300" indent="-57150" algn="l">
            <a:defRPr sz="500"/>
          </a:lvl3pPr>
          <a:lvl4pPr marL="171450" indent="-57150" algn="l">
            <a:defRPr sz="500"/>
          </a:lvl4pPr>
          <a:lvl5pPr marL="228600" indent="-57150" algn="l">
            <a:defRPr sz="500"/>
          </a:lvl5pPr>
          <a:lvl6pPr marL="285750" indent="-57150" algn="l">
            <a:defRPr sz="500"/>
          </a:lvl6pPr>
          <a:lvl7pPr marL="342900" indent="-57150" algn="l">
            <a:defRPr sz="500"/>
          </a:lvl7pPr>
          <a:lvl8pPr marL="400050" indent="-57150" algn="l">
            <a:defRPr sz="500"/>
          </a:lvl8pPr>
          <a:lvl9pPr marL="457200" indent="-57150" algn="l">
            <a:defRPr sz="500"/>
          </a:lvl9pPr>
        </a:lstStyle>
        <a:p>
          <a:pPr lvl="0">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5.</a:t>
          </a:r>
          <a:r>
            <a:rPr lang="zh-CN" altLang="en-US" sz="2000" b="1" dirty="0">
              <a:latin typeface="微软雅黑" panose="020B0503020204020204" charset="-122"/>
              <a:ea typeface="微软雅黑" panose="020B0503020204020204" charset="-122"/>
            </a:rPr>
            <a:t>实践经费</a:t>
          </a:r>
        </a:p>
      </dsp:txBody>
      <dsp:txXfrm>
        <a:off x="195810" y="3629657"/>
        <a:ext cx="2734798" cy="364996"/>
      </dsp:txXfrm>
    </dsp:sp>
    <dsp:sp modelId="{3A6FAF94-6A2E-4B03-A417-97D1E107F043}">
      <dsp:nvSpPr>
        <dsp:cNvPr id="3" name="矩形 2" hidden="1"/>
        <dsp:cNvSpPr/>
      </dsp:nvSpPr>
      <dsp:spPr>
        <a:xfrm>
          <a:off x="0" y="71784"/>
          <a:ext cx="336137" cy="373328"/>
        </a:xfrm>
        <a:prstGeom prst="rect">
          <a:avLst/>
        </a:prstGeom>
      </dsp:spPr>
      <dsp:txXfrm>
        <a:off x="0" y="71784"/>
        <a:ext cx="336137" cy="373328"/>
      </dsp:txXfrm>
    </dsp:sp>
    <dsp:sp modelId="{3AE77545-69A0-476D-84C5-83B18E3331B8}">
      <dsp:nvSpPr>
        <dsp:cNvPr id="6" name="矩形 5" hidden="1"/>
        <dsp:cNvSpPr/>
      </dsp:nvSpPr>
      <dsp:spPr>
        <a:xfrm>
          <a:off x="0" y="900293"/>
          <a:ext cx="336137" cy="373328"/>
        </a:xfrm>
        <a:prstGeom prst="rect">
          <a:avLst/>
        </a:prstGeom>
      </dsp:spPr>
      <dsp:txXfrm>
        <a:off x="0" y="900293"/>
        <a:ext cx="336137" cy="373328"/>
      </dsp:txXfrm>
    </dsp:sp>
    <dsp:sp modelId="{12D77A41-2360-4107-90BC-7BB3AE7807A2}">
      <dsp:nvSpPr>
        <dsp:cNvPr id="9" name="矩形 8" hidden="1"/>
        <dsp:cNvSpPr/>
      </dsp:nvSpPr>
      <dsp:spPr>
        <a:xfrm>
          <a:off x="0" y="1728801"/>
          <a:ext cx="336137" cy="373328"/>
        </a:xfrm>
        <a:prstGeom prst="rect">
          <a:avLst/>
        </a:prstGeom>
      </dsp:spPr>
      <dsp:txXfrm>
        <a:off x="0" y="1728801"/>
        <a:ext cx="336137" cy="373328"/>
      </dsp:txXfrm>
    </dsp:sp>
    <dsp:sp modelId="{8A3D8247-2646-4E79-8140-FD7EA78CC641}">
      <dsp:nvSpPr>
        <dsp:cNvPr id="12" name="矩形 11" hidden="1"/>
        <dsp:cNvSpPr/>
      </dsp:nvSpPr>
      <dsp:spPr>
        <a:xfrm>
          <a:off x="0" y="2557309"/>
          <a:ext cx="336137" cy="373328"/>
        </a:xfrm>
        <a:prstGeom prst="rect">
          <a:avLst/>
        </a:prstGeom>
      </dsp:spPr>
      <dsp:txXfrm>
        <a:off x="0" y="2557309"/>
        <a:ext cx="336137" cy="373328"/>
      </dsp:txXfrm>
    </dsp:sp>
    <dsp:sp modelId="{DF0E31C0-E3A9-4A06-A2FC-4E91ECD10D54}">
      <dsp:nvSpPr>
        <dsp:cNvPr id="15" name="矩形 14" hidden="1"/>
        <dsp:cNvSpPr/>
      </dsp:nvSpPr>
      <dsp:spPr>
        <a:xfrm>
          <a:off x="0" y="3629657"/>
          <a:ext cx="336137" cy="364996"/>
        </a:xfrm>
        <a:prstGeom prst="rect">
          <a:avLst/>
        </a:prstGeom>
      </dsp:spPr>
      <dsp:txXfrm>
        <a:off x="0" y="3629657"/>
        <a:ext cx="336137" cy="364996"/>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415395" cy="4237948"/>
        <a:chOff x="0" y="0"/>
        <a:chExt cx="7415395" cy="4237948"/>
      </a:xfrm>
    </dsp:grpSpPr>
    <dsp:sp modelId="{8CFEB6E6-D2B2-4FEB-8935-569ED3198F5F}">
      <dsp:nvSpPr>
        <dsp:cNvPr id="5" name="矩形 4"/>
        <dsp:cNvSpPr/>
      </dsp:nvSpPr>
      <dsp:spPr bwMode="white">
        <a:xfrm>
          <a:off x="0" y="392482"/>
          <a:ext cx="7415395" cy="961390"/>
        </a:xfrm>
        <a:prstGeom prst="rect">
          <a:avLst/>
        </a:prstGeom>
        <a:ln>
          <a:solidFill>
            <a:srgbClr val="A22B17">
              <a:alpha val="90000"/>
            </a:srgbClr>
          </a:solidFill>
        </a:ln>
      </dsp:spPr>
      <dsp:style>
        <a:lnRef idx="2">
          <a:schemeClr val="accent2">
            <a:alpha val="90000"/>
            <a:hueOff val="0"/>
            <a:satOff val="0"/>
            <a:lumOff val="0"/>
            <a:alpha val="90196"/>
          </a:schemeClr>
        </a:lnRef>
        <a:fillRef idx="1">
          <a:schemeClr val="lt1">
            <a:alpha val="90000"/>
          </a:schemeClr>
        </a:fillRef>
        <a:effectRef idx="0">
          <a:scrgbClr r="0" g="0" b="0"/>
        </a:effectRef>
        <a:fontRef idx="minor"/>
      </dsp:style>
      <dsp:txBody>
        <a:bodyPr vert="horz" wrap="square" lIns="575517" tIns="187452" rIns="575517" bIns="142240" anchor="t"/>
        <a:lstStyle>
          <a:lvl1pPr algn="l">
            <a:defRPr sz="9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marL="228600" lvl="1" indent="-228600">
            <a:lnSpc>
              <a:spcPct val="100000"/>
            </a:lnSpc>
            <a:spcBef>
              <a:spcPct val="0"/>
            </a:spcBef>
            <a:spcAft>
              <a:spcPct val="15000"/>
            </a:spcAft>
            <a:buChar char="•"/>
          </a:pPr>
          <a:r>
            <a:rPr lang="en-US" altLang="zh-CN" sz="2000" b="1" dirty="0">
              <a:solidFill>
                <a:schemeClr val="dk1"/>
              </a:solidFill>
              <a:latin typeface="微软雅黑" panose="020B0503020204020204" charset="-122"/>
              <a:ea typeface="微软雅黑" panose="020B0503020204020204" charset="-122"/>
            </a:rPr>
            <a:t>《</a:t>
          </a:r>
          <a:r>
            <a:rPr lang="zh-CN" altLang="zh-CN" sz="2000" b="1" dirty="0">
              <a:solidFill>
                <a:schemeClr val="dk1"/>
              </a:solidFill>
              <a:latin typeface="微软雅黑" panose="020B0503020204020204" charset="-122"/>
              <a:ea typeface="微软雅黑" panose="020B0503020204020204" charset="-122"/>
            </a:rPr>
            <a:t>大学生</a:t>
          </a:r>
          <a:r>
            <a:rPr lang="zh-CN" altLang="en-US" sz="2000" b="1" dirty="0">
              <a:solidFill>
                <a:schemeClr val="dk1"/>
              </a:solidFill>
              <a:latin typeface="微软雅黑" panose="020B0503020204020204" charset="-122"/>
              <a:ea typeface="微软雅黑" panose="020B0503020204020204" charset="-122"/>
            </a:rPr>
            <a:t>社会实践登记表</a:t>
          </a:r>
          <a:r>
            <a:rPr lang="en-US" altLang="zh-CN" sz="2000" b="1" dirty="0">
              <a:solidFill>
                <a:schemeClr val="dk1"/>
              </a:solidFill>
              <a:latin typeface="微软雅黑" panose="020B0503020204020204" charset="-122"/>
              <a:ea typeface="微软雅黑" panose="020B0503020204020204" charset="-122"/>
            </a:rPr>
            <a:t>》</a:t>
          </a:r>
          <a:r>
            <a:rPr lang="zh-CN" altLang="en-US" sz="2000" b="1" dirty="0">
              <a:solidFill>
                <a:schemeClr val="dk1"/>
              </a:solidFill>
              <a:latin typeface="微软雅黑" panose="020B0503020204020204" charset="-122"/>
              <a:ea typeface="微软雅黑" panose="020B0503020204020204" charset="-122"/>
            </a:rPr>
            <a:t>、介绍信、相关参考文献等</a:t>
          </a:r>
          <a:endParaRPr sz="1200" dirty="0">
            <a:solidFill>
              <a:schemeClr val="dk1"/>
            </a:solidFill>
            <a:latin typeface="微软雅黑" panose="020B0503020204020204" charset="-122"/>
            <a:ea typeface="微软雅黑" panose="020B0503020204020204" charset="-122"/>
          </a:endParaRPr>
        </a:p>
      </dsp:txBody>
      <dsp:txXfrm>
        <a:off x="0" y="392482"/>
        <a:ext cx="7415395" cy="961390"/>
      </dsp:txXfrm>
    </dsp:sp>
    <dsp:sp modelId="{2F381A01-AEA5-441A-9B60-5E5AF05021B8}">
      <dsp:nvSpPr>
        <dsp:cNvPr id="4" name="圆角矩形 3"/>
        <dsp:cNvSpPr/>
      </dsp:nvSpPr>
      <dsp:spPr bwMode="white">
        <a:xfrm>
          <a:off x="213656" y="29330"/>
          <a:ext cx="2932218" cy="479993"/>
        </a:xfrm>
        <a:prstGeom prst="roundRect">
          <a:avLst/>
        </a:prstGeom>
        <a:solidFill>
          <a:srgbClr val="C00000">
            <a:alpha val="90000"/>
          </a:srgbClr>
        </a:solidFill>
      </dsp:spPr>
      <dsp:style>
        <a:lnRef idx="3">
          <a:schemeClr val="lt1"/>
        </a:lnRef>
        <a:fillRef idx="1">
          <a:schemeClr val="accent2">
            <a:alpha val="90000"/>
            <a:hueOff val="0"/>
            <a:satOff val="0"/>
            <a:lumOff val="0"/>
            <a:alpha val="90196"/>
          </a:schemeClr>
        </a:fillRef>
        <a:effectRef idx="1">
          <a:scrgbClr r="0" g="0" b="0"/>
        </a:effectRef>
        <a:fontRef idx="minor">
          <a:schemeClr val="lt1"/>
        </a:fontRef>
      </dsp:style>
      <dsp:txBody>
        <a:bodyPr lIns="196198" tIns="0" rIns="196198" bIns="0" anchor="ctr"/>
        <a:lstStyle>
          <a:lvl1pPr algn="l">
            <a:defRPr sz="9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lvl="0" algn="l">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1.</a:t>
          </a:r>
          <a:r>
            <a:rPr lang="zh-CN" altLang="en-US" sz="2000" b="1" dirty="0">
              <a:latin typeface="微软雅黑" panose="020B0503020204020204" charset="-122"/>
              <a:ea typeface="微软雅黑" panose="020B0503020204020204" charset="-122"/>
            </a:rPr>
            <a:t>基本实践材料</a:t>
          </a:r>
        </a:p>
      </dsp:txBody>
      <dsp:txXfrm>
        <a:off x="213656" y="29330"/>
        <a:ext cx="2932218" cy="479993"/>
      </dsp:txXfrm>
    </dsp:sp>
    <dsp:sp modelId="{7E8D1D2F-4F3F-4D3C-B230-C97ED53B4461}">
      <dsp:nvSpPr>
        <dsp:cNvPr id="8" name="矩形 7"/>
        <dsp:cNvSpPr/>
      </dsp:nvSpPr>
      <dsp:spPr bwMode="white">
        <a:xfrm>
          <a:off x="0" y="1749626"/>
          <a:ext cx="7415395" cy="656590"/>
        </a:xfrm>
        <a:prstGeom prst="rect">
          <a:avLst/>
        </a:prstGeom>
        <a:ln>
          <a:solidFill>
            <a:srgbClr val="C00000">
              <a:alpha val="70000"/>
            </a:srgbClr>
          </a:solidFill>
        </a:ln>
      </dsp:spPr>
      <dsp:style>
        <a:lnRef idx="2">
          <a:schemeClr val="accent2">
            <a:alpha val="90000"/>
            <a:hueOff val="0"/>
            <a:satOff val="0"/>
            <a:lumOff val="0"/>
            <a:alpha val="70196"/>
          </a:schemeClr>
        </a:lnRef>
        <a:fillRef idx="1">
          <a:schemeClr val="lt1">
            <a:alpha val="90000"/>
          </a:schemeClr>
        </a:fillRef>
        <a:effectRef idx="0">
          <a:scrgbClr r="0" g="0" b="0"/>
        </a:effectRef>
        <a:fontRef idx="minor"/>
      </dsp:style>
      <dsp:txBody>
        <a:bodyPr lIns="575517" tIns="187452" rIns="575517" bIns="142240" anchor="t"/>
        <a:lstStyle>
          <a:lvl1pPr algn="l">
            <a:defRPr sz="9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marL="228600" lvl="1" indent="-228600">
            <a:lnSpc>
              <a:spcPct val="100000"/>
            </a:lnSpc>
            <a:spcBef>
              <a:spcPct val="0"/>
            </a:spcBef>
            <a:spcAft>
              <a:spcPct val="15000"/>
            </a:spcAft>
            <a:buChar char="•"/>
          </a:pPr>
          <a:r>
            <a:rPr lang="zh-CN" altLang="en-US" sz="2000" b="1" dirty="0">
              <a:solidFill>
                <a:schemeClr val="dk1"/>
              </a:solidFill>
              <a:latin typeface="微软雅黑" panose="020B0503020204020204" charset="-122"/>
              <a:ea typeface="微软雅黑" panose="020B0503020204020204" charset="-122"/>
            </a:rPr>
            <a:t>照相机、小型录像机、录音笔、电脑等</a:t>
          </a:r>
          <a:endParaRPr>
            <a:solidFill>
              <a:schemeClr val="dk1"/>
            </a:solidFill>
          </a:endParaRPr>
        </a:p>
      </dsp:txBody>
      <dsp:txXfrm>
        <a:off x="0" y="1749626"/>
        <a:ext cx="7415395" cy="656590"/>
      </dsp:txXfrm>
    </dsp:sp>
    <dsp:sp modelId="{584CE17C-9C00-4C69-A1E7-B0D01B97E1F2}">
      <dsp:nvSpPr>
        <dsp:cNvPr id="7" name="圆角矩形 6"/>
        <dsp:cNvSpPr/>
      </dsp:nvSpPr>
      <dsp:spPr bwMode="white">
        <a:xfrm>
          <a:off x="213656" y="1386473"/>
          <a:ext cx="2932218" cy="479993"/>
        </a:xfrm>
        <a:prstGeom prst="roundRect">
          <a:avLst/>
        </a:prstGeom>
        <a:solidFill>
          <a:srgbClr val="C00000">
            <a:alpha val="70000"/>
          </a:srgbClr>
        </a:solidFill>
      </dsp:spPr>
      <dsp:style>
        <a:lnRef idx="3">
          <a:schemeClr val="lt1"/>
        </a:lnRef>
        <a:fillRef idx="1">
          <a:schemeClr val="accent2">
            <a:alpha val="90000"/>
            <a:hueOff val="0"/>
            <a:satOff val="0"/>
            <a:lumOff val="0"/>
            <a:alpha val="70196"/>
          </a:schemeClr>
        </a:fillRef>
        <a:effectRef idx="1">
          <a:scrgbClr r="0" g="0" b="0"/>
        </a:effectRef>
        <a:fontRef idx="minor">
          <a:schemeClr val="lt1"/>
        </a:fontRef>
      </dsp:style>
      <dsp:txBody>
        <a:bodyPr lIns="196198" tIns="0" rIns="196198" bIns="0" anchor="ctr"/>
        <a:lstStyle>
          <a:lvl1pPr algn="l">
            <a:defRPr sz="9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lvl="0" algn="l">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2.</a:t>
          </a:r>
          <a:r>
            <a:rPr lang="zh-CN" altLang="en-US" sz="2000" b="1" dirty="0">
              <a:latin typeface="微软雅黑" panose="020B0503020204020204" charset="-122"/>
              <a:ea typeface="微软雅黑" panose="020B0503020204020204" charset="-122"/>
            </a:rPr>
            <a:t>电子记录设备</a:t>
          </a:r>
        </a:p>
      </dsp:txBody>
      <dsp:txXfrm>
        <a:off x="213656" y="1386473"/>
        <a:ext cx="2932218" cy="479993"/>
      </dsp:txXfrm>
    </dsp:sp>
    <dsp:sp modelId="{483905F9-69DD-4F8E-BFBF-5F8A3C6E1FB8}">
      <dsp:nvSpPr>
        <dsp:cNvPr id="11" name="矩形 10"/>
        <dsp:cNvSpPr/>
      </dsp:nvSpPr>
      <dsp:spPr bwMode="white">
        <a:xfrm>
          <a:off x="0" y="2828864"/>
          <a:ext cx="7415395" cy="1390650"/>
        </a:xfrm>
        <a:prstGeom prst="rect">
          <a:avLst/>
        </a:prstGeom>
        <a:ln>
          <a:solidFill>
            <a:srgbClr val="C00000">
              <a:alpha val="50000"/>
            </a:srgbClr>
          </a:solidFill>
        </a:ln>
      </dsp:spPr>
      <dsp:style>
        <a:lnRef idx="2">
          <a:schemeClr val="accent2">
            <a:alpha val="90000"/>
            <a:hueOff val="0"/>
            <a:satOff val="0"/>
            <a:lumOff val="0"/>
            <a:alpha val="50196"/>
          </a:schemeClr>
        </a:lnRef>
        <a:fillRef idx="1">
          <a:schemeClr val="lt1">
            <a:alpha val="90000"/>
          </a:schemeClr>
        </a:fillRef>
        <a:effectRef idx="0">
          <a:scrgbClr r="0" g="0" b="0"/>
        </a:effectRef>
        <a:fontRef idx="minor"/>
      </dsp:style>
      <dsp:txBody>
        <a:bodyPr lIns="575517" tIns="187452" rIns="575517" bIns="142240" anchor="t"/>
        <a:lstStyle>
          <a:lvl1pPr algn="l">
            <a:defRPr sz="9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marL="228600" lvl="1" indent="-228600">
            <a:lnSpc>
              <a:spcPct val="100000"/>
            </a:lnSpc>
            <a:spcBef>
              <a:spcPct val="0"/>
            </a:spcBef>
            <a:spcAft>
              <a:spcPct val="15000"/>
            </a:spcAft>
            <a:buChar char="•"/>
          </a:pPr>
          <a:r>
            <a:rPr lang="zh-CN" altLang="en-US" sz="2000" b="1" dirty="0">
              <a:solidFill>
                <a:schemeClr val="dk1"/>
              </a:solidFill>
              <a:latin typeface="微软雅黑" panose="020B0503020204020204" charset="-122"/>
              <a:ea typeface="微软雅黑" panose="020B0503020204020204" charset="-122"/>
            </a:rPr>
            <a:t>社会调查类实践一般要携带访谈提纲或调查问卷</a:t>
          </a:r>
          <a:endParaRPr lang="zh-CN" altLang="en-US" sz="2000" b="1" dirty="0">
            <a:solidFill>
              <a:schemeClr val="dk1"/>
            </a:solidFill>
            <a:latin typeface="微软雅黑" panose="020B0503020204020204" charset="-122"/>
            <a:ea typeface="微软雅黑" panose="020B0503020204020204" charset="-122"/>
          </a:endParaRPr>
        </a:p>
        <a:p>
          <a:pPr marL="228600" lvl="1" indent="-228600">
            <a:lnSpc>
              <a:spcPct val="100000"/>
            </a:lnSpc>
            <a:spcBef>
              <a:spcPct val="0"/>
            </a:spcBef>
            <a:spcAft>
              <a:spcPct val="15000"/>
            </a:spcAft>
            <a:buChar char="•"/>
          </a:pPr>
          <a:r>
            <a:rPr lang="zh-CN" altLang="en-US" sz="2000" b="1" dirty="0">
              <a:solidFill>
                <a:schemeClr val="dk1"/>
              </a:solidFill>
              <a:latin typeface="微软雅黑" panose="020B0503020204020204" charset="-122"/>
              <a:ea typeface="微软雅黑" panose="020B0503020204020204" charset="-122"/>
            </a:rPr>
            <a:t>公益服务类实践一般要携带相关宣传或服务用品</a:t>
          </a:r>
          <a:endParaRPr lang="zh-CN" altLang="en-US" sz="2000" b="1" dirty="0">
            <a:solidFill>
              <a:schemeClr val="dk1"/>
            </a:solidFill>
            <a:latin typeface="微软雅黑" panose="020B0503020204020204" charset="-122"/>
            <a:ea typeface="微软雅黑" panose="020B0503020204020204" charset="-122"/>
          </a:endParaRPr>
        </a:p>
        <a:p>
          <a:pPr marL="228600" lvl="1" indent="-228600">
            <a:lnSpc>
              <a:spcPct val="100000"/>
            </a:lnSpc>
            <a:spcBef>
              <a:spcPct val="0"/>
            </a:spcBef>
            <a:spcAft>
              <a:spcPct val="15000"/>
            </a:spcAft>
            <a:buChar char="•"/>
          </a:pPr>
          <a:r>
            <a:rPr lang="zh-CN" altLang="en-US" sz="2000" b="1" dirty="0">
              <a:solidFill>
                <a:schemeClr val="dk1"/>
              </a:solidFill>
              <a:latin typeface="微软雅黑" panose="020B0503020204020204" charset="-122"/>
              <a:ea typeface="微软雅黑" panose="020B0503020204020204" charset="-122"/>
            </a:rPr>
            <a:t>职业发展类实践可能需要安全帽、防护用品等</a:t>
          </a:r>
          <a:endParaRPr>
            <a:solidFill>
              <a:schemeClr val="dk1"/>
            </a:solidFill>
          </a:endParaRPr>
        </a:p>
      </dsp:txBody>
      <dsp:txXfrm>
        <a:off x="0" y="2828864"/>
        <a:ext cx="7415395" cy="1390650"/>
      </dsp:txXfrm>
    </dsp:sp>
    <dsp:sp modelId="{54E7C001-B0F0-421F-A25A-FA5549928C82}">
      <dsp:nvSpPr>
        <dsp:cNvPr id="10" name="圆角矩形 9"/>
        <dsp:cNvSpPr/>
      </dsp:nvSpPr>
      <dsp:spPr bwMode="white">
        <a:xfrm>
          <a:off x="213656" y="2438816"/>
          <a:ext cx="2932218" cy="479993"/>
        </a:xfrm>
        <a:prstGeom prst="roundRect">
          <a:avLst/>
        </a:prstGeom>
        <a:solidFill>
          <a:srgbClr val="C00000">
            <a:alpha val="50000"/>
          </a:srgbClr>
        </a:solidFill>
      </dsp:spPr>
      <dsp:style>
        <a:lnRef idx="3">
          <a:schemeClr val="lt1"/>
        </a:lnRef>
        <a:fillRef idx="1">
          <a:schemeClr val="accent2">
            <a:alpha val="90000"/>
            <a:hueOff val="0"/>
            <a:satOff val="0"/>
            <a:lumOff val="0"/>
            <a:alpha val="50196"/>
          </a:schemeClr>
        </a:fillRef>
        <a:effectRef idx="1">
          <a:scrgbClr r="0" g="0" b="0"/>
        </a:effectRef>
        <a:fontRef idx="minor">
          <a:schemeClr val="lt1"/>
        </a:fontRef>
      </dsp:style>
      <dsp:txBody>
        <a:bodyPr lIns="196198" tIns="0" rIns="196198" bIns="0" anchor="ctr"/>
        <a:lstStyle>
          <a:lvl1pPr algn="l">
            <a:defRPr sz="900"/>
          </a:lvl1pPr>
          <a:lvl2pPr marL="57150" indent="-57150" algn="l">
            <a:defRPr sz="700"/>
          </a:lvl2pPr>
          <a:lvl3pPr marL="114300" indent="-57150" algn="l">
            <a:defRPr sz="700"/>
          </a:lvl3pPr>
          <a:lvl4pPr marL="171450" indent="-57150" algn="l">
            <a:defRPr sz="700"/>
          </a:lvl4pPr>
          <a:lvl5pPr marL="228600" indent="-57150" algn="l">
            <a:defRPr sz="700"/>
          </a:lvl5pPr>
          <a:lvl6pPr marL="285750" indent="-57150" algn="l">
            <a:defRPr sz="700"/>
          </a:lvl6pPr>
          <a:lvl7pPr marL="342900" indent="-57150" algn="l">
            <a:defRPr sz="700"/>
          </a:lvl7pPr>
          <a:lvl8pPr marL="400050" indent="-57150" algn="l">
            <a:defRPr sz="700"/>
          </a:lvl8pPr>
          <a:lvl9pPr marL="457200" indent="-57150" algn="l">
            <a:defRPr sz="700"/>
          </a:lvl9pPr>
        </a:lstStyle>
        <a:p>
          <a:pPr lvl="0" algn="l">
            <a:lnSpc>
              <a:spcPct val="100000"/>
            </a:lnSpc>
            <a:spcBef>
              <a:spcPct val="0"/>
            </a:spcBef>
            <a:spcAft>
              <a:spcPct val="35000"/>
            </a:spcAft>
          </a:pPr>
          <a:r>
            <a:rPr lang="en-US" altLang="zh-CN" sz="2000" b="1" dirty="0">
              <a:latin typeface="微软雅黑" panose="020B0503020204020204" charset="-122"/>
              <a:ea typeface="微软雅黑" panose="020B0503020204020204" charset="-122"/>
            </a:rPr>
            <a:t>3.</a:t>
          </a:r>
          <a:r>
            <a:rPr lang="zh-CN" altLang="en-US" sz="2000" b="1" dirty="0">
              <a:latin typeface="微软雅黑" panose="020B0503020204020204" charset="-122"/>
              <a:ea typeface="微软雅黑" panose="020B0503020204020204" charset="-122"/>
            </a:rPr>
            <a:t>活动材料</a:t>
          </a:r>
        </a:p>
      </dsp:txBody>
      <dsp:txXfrm>
        <a:off x="213656" y="2438816"/>
        <a:ext cx="2932218" cy="479993"/>
      </dsp:txXfrm>
    </dsp:sp>
    <dsp:sp modelId="{3A6FAF94-6A2E-4B03-A417-97D1E107F043}">
      <dsp:nvSpPr>
        <dsp:cNvPr id="3" name="矩形 2" hidden="1"/>
        <dsp:cNvSpPr/>
      </dsp:nvSpPr>
      <dsp:spPr>
        <a:xfrm>
          <a:off x="0" y="45329"/>
          <a:ext cx="370770" cy="479993"/>
        </a:xfrm>
        <a:prstGeom prst="rect">
          <a:avLst/>
        </a:prstGeom>
      </dsp:spPr>
      <dsp:txXfrm>
        <a:off x="0" y="45329"/>
        <a:ext cx="370770" cy="479993"/>
      </dsp:txXfrm>
    </dsp:sp>
    <dsp:sp modelId="{3AE77545-69A0-476D-84C5-83B18E3331B8}">
      <dsp:nvSpPr>
        <dsp:cNvPr id="6" name="矩形 5" hidden="1"/>
        <dsp:cNvSpPr/>
      </dsp:nvSpPr>
      <dsp:spPr>
        <a:xfrm>
          <a:off x="0" y="1402472"/>
          <a:ext cx="370770" cy="479993"/>
        </a:xfrm>
        <a:prstGeom prst="rect">
          <a:avLst/>
        </a:prstGeom>
      </dsp:spPr>
      <dsp:txXfrm>
        <a:off x="0" y="1402472"/>
        <a:ext cx="370770" cy="479993"/>
      </dsp:txXfrm>
    </dsp:sp>
    <dsp:sp modelId="{12D77A41-2360-4107-90BC-7BB3AE7807A2}">
      <dsp:nvSpPr>
        <dsp:cNvPr id="9" name="矩形 8" hidden="1"/>
        <dsp:cNvSpPr/>
      </dsp:nvSpPr>
      <dsp:spPr>
        <a:xfrm>
          <a:off x="0" y="2454816"/>
          <a:ext cx="370770" cy="479993"/>
        </a:xfrm>
        <a:prstGeom prst="rect">
          <a:avLst/>
        </a:prstGeom>
      </dsp:spPr>
      <dsp:txXfrm>
        <a:off x="0" y="2454816"/>
        <a:ext cx="370770" cy="479993"/>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37525" cy="4259262"/>
        <a:chOff x="0" y="0"/>
        <a:chExt cx="8137525" cy="4259262"/>
      </a:xfrm>
    </dsp:grpSpPr>
    <dsp:sp modelId="{C3B8D309-11C9-4C63-8B94-C72F2DDEB6AF}">
      <dsp:nvSpPr>
        <dsp:cNvPr id="3" name="圆角矩形 2"/>
        <dsp:cNvSpPr/>
      </dsp:nvSpPr>
      <dsp:spPr bwMode="white">
        <a:xfrm>
          <a:off x="0" y="0"/>
          <a:ext cx="8137525" cy="655271"/>
        </a:xfrm>
        <a:prstGeom prst="roundRect">
          <a:avLst>
            <a:gd name="adj" fmla="val 10000"/>
          </a:avLst>
        </a:prstGeom>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600" b="0" dirty="0">
              <a:latin typeface="微软雅黑" panose="020B0503020204020204" charset="-122"/>
              <a:ea typeface="微软雅黑" panose="020B0503020204020204" charset="-122"/>
            </a:rPr>
            <a:t>1. </a:t>
          </a:r>
          <a:r>
            <a:rPr lang="zh-CN" altLang="en-US" sz="1600" b="0" dirty="0">
              <a:latin typeface="微软雅黑" panose="020B0503020204020204" charset="-122"/>
              <a:ea typeface="微软雅黑" panose="020B0503020204020204" charset="-122"/>
            </a:rPr>
            <a:t>以案例教学为主的临行前</a:t>
          </a:r>
          <a:r>
            <a:rPr lang="zh-CN" altLang="en-US" sz="1600" b="1" dirty="0">
              <a:solidFill>
                <a:srgbClr val="C00000"/>
              </a:solidFill>
              <a:latin typeface="微软雅黑" panose="020B0503020204020204" charset="-122"/>
              <a:ea typeface="微软雅黑" panose="020B0503020204020204" charset="-122"/>
            </a:rPr>
            <a:t>安全教育</a:t>
          </a:r>
        </a:p>
      </dsp:txBody>
      <dsp:txXfrm>
        <a:off x="0" y="0"/>
        <a:ext cx="8137525" cy="655271"/>
      </dsp:txXfrm>
    </dsp:sp>
    <dsp:sp modelId="{C4443DE3-193C-424E-8F81-68C9AA4ACD9A}">
      <dsp:nvSpPr>
        <dsp:cNvPr id="4" name="圆角矩形 3"/>
        <dsp:cNvSpPr/>
      </dsp:nvSpPr>
      <dsp:spPr bwMode="white">
        <a:xfrm>
          <a:off x="65527" y="65527"/>
          <a:ext cx="1627505" cy="524217"/>
        </a:xfrm>
        <a:prstGeom prst="roundRect">
          <a:avLst>
            <a:gd name="adj" fmla="val 10000"/>
          </a:avLst>
        </a:prstGeom>
        <a:blipFill rotWithShape="0">
          <a:blip r:embed="rId1"/>
          <a:stretch>
            <a:fillRect/>
          </a:stretch>
        </a:blipFill>
      </dsp:spPr>
      <dsp:style>
        <a:lnRef idx="1">
          <a:schemeClr val="lt1"/>
        </a:lnRef>
        <a:fillRef idx="1">
          <a:schemeClr val="accent2">
            <a:tint val="50000"/>
            <a:hueOff val="0"/>
            <a:satOff val="0"/>
            <a:lumOff val="0"/>
            <a:alpha val="100000"/>
          </a:schemeClr>
        </a:fillRef>
        <a:effectRef idx="1">
          <a:scrgbClr r="0" g="0" b="0"/>
        </a:effectRef>
        <a:fontRef idx="minor"/>
      </dsp:style>
      <dsp:txXfrm>
        <a:off x="65527" y="65527"/>
        <a:ext cx="1627505" cy="524217"/>
      </dsp:txXfrm>
    </dsp:sp>
    <dsp:sp modelId="{DBEEFDF2-86A6-4DD5-B8EC-A5491C528B8C}">
      <dsp:nvSpPr>
        <dsp:cNvPr id="5" name="圆角矩形 4"/>
        <dsp:cNvSpPr/>
      </dsp:nvSpPr>
      <dsp:spPr bwMode="white">
        <a:xfrm>
          <a:off x="0" y="720798"/>
          <a:ext cx="8137525" cy="655271"/>
        </a:xfrm>
        <a:prstGeom prst="roundRect">
          <a:avLst>
            <a:gd name="adj" fmla="val 10000"/>
          </a:avLst>
        </a:prstGeom>
        <a:sp3d prstMaterial="dkEdge">
          <a:bevelT w="8200" h="38100"/>
        </a:sp3d>
      </dsp:spPr>
      <dsp:style>
        <a:lnRef idx="0">
          <a:schemeClr val="lt1"/>
        </a:lnRef>
        <a:fillRef idx="2">
          <a:schemeClr val="accent2">
            <a:hueOff val="-300000"/>
            <a:satOff val="-16783"/>
            <a:lumOff val="1725"/>
            <a:alpha val="100000"/>
          </a:schemeClr>
        </a:fillRef>
        <a:effectRef idx="1">
          <a:scrgbClr r="0" g="0" b="0"/>
        </a:effectRef>
        <a:fontRef idx="minor">
          <a:schemeClr val="dk1"/>
        </a:fontRef>
      </dsp:style>
      <dsp:txBody>
        <a:bodyPr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600" b="0" dirty="0">
              <a:latin typeface="微软雅黑" panose="020B0503020204020204" charset="-122"/>
              <a:ea typeface="微软雅黑" panose="020B0503020204020204" charset="-122"/>
            </a:rPr>
            <a:t>2. </a:t>
          </a:r>
          <a:r>
            <a:rPr lang="zh-CN" altLang="en-US" sz="1600" b="0" dirty="0">
              <a:latin typeface="微软雅黑" panose="020B0503020204020204" charset="-122"/>
              <a:ea typeface="微软雅黑" panose="020B0503020204020204" charset="-122"/>
            </a:rPr>
            <a:t>学生自学</a:t>
          </a:r>
          <a:r>
            <a:rPr lang="en-US" altLang="zh-CN" sz="1600" b="0" dirty="0">
              <a:latin typeface="微软雅黑" panose="020B0503020204020204" charset="-122"/>
              <a:ea typeface="微软雅黑" panose="020B0503020204020204" charset="-122"/>
            </a:rPr>
            <a:t>《</a:t>
          </a:r>
          <a:r>
            <a:rPr lang="zh-CN" altLang="en-US" sz="1600" b="0" dirty="0">
              <a:latin typeface="微软雅黑" panose="020B0503020204020204" charset="-122"/>
              <a:ea typeface="微软雅黑" panose="020B0503020204020204" charset="-122"/>
            </a:rPr>
            <a:t>北京科技大学大学生社会实践安全管理办法</a:t>
          </a:r>
          <a:r>
            <a:rPr lang="en-US" altLang="zh-CN" sz="1600" b="0" dirty="0">
              <a:latin typeface="微软雅黑" panose="020B0503020204020204" charset="-122"/>
              <a:ea typeface="微软雅黑" panose="020B0503020204020204" charset="-122"/>
            </a:rPr>
            <a:t>》</a:t>
          </a:r>
          <a:r>
            <a:rPr lang="zh-CN" altLang="en-US" sz="1600" b="0" dirty="0">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签订</a:t>
          </a:r>
          <a:r>
            <a:rPr lang="en-US" altLang="zh-CN" sz="1600" b="1" dirty="0">
              <a:solidFill>
                <a:srgbClr val="C00000"/>
              </a:solidFill>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安全个人承诺书</a:t>
          </a:r>
          <a:r>
            <a:rPr lang="en-US" altLang="zh-CN" sz="1600" b="1" dirty="0">
              <a:solidFill>
                <a:srgbClr val="C00000"/>
              </a:solidFill>
              <a:latin typeface="微软雅黑" panose="020B0503020204020204" charset="-122"/>
              <a:ea typeface="微软雅黑" panose="020B0503020204020204" charset="-122"/>
            </a:rPr>
            <a:t>》</a:t>
          </a:r>
          <a:endParaRPr lang="zh-CN" altLang="en-US" sz="1600" b="1" dirty="0">
            <a:solidFill>
              <a:srgbClr val="C00000"/>
            </a:solidFill>
            <a:latin typeface="微软雅黑" panose="020B0503020204020204" charset="-122"/>
            <a:ea typeface="微软雅黑" panose="020B0503020204020204" charset="-122"/>
          </a:endParaRPr>
        </a:p>
      </dsp:txBody>
      <dsp:txXfrm>
        <a:off x="0" y="720798"/>
        <a:ext cx="8137525" cy="655271"/>
      </dsp:txXfrm>
    </dsp:sp>
    <dsp:sp modelId="{C77D9A79-AB60-4EEA-BFF0-982C417D2EA5}">
      <dsp:nvSpPr>
        <dsp:cNvPr id="6" name="圆角矩形 5"/>
        <dsp:cNvSpPr/>
      </dsp:nvSpPr>
      <dsp:spPr bwMode="white">
        <a:xfrm>
          <a:off x="65527" y="786325"/>
          <a:ext cx="1627505" cy="524217"/>
        </a:xfrm>
        <a:prstGeom prst="roundRect">
          <a:avLst>
            <a:gd name="adj" fmla="val 10000"/>
          </a:avLst>
        </a:prstGeom>
        <a:blipFill rotWithShape="0">
          <a:blip r:embed="rId2"/>
          <a:stretch>
            <a:fillRect/>
          </a:stretch>
        </a:blipFill>
      </dsp:spPr>
      <dsp:style>
        <a:lnRef idx="1">
          <a:schemeClr val="lt1"/>
        </a:lnRef>
        <a:fillRef idx="1">
          <a:schemeClr val="accent2">
            <a:tint val="50000"/>
            <a:hueOff val="-192000"/>
            <a:satOff val="-15136"/>
            <a:lumOff val="-156"/>
            <a:alpha val="100000"/>
          </a:schemeClr>
        </a:fillRef>
        <a:effectRef idx="1">
          <a:scrgbClr r="0" g="0" b="0"/>
        </a:effectRef>
        <a:fontRef idx="minor"/>
      </dsp:style>
      <dsp:txXfrm>
        <a:off x="65527" y="786325"/>
        <a:ext cx="1627505" cy="524217"/>
      </dsp:txXfrm>
    </dsp:sp>
    <dsp:sp modelId="{AFAC1C92-8A09-4BF2-B633-39CD597A5338}">
      <dsp:nvSpPr>
        <dsp:cNvPr id="7" name="圆角矩形 6"/>
        <dsp:cNvSpPr/>
      </dsp:nvSpPr>
      <dsp:spPr bwMode="white">
        <a:xfrm>
          <a:off x="0" y="1441596"/>
          <a:ext cx="8137525" cy="655271"/>
        </a:xfrm>
        <a:prstGeom prst="roundRect">
          <a:avLst>
            <a:gd name="adj" fmla="val 10000"/>
          </a:avLst>
        </a:prstGeom>
        <a:sp3d prstMaterial="dkEdge">
          <a:bevelT w="8200" h="38100"/>
        </a:sp3d>
      </dsp:spPr>
      <dsp:style>
        <a:lnRef idx="0">
          <a:schemeClr val="lt1"/>
        </a:lnRef>
        <a:fillRef idx="2">
          <a:schemeClr val="accent2">
            <a:hueOff val="-600000"/>
            <a:satOff val="-33568"/>
            <a:lumOff val="3451"/>
            <a:alpha val="100000"/>
          </a:schemeClr>
        </a:fillRef>
        <a:effectRef idx="1">
          <a:scrgbClr r="0" g="0" b="0"/>
        </a:effectRef>
        <a:fontRef idx="minor">
          <a:schemeClr val="dk1"/>
        </a:fontRef>
      </dsp:style>
      <dsp:txBody>
        <a:bodyPr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600" b="0" dirty="0">
              <a:latin typeface="微软雅黑" panose="020B0503020204020204" charset="-122"/>
              <a:ea typeface="微软雅黑" panose="020B0503020204020204" charset="-122"/>
            </a:rPr>
            <a:t>3. </a:t>
          </a:r>
          <a:r>
            <a:rPr lang="zh-CN" altLang="en-US" sz="1600" b="0" dirty="0">
              <a:latin typeface="微软雅黑" panose="020B0503020204020204" charset="-122"/>
              <a:ea typeface="微软雅黑" panose="020B0503020204020204" charset="-122"/>
            </a:rPr>
            <a:t>学校为每名学生</a:t>
          </a:r>
          <a:r>
            <a:rPr lang="zh-CN" altLang="en-US" sz="1600" b="1" dirty="0">
              <a:solidFill>
                <a:srgbClr val="C00000"/>
              </a:solidFill>
              <a:latin typeface="微软雅黑" panose="020B0503020204020204" charset="-122"/>
              <a:ea typeface="微软雅黑" panose="020B0503020204020204" charset="-122"/>
            </a:rPr>
            <a:t>购买意外伤害短期保险</a:t>
          </a:r>
        </a:p>
      </dsp:txBody>
      <dsp:txXfrm>
        <a:off x="0" y="1441596"/>
        <a:ext cx="8137525" cy="655271"/>
      </dsp:txXfrm>
    </dsp:sp>
    <dsp:sp modelId="{85EAA967-3A43-4A52-A324-87F89E9A9F7A}">
      <dsp:nvSpPr>
        <dsp:cNvPr id="8" name="圆角矩形 7"/>
        <dsp:cNvSpPr/>
      </dsp:nvSpPr>
      <dsp:spPr bwMode="white">
        <a:xfrm>
          <a:off x="65527" y="1507123"/>
          <a:ext cx="1627505" cy="524217"/>
        </a:xfrm>
        <a:prstGeom prst="roundRect">
          <a:avLst>
            <a:gd name="adj" fmla="val 10000"/>
          </a:avLst>
        </a:prstGeom>
        <a:blipFill rotWithShape="0">
          <a:blip r:embed="rId3"/>
          <a:stretch>
            <a:fillRect/>
          </a:stretch>
        </a:blipFill>
      </dsp:spPr>
      <dsp:style>
        <a:lnRef idx="1">
          <a:schemeClr val="lt1"/>
        </a:lnRef>
        <a:fillRef idx="1">
          <a:schemeClr val="accent2">
            <a:tint val="50000"/>
            <a:hueOff val="-384000"/>
            <a:satOff val="-30274"/>
            <a:lumOff val="-313"/>
            <a:alpha val="100000"/>
          </a:schemeClr>
        </a:fillRef>
        <a:effectRef idx="1">
          <a:scrgbClr r="0" g="0" b="0"/>
        </a:effectRef>
        <a:fontRef idx="minor"/>
      </dsp:style>
      <dsp:txXfrm>
        <a:off x="65527" y="1507123"/>
        <a:ext cx="1627505" cy="524217"/>
      </dsp:txXfrm>
    </dsp:sp>
    <dsp:sp modelId="{D2B97F6F-9287-4C8A-80F9-ADDBCFF477AC}">
      <dsp:nvSpPr>
        <dsp:cNvPr id="9" name="圆角矩形 8"/>
        <dsp:cNvSpPr/>
      </dsp:nvSpPr>
      <dsp:spPr bwMode="white">
        <a:xfrm>
          <a:off x="0" y="2162395"/>
          <a:ext cx="8137525" cy="655271"/>
        </a:xfrm>
        <a:prstGeom prst="roundRect">
          <a:avLst>
            <a:gd name="adj" fmla="val 10000"/>
          </a:avLst>
        </a:prstGeom>
        <a:sp3d prstMaterial="dkEdge">
          <a:bevelT w="8200" h="38100"/>
        </a:sp3d>
      </dsp:spPr>
      <dsp:style>
        <a:lnRef idx="0">
          <a:schemeClr val="lt1"/>
        </a:lnRef>
        <a:fillRef idx="2">
          <a:schemeClr val="accent2">
            <a:hueOff val="-900000"/>
            <a:satOff val="-50352"/>
            <a:lumOff val="5176"/>
            <a:alpha val="100000"/>
          </a:schemeClr>
        </a:fillRef>
        <a:effectRef idx="1">
          <a:scrgbClr r="0" g="0" b="0"/>
        </a:effectRef>
        <a:fontRef idx="minor">
          <a:schemeClr val="dk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600" b="0" dirty="0">
              <a:latin typeface="微软雅黑" panose="020B0503020204020204" charset="-122"/>
              <a:ea typeface="微软雅黑" panose="020B0503020204020204" charset="-122"/>
            </a:rPr>
            <a:t>4. </a:t>
          </a:r>
          <a:r>
            <a:rPr lang="zh-CN" altLang="en-US" sz="1600" b="0" dirty="0">
              <a:latin typeface="微软雅黑" panose="020B0503020204020204" charset="-122"/>
              <a:ea typeface="微软雅黑" panose="020B0503020204020204" charset="-122"/>
            </a:rPr>
            <a:t>向每位学生家长</a:t>
          </a:r>
          <a:r>
            <a:rPr lang="zh-CN" altLang="en-US" sz="1600" b="1" dirty="0">
              <a:solidFill>
                <a:srgbClr val="C00000"/>
              </a:solidFill>
              <a:latin typeface="微软雅黑" panose="020B0503020204020204" charset="-122"/>
              <a:ea typeface="微软雅黑" panose="020B0503020204020204" charset="-122"/>
            </a:rPr>
            <a:t>寄送</a:t>
          </a:r>
          <a:r>
            <a:rPr lang="en-US" altLang="zh-CN" sz="1600" b="1" dirty="0">
              <a:solidFill>
                <a:srgbClr val="C00000"/>
              </a:solidFill>
              <a:latin typeface="微软雅黑" panose="020B0503020204020204" charset="-122"/>
              <a:ea typeface="微软雅黑" panose="020B0503020204020204" charset="-122"/>
            </a:rPr>
            <a:t>《</a:t>
          </a:r>
          <a:r>
            <a:rPr lang="zh-CN" altLang="en-US" sz="1600" b="1" dirty="0">
              <a:solidFill>
                <a:srgbClr val="C00000"/>
              </a:solidFill>
              <a:latin typeface="微软雅黑" panose="020B0503020204020204" charset="-122"/>
              <a:ea typeface="微软雅黑" panose="020B0503020204020204" charset="-122"/>
            </a:rPr>
            <a:t>致家长的一封信</a:t>
          </a:r>
          <a:r>
            <a:rPr lang="en-US" altLang="zh-CN" sz="1600" b="1" dirty="0">
              <a:solidFill>
                <a:srgbClr val="C00000"/>
              </a:solidFill>
              <a:latin typeface="微软雅黑" panose="020B0503020204020204" charset="-122"/>
              <a:ea typeface="微软雅黑" panose="020B0503020204020204" charset="-122"/>
            </a:rPr>
            <a:t>》</a:t>
          </a:r>
          <a:r>
            <a:rPr lang="zh-CN" altLang="en-US" sz="1600" b="0" dirty="0">
              <a:latin typeface="微软雅黑" panose="020B0503020204020204" charset="-122"/>
              <a:ea typeface="微软雅黑" panose="020B0503020204020204" charset="-122"/>
            </a:rPr>
            <a:t>，请求家长配合学校做好学生实践安全监督工作</a:t>
          </a:r>
          <a:endParaRPr sz="6500"/>
        </a:p>
      </dsp:txBody>
      <dsp:txXfrm>
        <a:off x="0" y="2162395"/>
        <a:ext cx="8137525" cy="655271"/>
      </dsp:txXfrm>
    </dsp:sp>
    <dsp:sp modelId="{4B440DF8-ED19-498E-90BB-ADAA149C0554}">
      <dsp:nvSpPr>
        <dsp:cNvPr id="10" name="圆角矩形 9"/>
        <dsp:cNvSpPr/>
      </dsp:nvSpPr>
      <dsp:spPr bwMode="white">
        <a:xfrm>
          <a:off x="65527" y="2227922"/>
          <a:ext cx="1627505" cy="524217"/>
        </a:xfrm>
        <a:prstGeom prst="roundRect">
          <a:avLst>
            <a:gd name="adj" fmla="val 10000"/>
          </a:avLst>
        </a:prstGeom>
        <a:blipFill rotWithShape="0">
          <a:blip r:embed="rId4"/>
          <a:stretch>
            <a:fillRect/>
          </a:stretch>
        </a:blipFill>
      </dsp:spPr>
      <dsp:style>
        <a:lnRef idx="1">
          <a:schemeClr val="lt1"/>
        </a:lnRef>
        <a:fillRef idx="1">
          <a:schemeClr val="accent2">
            <a:tint val="50000"/>
            <a:hueOff val="-576000"/>
            <a:satOff val="-45411"/>
            <a:lumOff val="-470"/>
            <a:alpha val="100000"/>
          </a:schemeClr>
        </a:fillRef>
        <a:effectRef idx="1">
          <a:scrgbClr r="0" g="0" b="0"/>
        </a:effectRef>
        <a:fontRef idx="minor"/>
      </dsp:style>
      <dsp:txXfrm>
        <a:off x="65527" y="2227922"/>
        <a:ext cx="1627505" cy="524217"/>
      </dsp:txXfrm>
    </dsp:sp>
    <dsp:sp modelId="{160FBBEC-737A-4449-86B2-2D992238F0D7}">
      <dsp:nvSpPr>
        <dsp:cNvPr id="11" name="圆角矩形 10"/>
        <dsp:cNvSpPr/>
      </dsp:nvSpPr>
      <dsp:spPr bwMode="white">
        <a:xfrm>
          <a:off x="0" y="2883193"/>
          <a:ext cx="8137525" cy="655271"/>
        </a:xfrm>
        <a:prstGeom prst="roundRect">
          <a:avLst>
            <a:gd name="adj" fmla="val 10000"/>
          </a:avLst>
        </a:prstGeom>
        <a:sp3d prstMaterial="dkEdge">
          <a:bevelT w="8200" h="38100"/>
        </a:sp3d>
      </dsp:spPr>
      <dsp:style>
        <a:lnRef idx="0">
          <a:schemeClr val="lt1"/>
        </a:lnRef>
        <a:fillRef idx="2">
          <a:schemeClr val="accent2">
            <a:hueOff val="-1200000"/>
            <a:satOff val="-67136"/>
            <a:lumOff val="6902"/>
            <a:alpha val="100000"/>
          </a:schemeClr>
        </a:fillRef>
        <a:effectRef idx="1">
          <a:scrgbClr r="0" g="0" b="0"/>
        </a:effectRef>
        <a:fontRef idx="minor">
          <a:schemeClr val="dk1"/>
        </a:fontRef>
      </dsp:style>
      <dsp:txBody>
        <a:bodyPr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ts val="0"/>
            </a:spcAft>
          </a:pPr>
          <a:r>
            <a:rPr lang="en-US" altLang="zh-CN" sz="1600" b="0" dirty="0">
              <a:latin typeface="微软雅黑" panose="020B0503020204020204" charset="-122"/>
              <a:ea typeface="微软雅黑" panose="020B0503020204020204" charset="-122"/>
            </a:rPr>
            <a:t>5. </a:t>
          </a:r>
          <a:r>
            <a:rPr lang="zh-CN" altLang="en-US" sz="1600" b="0" dirty="0">
              <a:latin typeface="微软雅黑" panose="020B0503020204020204" charset="-122"/>
              <a:ea typeface="微软雅黑" panose="020B0503020204020204" charset="-122"/>
            </a:rPr>
            <a:t>要求学院社会实践工作组、团队指导老师随时与学生保持联系，</a:t>
          </a:r>
          <a:r>
            <a:rPr lang="zh-CN" altLang="en-US" sz="1600" b="1" dirty="0">
              <a:solidFill>
                <a:srgbClr val="C00000"/>
              </a:solidFill>
              <a:latin typeface="微软雅黑" panose="020B0503020204020204" charset="-122"/>
              <a:ea typeface="微软雅黑" panose="020B0503020204020204" charset="-122"/>
            </a:rPr>
            <a:t>给予安全指导</a:t>
          </a:r>
        </a:p>
      </dsp:txBody>
      <dsp:txXfrm>
        <a:off x="0" y="2883193"/>
        <a:ext cx="8137525" cy="655271"/>
      </dsp:txXfrm>
    </dsp:sp>
    <dsp:sp modelId="{4D31C6DD-C541-4030-9482-8B803A016BC2}">
      <dsp:nvSpPr>
        <dsp:cNvPr id="12" name="圆角矩形 11"/>
        <dsp:cNvSpPr/>
      </dsp:nvSpPr>
      <dsp:spPr bwMode="white">
        <a:xfrm>
          <a:off x="65527" y="2948720"/>
          <a:ext cx="1627505" cy="524217"/>
        </a:xfrm>
        <a:prstGeom prst="roundRect">
          <a:avLst>
            <a:gd name="adj" fmla="val 10000"/>
          </a:avLst>
        </a:prstGeom>
        <a:blipFill rotWithShape="0">
          <a:blip r:embed="rId5"/>
          <a:stretch>
            <a:fillRect/>
          </a:stretch>
        </a:blipFill>
      </dsp:spPr>
      <dsp:style>
        <a:lnRef idx="1">
          <a:schemeClr val="lt1"/>
        </a:lnRef>
        <a:fillRef idx="1">
          <a:schemeClr val="accent2">
            <a:tint val="50000"/>
            <a:hueOff val="-768000"/>
            <a:satOff val="-60548"/>
            <a:lumOff val="-626"/>
            <a:alpha val="100000"/>
          </a:schemeClr>
        </a:fillRef>
        <a:effectRef idx="1">
          <a:scrgbClr r="0" g="0" b="0"/>
        </a:effectRef>
        <a:fontRef idx="minor"/>
      </dsp:style>
      <dsp:txXfrm>
        <a:off x="65527" y="2948720"/>
        <a:ext cx="1627505" cy="524217"/>
      </dsp:txXfrm>
    </dsp:sp>
    <dsp:sp modelId="{793FC91C-E468-4124-BC47-12088186DC45}">
      <dsp:nvSpPr>
        <dsp:cNvPr id="13" name="圆角矩形 12"/>
        <dsp:cNvSpPr/>
      </dsp:nvSpPr>
      <dsp:spPr bwMode="white">
        <a:xfrm>
          <a:off x="0" y="3603991"/>
          <a:ext cx="8137525" cy="655271"/>
        </a:xfrm>
        <a:prstGeom prst="roundRect">
          <a:avLst>
            <a:gd name="adj" fmla="val 10000"/>
          </a:avLst>
        </a:prstGeom>
        <a:sp3d prstMaterial="dkEdge">
          <a:bevelT w="8200" h="38100"/>
        </a:sp3d>
      </dsp:spPr>
      <dsp:style>
        <a:lnRef idx="0">
          <a:schemeClr val="lt1"/>
        </a:lnRef>
        <a:fillRef idx="2">
          <a:schemeClr val="accent2">
            <a:hueOff val="-1500000"/>
            <a:satOff val="-83921"/>
            <a:lumOff val="8627"/>
            <a:alpha val="100000"/>
          </a:schemeClr>
        </a:fillRef>
        <a:effectRef idx="1">
          <a:scrgbClr r="0" g="0" b="0"/>
        </a:effectRef>
        <a:fontRef idx="minor">
          <a:schemeClr val="dk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zh-CN" sz="1600" b="0" dirty="0">
              <a:latin typeface="微软雅黑" panose="020B0503020204020204" charset="-122"/>
              <a:ea typeface="微软雅黑" panose="020B0503020204020204" charset="-122"/>
            </a:rPr>
            <a:t>6. </a:t>
          </a:r>
          <a:r>
            <a:rPr lang="zh-CN" altLang="en-US" sz="1600" b="0" dirty="0">
              <a:latin typeface="微软雅黑" panose="020B0503020204020204" charset="-122"/>
              <a:ea typeface="微软雅黑" panose="020B0503020204020204" charset="-122"/>
            </a:rPr>
            <a:t>通过</a:t>
          </a:r>
          <a:r>
            <a:rPr lang="zh-CN" sz="1600" b="1" dirty="0">
              <a:solidFill>
                <a:srgbClr val="C00000"/>
              </a:solidFill>
              <a:latin typeface="微软雅黑" panose="020B0503020204020204" charset="-122"/>
              <a:ea typeface="微软雅黑" panose="020B0503020204020204" charset="-122"/>
            </a:rPr>
            <a:t>定位打卡</a:t>
          </a:r>
          <a:r>
            <a:rPr lang="zh-CN" altLang="en-US" sz="1600" b="1" dirty="0">
              <a:solidFill>
                <a:srgbClr val="C00000"/>
              </a:solidFill>
              <a:latin typeface="微软雅黑" panose="020B0503020204020204" charset="-122"/>
              <a:ea typeface="微软雅黑" panose="020B0503020204020204" charset="-122"/>
            </a:rPr>
            <a:t>系统</a:t>
          </a:r>
          <a:r>
            <a:rPr lang="zh-CN" sz="1600" b="0" dirty="0">
              <a:latin typeface="微软雅黑" panose="020B0503020204020204" charset="-122"/>
              <a:ea typeface="微软雅黑" panose="020B0503020204020204" charset="-122"/>
            </a:rPr>
            <a:t>，要求各实践团每日反馈实践动态</a:t>
          </a:r>
          <a:endParaRPr lang="zh-CN" altLang="en-US" sz="1600" b="0" dirty="0">
            <a:latin typeface="微软雅黑" panose="020B0503020204020204" charset="-122"/>
            <a:ea typeface="微软雅黑" panose="020B0503020204020204" charset="-122"/>
          </a:endParaRPr>
        </a:p>
      </dsp:txBody>
      <dsp:txXfrm>
        <a:off x="0" y="3603991"/>
        <a:ext cx="8137525" cy="655271"/>
      </dsp:txXfrm>
    </dsp:sp>
    <dsp:sp modelId="{3419E196-DDFE-467D-9C27-123DD01B2415}">
      <dsp:nvSpPr>
        <dsp:cNvPr id="14" name="圆角矩形 13"/>
        <dsp:cNvSpPr/>
      </dsp:nvSpPr>
      <dsp:spPr bwMode="white">
        <a:xfrm>
          <a:off x="65527" y="3669518"/>
          <a:ext cx="1627505" cy="524217"/>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t="-29000" b="-29000"/>
          </a:stretch>
        </a:blipFill>
      </dsp:spPr>
      <dsp:style>
        <a:lnRef idx="1">
          <a:schemeClr val="lt1"/>
        </a:lnRef>
        <a:fillRef idx="1">
          <a:schemeClr val="accent2">
            <a:tint val="50000"/>
            <a:hueOff val="-960000"/>
            <a:satOff val="-75685"/>
            <a:lumOff val="-783"/>
            <a:alpha val="100000"/>
          </a:schemeClr>
        </a:fillRef>
        <a:effectRef idx="1">
          <a:scrgbClr r="0" g="0" b="0"/>
        </a:effectRef>
        <a:fontRef idx="minor"/>
      </dsp:style>
      <dsp:txXfrm>
        <a:off x="65527" y="3669518"/>
        <a:ext cx="1627505" cy="524217"/>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913197" cy="1714129"/>
        <a:chOff x="0" y="0"/>
        <a:chExt cx="6913197" cy="1714129"/>
      </a:xfrm>
    </dsp:grpSpPr>
    <dsp:sp modelId="{B99717B5-21E1-4B41-9F98-7695B810117C}">
      <dsp:nvSpPr>
        <dsp:cNvPr id="3" name="右箭头 2"/>
        <dsp:cNvSpPr/>
      </dsp:nvSpPr>
      <dsp:spPr bwMode="white">
        <a:xfrm>
          <a:off x="518490" y="0"/>
          <a:ext cx="5876217" cy="1714129"/>
        </a:xfrm>
        <a:prstGeom prst="rightArrow">
          <a:avLst/>
        </a:prstGeom>
      </dsp:spPr>
      <dsp:style>
        <a:lnRef idx="0">
          <a:schemeClr val="dk1"/>
        </a:lnRef>
        <a:fillRef idx="1">
          <a:schemeClr val="accent2">
            <a:tint val="40000"/>
          </a:schemeClr>
        </a:fillRef>
        <a:effectRef idx="0">
          <a:scrgbClr r="0" g="0" b="0"/>
        </a:effectRef>
        <a:fontRef idx="minor"/>
      </dsp:style>
      <dsp:txXfrm>
        <a:off x="518490" y="0"/>
        <a:ext cx="5876217" cy="1714129"/>
      </dsp:txXfrm>
    </dsp:sp>
    <dsp:sp modelId="{7DEB8E93-9F55-4041-9170-83322B81C780}">
      <dsp:nvSpPr>
        <dsp:cNvPr id="4" name="圆角矩形 3"/>
        <dsp:cNvSpPr/>
      </dsp:nvSpPr>
      <dsp:spPr bwMode="white">
        <a:xfrm>
          <a:off x="0" y="514239"/>
          <a:ext cx="1536266" cy="685652"/>
        </a:xfrm>
        <a:prstGeom prst="roundRect">
          <a:avLst/>
        </a:prstGeom>
      </dsp:spPr>
      <dsp:style>
        <a:lnRef idx="2">
          <a:schemeClr val="lt1"/>
        </a:lnRef>
        <a:fillRef idx="1">
          <a:schemeClr val="accent2">
            <a:shade val="80000"/>
            <a:hueOff val="0"/>
            <a:satOff val="0"/>
            <a:lumOff val="0"/>
            <a:alpha val="100000"/>
          </a:schemeClr>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latin typeface="微软雅黑" panose="020B0503020204020204" charset="-122"/>
              <a:ea typeface="微软雅黑" panose="020B0503020204020204" charset="-122"/>
            </a:rPr>
            <a:t>乘坐合法安全交通工具</a:t>
          </a:r>
        </a:p>
      </dsp:txBody>
      <dsp:txXfrm>
        <a:off x="0" y="514239"/>
        <a:ext cx="1536266" cy="685652"/>
      </dsp:txXfrm>
    </dsp:sp>
    <dsp:sp modelId="{B2133E16-D59E-457A-9EF7-6C4E7A7516F5}">
      <dsp:nvSpPr>
        <dsp:cNvPr id="5" name="圆角矩形 4"/>
        <dsp:cNvSpPr/>
      </dsp:nvSpPr>
      <dsp:spPr bwMode="white">
        <a:xfrm>
          <a:off x="1792310" y="514239"/>
          <a:ext cx="1536266" cy="685652"/>
        </a:xfrm>
        <a:prstGeom prst="roundRect">
          <a:avLst/>
        </a:prstGeom>
      </dsp:spPr>
      <dsp:style>
        <a:lnRef idx="2">
          <a:schemeClr val="lt1"/>
        </a:lnRef>
        <a:fillRef idx="1">
          <a:schemeClr val="accent2">
            <a:shade val="80000"/>
            <a:hueOff val="-160000"/>
            <a:satOff val="3529"/>
            <a:lumOff val="9150"/>
            <a:alpha val="100000"/>
          </a:schemeClr>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latin typeface="微软雅黑" panose="020B0503020204020204" charset="-122"/>
              <a:ea typeface="微软雅黑" panose="020B0503020204020204" charset="-122"/>
            </a:rPr>
            <a:t>遵守安全规范，服从管理</a:t>
          </a:r>
        </a:p>
      </dsp:txBody>
      <dsp:txXfrm>
        <a:off x="1792310" y="514239"/>
        <a:ext cx="1536266" cy="685652"/>
      </dsp:txXfrm>
    </dsp:sp>
    <dsp:sp modelId="{2203AFFE-F587-4F56-A39F-171C84625E21}">
      <dsp:nvSpPr>
        <dsp:cNvPr id="6" name="圆角矩形 5"/>
        <dsp:cNvSpPr/>
      </dsp:nvSpPr>
      <dsp:spPr bwMode="white">
        <a:xfrm>
          <a:off x="3584621" y="514239"/>
          <a:ext cx="1536266" cy="685652"/>
        </a:xfrm>
        <a:prstGeom prst="roundRect">
          <a:avLst/>
        </a:prstGeom>
      </dsp:spPr>
      <dsp:style>
        <a:lnRef idx="2">
          <a:schemeClr val="lt1"/>
        </a:lnRef>
        <a:fillRef idx="1">
          <a:schemeClr val="accent2">
            <a:shade val="80000"/>
            <a:hueOff val="-320000"/>
            <a:satOff val="7059"/>
            <a:lumOff val="18301"/>
            <a:alpha val="100000"/>
          </a:schemeClr>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latin typeface="微软雅黑" panose="020B0503020204020204" charset="-122"/>
              <a:ea typeface="微软雅黑" panose="020B0503020204020204" charset="-122"/>
            </a:rPr>
            <a:t>突发意外规范求生，减少伤害</a:t>
          </a:r>
        </a:p>
      </dsp:txBody>
      <dsp:txXfrm>
        <a:off x="3584621" y="514239"/>
        <a:ext cx="1536266" cy="685652"/>
      </dsp:txXfrm>
    </dsp:sp>
    <dsp:sp modelId="{37D97B88-3F42-4F4B-85B6-37F05A2234D5}">
      <dsp:nvSpPr>
        <dsp:cNvPr id="7" name="圆角矩形 6"/>
        <dsp:cNvSpPr/>
      </dsp:nvSpPr>
      <dsp:spPr bwMode="white">
        <a:xfrm>
          <a:off x="5376931" y="514239"/>
          <a:ext cx="1536266" cy="685652"/>
        </a:xfrm>
        <a:prstGeom prst="roundRect">
          <a:avLst/>
        </a:prstGeom>
      </dsp:spPr>
      <dsp:style>
        <a:lnRef idx="2">
          <a:schemeClr val="lt1"/>
        </a:lnRef>
        <a:fillRef idx="1">
          <a:schemeClr val="accent2">
            <a:shade val="80000"/>
            <a:hueOff val="-480000"/>
            <a:satOff val="10588"/>
            <a:lumOff val="27451"/>
            <a:alpha val="100000"/>
          </a:schemeClr>
        </a:fillRef>
        <a:effectRef idx="0">
          <a:scrgbClr r="0" g="0" b="0"/>
        </a:effectRef>
        <a:fontRef idx="minor">
          <a:schemeClr val="lt1"/>
        </a:fontRef>
      </dsp:style>
      <dsp:txBody>
        <a:bodyPr lIns="57150" tIns="57150" rIns="57150" bIns="57150" anchor="ctr"/>
        <a:lstStyle>
          <a:lvl1pPr algn="ctr">
            <a:defRPr sz="1500"/>
          </a:lvl1pPr>
          <a:lvl2pPr marL="57150" indent="-57150" algn="ctr">
            <a:defRPr sz="1100"/>
          </a:lvl2pPr>
          <a:lvl3pPr marL="114300" indent="-57150" algn="ctr">
            <a:defRPr sz="1100"/>
          </a:lvl3pPr>
          <a:lvl4pPr marL="171450" indent="-57150" algn="ctr">
            <a:defRPr sz="1100"/>
          </a:lvl4pPr>
          <a:lvl5pPr marL="228600" indent="-57150" algn="ctr">
            <a:defRPr sz="1100"/>
          </a:lvl5pPr>
          <a:lvl6pPr marL="285750" indent="-57150" algn="ctr">
            <a:defRPr sz="1100"/>
          </a:lvl6pPr>
          <a:lvl7pPr marL="342900" indent="-57150" algn="ctr">
            <a:defRPr sz="1100"/>
          </a:lvl7pPr>
          <a:lvl8pPr marL="400050" indent="-57150" algn="ctr">
            <a:defRPr sz="1100"/>
          </a:lvl8pPr>
          <a:lvl9pPr marL="457200" indent="-57150" algn="ctr">
            <a:defRPr sz="1100"/>
          </a:lvl9pPr>
        </a:lstStyle>
        <a:p>
          <a:pPr lvl="0">
            <a:lnSpc>
              <a:spcPct val="100000"/>
            </a:lnSpc>
            <a:spcBef>
              <a:spcPct val="0"/>
            </a:spcBef>
            <a:spcAft>
              <a:spcPct val="35000"/>
            </a:spcAft>
          </a:pPr>
          <a:r>
            <a:rPr lang="zh-CN" altLang="en-US" dirty="0">
              <a:latin typeface="微软雅黑" panose="020B0503020204020204" charset="-122"/>
              <a:ea typeface="微软雅黑" panose="020B0503020204020204" charset="-122"/>
            </a:rPr>
            <a:t>遵守交通规则</a:t>
          </a:r>
        </a:p>
      </dsp:txBody>
      <dsp:txXfrm>
        <a:off x="5376931" y="514239"/>
        <a:ext cx="1536266" cy="685652"/>
      </dsp:txXfrm>
    </dsp:sp>
  </dsp:spTree>
</dsp:drawing>
</file>

<file path=ppt/diagrams/drawing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734722" cy="1427797"/>
        <a:chOff x="0" y="0"/>
        <a:chExt cx="5734722" cy="1427797"/>
      </a:xfrm>
    </dsp:grpSpPr>
    <dsp:sp modelId="{1B91C232-1C30-4008-9217-1201BD2BB24F}">
      <dsp:nvSpPr>
        <dsp:cNvPr id="3" name="椭圆 2"/>
        <dsp:cNvSpPr/>
      </dsp:nvSpPr>
      <dsp:spPr bwMode="white">
        <a:xfrm>
          <a:off x="1011225" y="0"/>
          <a:ext cx="1427797" cy="1427797"/>
        </a:xfrm>
        <a:prstGeom prst="ellipse">
          <a:avLst/>
        </a:prstGeom>
        <a:sp3d contourW="12700" prstMaterial="clear">
          <a:bevelT w="177800" h="254000"/>
          <a:bevelB w="152400"/>
        </a:sp3d>
      </dsp:spPr>
      <dsp:style>
        <a:lnRef idx="0">
          <a:schemeClr val="lt1"/>
        </a:lnRef>
        <a:fillRef idx="1">
          <a:schemeClr val="accent5">
            <a:alpha val="50000"/>
            <a:hueOff val="0"/>
            <a:satOff val="0"/>
            <a:lumOff val="0"/>
            <a:alpha val="50196"/>
          </a:schemeClr>
        </a:fillRef>
        <a:effectRef idx="0">
          <a:scrgbClr r="0" g="0" b="0"/>
        </a:effectRef>
        <a:fontRef idx="minor">
          <a:schemeClr val="tx1"/>
        </a:fontRef>
      </dsp:style>
      <dsp:txBody>
        <a:bodyPr lIns="78576" tIns="27940" rIns="78576" bIns="279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200" b="0" dirty="0">
              <a:latin typeface="微软雅黑" panose="020B0503020204020204" charset="-122"/>
              <a:ea typeface="微软雅黑" panose="020B0503020204020204" charset="-122"/>
            </a:rPr>
            <a:t>提高警惕严防扒手</a:t>
          </a:r>
        </a:p>
      </dsp:txBody>
      <dsp:txXfrm>
        <a:off x="1011225" y="0"/>
        <a:ext cx="1427797" cy="1427797"/>
      </dsp:txXfrm>
    </dsp:sp>
    <dsp:sp modelId="{1139B954-0887-4400-B82E-E182B70BD811}">
      <dsp:nvSpPr>
        <dsp:cNvPr id="4" name="椭圆 3"/>
        <dsp:cNvSpPr/>
      </dsp:nvSpPr>
      <dsp:spPr bwMode="white">
        <a:xfrm>
          <a:off x="2153463" y="0"/>
          <a:ext cx="1427797" cy="1427797"/>
        </a:xfrm>
        <a:prstGeom prst="ellipse">
          <a:avLst/>
        </a:prstGeom>
        <a:sp3d contourW="12700" prstMaterial="clear">
          <a:bevelT w="177800" h="254000"/>
          <a:bevelB w="152400"/>
        </a:sp3d>
      </dsp:spPr>
      <dsp:style>
        <a:lnRef idx="0">
          <a:schemeClr val="lt1"/>
        </a:lnRef>
        <a:fillRef idx="1">
          <a:schemeClr val="accent5">
            <a:alpha val="50000"/>
            <a:hueOff val="-3390000"/>
            <a:satOff val="-8626"/>
            <a:lumOff val="-5881"/>
            <a:alpha val="50196"/>
          </a:schemeClr>
        </a:fillRef>
        <a:effectRef idx="0">
          <a:scrgbClr r="0" g="0" b="0"/>
        </a:effectRef>
        <a:fontRef idx="minor">
          <a:schemeClr val="tx1"/>
        </a:fontRef>
      </dsp:style>
      <dsp:txBody>
        <a:bodyPr lIns="78576" tIns="27940" rIns="78576" bIns="279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200" b="0" dirty="0">
              <a:latin typeface="微软雅黑" panose="020B0503020204020204" charset="-122"/>
              <a:ea typeface="微软雅黑" panose="020B0503020204020204" charset="-122"/>
            </a:rPr>
            <a:t>要物随身加强保管</a:t>
          </a:r>
        </a:p>
      </dsp:txBody>
      <dsp:txXfrm>
        <a:off x="2153463" y="0"/>
        <a:ext cx="1427797" cy="1427797"/>
      </dsp:txXfrm>
    </dsp:sp>
    <dsp:sp modelId="{E2444175-329A-4BDC-8C11-90909D9E3EB9}">
      <dsp:nvSpPr>
        <dsp:cNvPr id="5" name="椭圆 4"/>
        <dsp:cNvSpPr/>
      </dsp:nvSpPr>
      <dsp:spPr bwMode="white">
        <a:xfrm>
          <a:off x="3295700" y="0"/>
          <a:ext cx="1427797" cy="1427797"/>
        </a:xfrm>
        <a:prstGeom prst="ellipse">
          <a:avLst/>
        </a:prstGeom>
        <a:sp3d contourW="12700" prstMaterial="clear">
          <a:bevelT w="177800" h="254000"/>
          <a:bevelB w="152400"/>
        </a:sp3d>
      </dsp:spPr>
      <dsp:style>
        <a:lnRef idx="0">
          <a:schemeClr val="lt1"/>
        </a:lnRef>
        <a:fillRef idx="1">
          <a:schemeClr val="accent5">
            <a:alpha val="50000"/>
            <a:hueOff val="-6780000"/>
            <a:satOff val="-17254"/>
            <a:lumOff val="-11764"/>
            <a:alpha val="50196"/>
          </a:schemeClr>
        </a:fillRef>
        <a:effectRef idx="0">
          <a:scrgbClr r="0" g="0" b="0"/>
        </a:effectRef>
        <a:fontRef idx="minor">
          <a:schemeClr val="tx1"/>
        </a:fontRef>
      </dsp:style>
      <dsp:txBody>
        <a:bodyPr vert="horz" wrap="square" lIns="78576" tIns="27940" rIns="78576" bIns="279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200" b="0" dirty="0">
              <a:latin typeface="微软雅黑" panose="020B0503020204020204" charset="-122"/>
              <a:ea typeface="微软雅黑" panose="020B0503020204020204" charset="-122"/>
            </a:rPr>
            <a:t>机智应对勇于举报</a:t>
          </a:r>
          <a:endParaRPr sz="6500"/>
        </a:p>
      </dsp:txBody>
      <dsp:txXfrm>
        <a:off x="3295700" y="0"/>
        <a:ext cx="1427797" cy="14277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1">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bkpt" val="endCnv"/>
          <dgm:param type="contDir" val="revDir"/>
          <dgm:param type="grDir" val="tL"/>
          <dgm:param type="flowDir" val="row"/>
        </dgm:alg>
      </dgm:if>
      <dgm:else name="Name2">
        <dgm:alg type="snake">
          <dgm:param type="bkpt" val="endCnv"/>
          <dgm:param type="contDir" val="rev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type="homePlate" r:blip="" rot="180">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type="chevron" r:blip="" rot="180">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type="homePlate" r:blip="" rot="180">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type="chevron" r:blip="" rot="180">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rSet csTypeId="urn:microsoft.com/office/officeart/2005/8/colors/accent6_5"/>
        </dgm:pt>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2">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enn3#1">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3d3#2">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3d1#46">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4">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4">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3">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1#13">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网址确认</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3.jpe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7" name="矩形 126"/>
          <p:cNvSpPr/>
          <p:nvPr userDrawn="1"/>
        </p:nvSpPr>
        <p:spPr>
          <a:xfrm>
            <a:off x="9064520" y="319741"/>
            <a:ext cx="89822" cy="274912"/>
          </a:xfrm>
          <a:prstGeom prst="rect">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2" name="等腰三角形 1"/>
          <p:cNvSpPr/>
          <p:nvPr userDrawn="1"/>
        </p:nvSpPr>
        <p:spPr>
          <a:xfrm>
            <a:off x="4032033" y="6541884"/>
            <a:ext cx="5111968" cy="316117"/>
          </a:xfrm>
          <a:prstGeom prst="triangle">
            <a:avLst>
              <a:gd name="adj" fmla="val 100000"/>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28" name="等腰三角形 127"/>
          <p:cNvSpPr/>
          <p:nvPr userDrawn="1"/>
        </p:nvSpPr>
        <p:spPr>
          <a:xfrm flipH="1">
            <a:off x="0" y="6495316"/>
            <a:ext cx="8386537" cy="362685"/>
          </a:xfrm>
          <a:prstGeom prst="triangle">
            <a:avLst>
              <a:gd name="adj" fmla="val 100000"/>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38" name="组合 137"/>
          <p:cNvGrpSpPr/>
          <p:nvPr userDrawn="1"/>
        </p:nvGrpSpPr>
        <p:grpSpPr>
          <a:xfrm>
            <a:off x="488124" y="-46297"/>
            <a:ext cx="533439" cy="937548"/>
            <a:chOff x="313666" y="-185194"/>
            <a:chExt cx="921996" cy="1215342"/>
          </a:xfrm>
        </p:grpSpPr>
        <p:pic>
          <p:nvPicPr>
            <p:cNvPr id="136" name="图片 135"/>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98" r="24746"/>
            <a:stretch>
              <a:fillRect/>
            </a:stretch>
          </p:blipFill>
          <p:spPr>
            <a:xfrm>
              <a:off x="313666" y="-185194"/>
              <a:ext cx="921996" cy="1215342"/>
            </a:xfrm>
            <a:prstGeom prst="rect">
              <a:avLst/>
            </a:prstGeom>
          </p:spPr>
        </p:pic>
        <p:sp>
          <p:nvSpPr>
            <p:cNvPr id="7" name="矩形: 圆角 6"/>
            <p:cNvSpPr/>
            <p:nvPr userDrawn="1"/>
          </p:nvSpPr>
          <p:spPr>
            <a:xfrm>
              <a:off x="313666" y="-185194"/>
              <a:ext cx="921996" cy="1215342"/>
            </a:xfrm>
            <a:prstGeom prst="roundRect">
              <a:avLst>
                <a:gd name="adj" fmla="val 0"/>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grpSp>
        <p:nvGrpSpPr>
          <p:cNvPr id="129" name="组合 128"/>
          <p:cNvGrpSpPr/>
          <p:nvPr userDrawn="1"/>
        </p:nvGrpSpPr>
        <p:grpSpPr>
          <a:xfrm>
            <a:off x="6886378" y="225521"/>
            <a:ext cx="2031752" cy="453584"/>
            <a:chOff x="9721458" y="225521"/>
            <a:chExt cx="2169381" cy="453584"/>
          </a:xfrm>
        </p:grpSpPr>
        <p:sp>
          <p:nvSpPr>
            <p:cNvPr id="130"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31"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32" name="组合 131"/>
            <p:cNvGrpSpPr/>
            <p:nvPr userDrawn="1"/>
          </p:nvGrpSpPr>
          <p:grpSpPr>
            <a:xfrm>
              <a:off x="9742315" y="240303"/>
              <a:ext cx="411466" cy="424020"/>
              <a:chOff x="1641372" y="4491628"/>
              <a:chExt cx="1612900" cy="1662113"/>
            </a:xfrm>
            <a:solidFill>
              <a:srgbClr val="CA351C"/>
            </a:solidFill>
          </p:grpSpPr>
          <p:sp>
            <p:nvSpPr>
              <p:cNvPr id="187"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8"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9"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0"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1"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2"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3"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4"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5"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6"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7"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8"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9"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0"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1"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2"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3"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4"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5"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6"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7"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8"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9"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0"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1"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2"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3"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4"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5"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6"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7"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8"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9"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0"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1"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2"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3"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4"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5"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6"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7"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8"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9"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0"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1"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2"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3"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4"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5"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6"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7"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8"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9"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0"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1"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2"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3"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3" name="组合 132"/>
            <p:cNvGrpSpPr/>
            <p:nvPr userDrawn="1"/>
          </p:nvGrpSpPr>
          <p:grpSpPr>
            <a:xfrm>
              <a:off x="10250573" y="283036"/>
              <a:ext cx="1640266" cy="338554"/>
              <a:chOff x="5180266" y="4756740"/>
              <a:chExt cx="5753100" cy="1187451"/>
            </a:xfrm>
            <a:solidFill>
              <a:srgbClr val="CA351C"/>
            </a:solidFill>
          </p:grpSpPr>
          <p:sp>
            <p:nvSpPr>
              <p:cNvPr id="134"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7"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9"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0"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1"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2"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3"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4"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5"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6"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7"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8"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9"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0"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1"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2"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3"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4"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5"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6"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7"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8"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9"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0"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1"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2"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3"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4"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5"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6"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7"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8"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9"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0"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1"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2"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3"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4"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5"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6"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7"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8"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9"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0"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1"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2"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3"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4"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5"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6"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69" name="文本框 68"/>
          <p:cNvSpPr txBox="1"/>
          <p:nvPr userDrawn="1"/>
        </p:nvSpPr>
        <p:spPr>
          <a:xfrm>
            <a:off x="3415360" y="1469569"/>
            <a:ext cx="780842" cy="170368"/>
          </a:xfrm>
          <a:prstGeom prst="rect">
            <a:avLst/>
          </a:prstGeom>
          <a:noFill/>
        </p:spPr>
        <p:txBody>
          <a:bodyPr wrap="square">
            <a:spAutoFit/>
          </a:bodyPr>
          <a:lstStyle/>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您好！我是本套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模板的作者王奕博，本套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模板是特别为北京科技大学同学朋友制作，方便各位的答辩工作。本模板内使用图片来自北京科技大学官方微信公众号</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模板文案仅供参考，官方信息以北京科技大学官网为准。恶意修改、诋毁、扭曲北京科技大学形象的行为后果自负。</a:t>
            </a:r>
            <a:endParaRPr lang="en-US" altLang="zh-CN" sz="100" dirty="0">
              <a:solidFill>
                <a:schemeClr val="bg1">
                  <a:alpha val="0"/>
                </a:schemeClr>
              </a:solidFill>
              <a:latin typeface="思源宋体 CN Heavy" panose="02020900000000000000" pitchFamily="18" charset="-122"/>
              <a:ea typeface="思源宋体 CN Heavy" panose="02020900000000000000" pitchFamily="18" charset="-122"/>
            </a:endParaRPr>
          </a:p>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最后，祝您答辩顺利，前程似锦！</a:t>
            </a:r>
            <a:endParaRPr lang="zh-CN" altLang="en-US" sz="100" dirty="0">
              <a:solidFill>
                <a:schemeClr val="bg1">
                  <a:alpha val="0"/>
                </a:schemeClr>
              </a:solidFill>
              <a:latin typeface="思源宋体 CN Heavy" panose="02020900000000000000" pitchFamily="18" charset="-122"/>
              <a:ea typeface="思源宋体 CN Heavy" panose="02020900000000000000" pitchFamily="18" charset="-122"/>
            </a:endParaRPr>
          </a:p>
        </p:txBody>
      </p:sp>
      <p:grpSp>
        <p:nvGrpSpPr>
          <p:cNvPr id="8" name="组合 7"/>
          <p:cNvGrpSpPr/>
          <p:nvPr/>
        </p:nvGrpSpPr>
        <p:grpSpPr>
          <a:xfrm>
            <a:off x="6457825" y="-15557"/>
            <a:ext cx="5372351" cy="7169530"/>
            <a:chOff x="1560409" y="2069897"/>
            <a:chExt cx="1776413" cy="1778000"/>
          </a:xfrm>
        </p:grpSpPr>
        <p:sp>
          <p:nvSpPr>
            <p:cNvPr id="67" name="îS1îḋé"/>
            <p:cNvSpPr/>
            <p:nvPr/>
          </p:nvSpPr>
          <p:spPr bwMode="auto">
            <a:xfrm>
              <a:off x="1560409" y="2069897"/>
              <a:ext cx="1776413" cy="1778000"/>
            </a:xfrm>
            <a:prstGeom prst="ellipse">
              <a:avLst/>
            </a:prstGeom>
            <a:noFill/>
            <a:ln w="98425" cap="flat">
              <a:solidFill>
                <a:schemeClr val="bg1">
                  <a:lumMod val="95000"/>
                  <a:alpha val="21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sz="1350"/>
            </a:p>
          </p:txBody>
        </p:sp>
        <p:sp>
          <p:nvSpPr>
            <p:cNvPr id="68" name="îṣḷïďé"/>
            <p:cNvSpPr/>
            <p:nvPr/>
          </p:nvSpPr>
          <p:spPr bwMode="auto">
            <a:xfrm>
              <a:off x="1779484" y="2288972"/>
              <a:ext cx="1336675" cy="1338263"/>
            </a:xfrm>
            <a:prstGeom prst="ellipse">
              <a:avLst/>
            </a:prstGeom>
            <a:noFill/>
            <a:ln w="19050" cap="flat">
              <a:solidFill>
                <a:schemeClr val="bg1">
                  <a:alpha val="21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sz="1350"/>
            </a:p>
          </p:txBody>
        </p:sp>
      </p:grpSp>
      <p:grpSp>
        <p:nvGrpSpPr>
          <p:cNvPr id="9" name="组合 8"/>
          <p:cNvGrpSpPr/>
          <p:nvPr/>
        </p:nvGrpSpPr>
        <p:grpSpPr>
          <a:xfrm>
            <a:off x="6705077" y="218094"/>
            <a:ext cx="4877843" cy="6702232"/>
            <a:chOff x="1641372" y="4491628"/>
            <a:chExt cx="1612900" cy="1662113"/>
          </a:xfrm>
          <a:solidFill>
            <a:schemeClr val="bg1">
              <a:lumMod val="95000"/>
              <a:alpha val="21000"/>
            </a:schemeClr>
          </a:solidFill>
        </p:grpSpPr>
        <p:sp>
          <p:nvSpPr>
            <p:cNvPr id="10"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1"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6"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2"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3"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4"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5"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6"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7"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8"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9"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0"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1"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2"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3"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4"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5"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6"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7"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8"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9"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0"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1"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2"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3"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4"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5"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6"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7"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8"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9"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0"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1"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2"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3"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4"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5"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6"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grpSp>
      <p:pic>
        <p:nvPicPr>
          <p:cNvPr id="70" name="图片 69"/>
          <p:cNvPicPr>
            <a:picLocks noChangeAspect="1"/>
          </p:cNvPicPr>
          <p:nvPr userDrawn="1"/>
        </p:nvPicPr>
        <p:blipFill rotWithShape="1">
          <a:blip r:embed="rId2">
            <a:extLst>
              <a:ext uri="{28A0092B-C50C-407E-A947-70E740481C1C}">
                <a14:useLocalDpi xmlns:a14="http://schemas.microsoft.com/office/drawing/2010/main" val="0"/>
              </a:ext>
            </a:extLst>
          </a:blip>
          <a:srcRect l="25518" t="7796" r="24414" b="7796"/>
          <a:stretch>
            <a:fillRect/>
          </a:stretch>
        </p:blipFill>
        <p:spPr>
          <a:xfrm>
            <a:off x="-1" y="0"/>
            <a:ext cx="4578223" cy="6858000"/>
          </a:xfrm>
          <a:prstGeom prst="rect">
            <a:avLst/>
          </a:prstGeom>
        </p:spPr>
      </p:pic>
      <p:sp>
        <p:nvSpPr>
          <p:cNvPr id="3" name="矩形 2"/>
          <p:cNvSpPr/>
          <p:nvPr userDrawn="1"/>
        </p:nvSpPr>
        <p:spPr>
          <a:xfrm>
            <a:off x="-9603" y="0"/>
            <a:ext cx="4595024" cy="6858000"/>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t="22913" b="35065"/>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46458" b="3779"/>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51604" b="6374"/>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8" name="矩形 127"/>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3" name="矩形 2"/>
          <p:cNvSpPr/>
          <p:nvPr userDrawn="1"/>
        </p:nvSpPr>
        <p:spPr>
          <a:xfrm>
            <a:off x="236765" y="-108856"/>
            <a:ext cx="98046" cy="84702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242" name="组合 241"/>
          <p:cNvGrpSpPr/>
          <p:nvPr userDrawn="1"/>
        </p:nvGrpSpPr>
        <p:grpSpPr>
          <a:xfrm>
            <a:off x="6906260" y="225425"/>
            <a:ext cx="2011680" cy="453390"/>
            <a:chOff x="9721458" y="225521"/>
            <a:chExt cx="2169381" cy="453584"/>
          </a:xfrm>
        </p:grpSpPr>
        <p:sp>
          <p:nvSpPr>
            <p:cNvPr id="243"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244"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245" name="组合 244"/>
            <p:cNvGrpSpPr/>
            <p:nvPr userDrawn="1"/>
          </p:nvGrpSpPr>
          <p:grpSpPr>
            <a:xfrm>
              <a:off x="9742315" y="240303"/>
              <a:ext cx="411466" cy="424020"/>
              <a:chOff x="1641372" y="4491628"/>
              <a:chExt cx="1612900" cy="1662113"/>
            </a:xfrm>
            <a:solidFill>
              <a:srgbClr val="CA351C"/>
            </a:solidFill>
          </p:grpSpPr>
          <p:sp>
            <p:nvSpPr>
              <p:cNvPr id="298"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9"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0"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1"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2"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3"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4"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5"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6"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7"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8"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9"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0"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1"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2"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3"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4"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5"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6"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7"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8"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9"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0"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1"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2"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3"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4"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5"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6"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7"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8"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9"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0"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1"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2"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3"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4"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5"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6"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7"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8"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9"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0"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1"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2"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3"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4"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5"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6"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7"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8"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9"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0"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1"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2"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3"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4"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246" name="组合 245"/>
            <p:cNvGrpSpPr/>
            <p:nvPr userDrawn="1"/>
          </p:nvGrpSpPr>
          <p:grpSpPr>
            <a:xfrm>
              <a:off x="10250573" y="283036"/>
              <a:ext cx="1640266" cy="338554"/>
              <a:chOff x="5180266" y="4756740"/>
              <a:chExt cx="5753100" cy="1187451"/>
            </a:xfrm>
            <a:solidFill>
              <a:srgbClr val="CA351C"/>
            </a:solidFill>
          </p:grpSpPr>
          <p:sp>
            <p:nvSpPr>
              <p:cNvPr id="247"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8"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9"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0"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1"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2"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3"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4"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5"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6"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7"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8"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9"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0"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1"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2"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3"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4"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5"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6"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7"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8"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9"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0"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1"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2"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3"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4"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5"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6"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7"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8"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9"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0"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1"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2"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83"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4"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5"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6"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7"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8"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89"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0"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1"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2"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3"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4"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5"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6"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7"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t="26930" b="26878"/>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5" name="矩形 134"/>
          <p:cNvSpPr/>
          <p:nvPr/>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28" name="任意多边形: 形状 127"/>
          <p:cNvSpPr/>
          <p:nvPr/>
        </p:nvSpPr>
        <p:spPr>
          <a:xfrm>
            <a:off x="-329497" y="6284652"/>
            <a:ext cx="9802993" cy="1071911"/>
          </a:xfrm>
          <a:custGeom>
            <a:avLst/>
            <a:gdLst>
              <a:gd name="connsiteX0" fmla="*/ 0 w 13070657"/>
              <a:gd name="connsiteY0" fmla="*/ 0 h 1071911"/>
              <a:gd name="connsiteX1" fmla="*/ 81904 w 13070657"/>
              <a:gd name="connsiteY1" fmla="*/ 23466 h 1071911"/>
              <a:gd name="connsiteX2" fmla="*/ 6535329 w 13070657"/>
              <a:gd name="connsiteY2" fmla="*/ 472027 h 1071911"/>
              <a:gd name="connsiteX3" fmla="*/ 12988754 w 13070657"/>
              <a:gd name="connsiteY3" fmla="*/ 23466 h 1071911"/>
              <a:gd name="connsiteX4" fmla="*/ 13070657 w 13070657"/>
              <a:gd name="connsiteY4" fmla="*/ 0 h 1071911"/>
              <a:gd name="connsiteX5" fmla="*/ 13070657 w 13070657"/>
              <a:gd name="connsiteY5" fmla="*/ 1071911 h 1071911"/>
              <a:gd name="connsiteX6" fmla="*/ 0 w 13070657"/>
              <a:gd name="connsiteY6" fmla="*/ 1071911 h 10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0657" h="1071911">
                <a:moveTo>
                  <a:pt x="0" y="0"/>
                </a:moveTo>
                <a:lnTo>
                  <a:pt x="81904" y="23466"/>
                </a:lnTo>
                <a:cubicBezTo>
                  <a:pt x="1145142" y="287067"/>
                  <a:pt x="3634252" y="472027"/>
                  <a:pt x="6535329" y="472027"/>
                </a:cubicBezTo>
                <a:cubicBezTo>
                  <a:pt x="9436406" y="472027"/>
                  <a:pt x="11925516" y="287067"/>
                  <a:pt x="12988754" y="23466"/>
                </a:cubicBezTo>
                <a:lnTo>
                  <a:pt x="13070657" y="0"/>
                </a:lnTo>
                <a:lnTo>
                  <a:pt x="13070657" y="1071911"/>
                </a:lnTo>
                <a:lnTo>
                  <a:pt x="0" y="1071911"/>
                </a:lnTo>
                <a:close/>
              </a:path>
            </a:pathLst>
          </a:cu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29" name="任意多边形: 形状 128"/>
          <p:cNvSpPr/>
          <p:nvPr/>
        </p:nvSpPr>
        <p:spPr>
          <a:xfrm>
            <a:off x="-329497" y="6111808"/>
            <a:ext cx="9802993" cy="1071911"/>
          </a:xfrm>
          <a:custGeom>
            <a:avLst/>
            <a:gdLst>
              <a:gd name="connsiteX0" fmla="*/ 0 w 13070657"/>
              <a:gd name="connsiteY0" fmla="*/ 0 h 1071911"/>
              <a:gd name="connsiteX1" fmla="*/ 81904 w 13070657"/>
              <a:gd name="connsiteY1" fmla="*/ 23466 h 1071911"/>
              <a:gd name="connsiteX2" fmla="*/ 6535329 w 13070657"/>
              <a:gd name="connsiteY2" fmla="*/ 472027 h 1071911"/>
              <a:gd name="connsiteX3" fmla="*/ 12988754 w 13070657"/>
              <a:gd name="connsiteY3" fmla="*/ 23466 h 1071911"/>
              <a:gd name="connsiteX4" fmla="*/ 13070657 w 13070657"/>
              <a:gd name="connsiteY4" fmla="*/ 0 h 1071911"/>
              <a:gd name="connsiteX5" fmla="*/ 13070657 w 13070657"/>
              <a:gd name="connsiteY5" fmla="*/ 1071911 h 1071911"/>
              <a:gd name="connsiteX6" fmla="*/ 0 w 13070657"/>
              <a:gd name="connsiteY6" fmla="*/ 1071911 h 10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0657" h="1071911">
                <a:moveTo>
                  <a:pt x="0" y="0"/>
                </a:moveTo>
                <a:lnTo>
                  <a:pt x="81904" y="23466"/>
                </a:lnTo>
                <a:cubicBezTo>
                  <a:pt x="1145142" y="287067"/>
                  <a:pt x="3634252" y="472027"/>
                  <a:pt x="6535329" y="472027"/>
                </a:cubicBezTo>
                <a:cubicBezTo>
                  <a:pt x="9436406" y="472027"/>
                  <a:pt x="11925516" y="287067"/>
                  <a:pt x="12988754" y="23466"/>
                </a:cubicBezTo>
                <a:lnTo>
                  <a:pt x="13070657" y="0"/>
                </a:lnTo>
                <a:lnTo>
                  <a:pt x="13070657" y="1071911"/>
                </a:lnTo>
                <a:lnTo>
                  <a:pt x="0" y="1071911"/>
                </a:lnTo>
                <a:close/>
              </a:path>
            </a:pathLst>
          </a:custGeom>
          <a:gradFill flip="none" rotWithShape="1">
            <a:gsLst>
              <a:gs pos="0">
                <a:srgbClr val="DF3A1F"/>
              </a:gs>
              <a:gs pos="100000">
                <a:srgbClr val="A22B17">
                  <a:alpha val="7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3" name="组合 12"/>
          <p:cNvGrpSpPr/>
          <p:nvPr/>
        </p:nvGrpSpPr>
        <p:grpSpPr>
          <a:xfrm>
            <a:off x="-5370" y="295365"/>
            <a:ext cx="779843" cy="381305"/>
            <a:chOff x="-12553" y="243604"/>
            <a:chExt cx="1039791" cy="381305"/>
          </a:xfrm>
        </p:grpSpPr>
        <p:grpSp>
          <p:nvGrpSpPr>
            <p:cNvPr id="7" name="组合 6"/>
            <p:cNvGrpSpPr/>
            <p:nvPr userDrawn="1"/>
          </p:nvGrpSpPr>
          <p:grpSpPr>
            <a:xfrm>
              <a:off x="-12553" y="243604"/>
              <a:ext cx="889307" cy="381305"/>
              <a:chOff x="-12553" y="243604"/>
              <a:chExt cx="889307" cy="381305"/>
            </a:xfrm>
          </p:grpSpPr>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00" b="17765"/>
              <a:stretch>
                <a:fillRect/>
              </a:stretch>
            </p:blipFill>
            <p:spPr>
              <a:xfrm>
                <a:off x="-12553" y="243604"/>
                <a:ext cx="887999" cy="381305"/>
              </a:xfrm>
              <a:prstGeom prst="rect">
                <a:avLst/>
              </a:prstGeom>
            </p:spPr>
          </p:pic>
          <p:sp>
            <p:nvSpPr>
              <p:cNvPr id="4" name="矩形 3"/>
              <p:cNvSpPr/>
              <p:nvPr userDrawn="1"/>
            </p:nvSpPr>
            <p:spPr>
              <a:xfrm>
                <a:off x="-11245" y="243604"/>
                <a:ext cx="887999"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
          <p:nvSpPr>
            <p:cNvPr id="130" name="矩形 129"/>
            <p:cNvSpPr/>
            <p:nvPr userDrawn="1"/>
          </p:nvSpPr>
          <p:spPr>
            <a:xfrm>
              <a:off x="924704" y="243604"/>
              <a:ext cx="102534"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grpSp>
        <p:nvGrpSpPr>
          <p:cNvPr id="131" name="组合 130"/>
          <p:cNvGrpSpPr/>
          <p:nvPr userDrawn="1"/>
        </p:nvGrpSpPr>
        <p:grpSpPr>
          <a:xfrm>
            <a:off x="7291094" y="225521"/>
            <a:ext cx="1627036" cy="453584"/>
            <a:chOff x="9721458" y="225521"/>
            <a:chExt cx="2169381" cy="453584"/>
          </a:xfrm>
        </p:grpSpPr>
        <p:sp>
          <p:nvSpPr>
            <p:cNvPr id="132"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33"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34" name="组合 133"/>
            <p:cNvGrpSpPr/>
            <p:nvPr userDrawn="1"/>
          </p:nvGrpSpPr>
          <p:grpSpPr>
            <a:xfrm>
              <a:off x="9742315" y="240303"/>
              <a:ext cx="411466" cy="424020"/>
              <a:chOff x="1641372" y="4491628"/>
              <a:chExt cx="1612900" cy="1662113"/>
            </a:xfrm>
            <a:solidFill>
              <a:srgbClr val="CA351C"/>
            </a:solidFill>
          </p:grpSpPr>
          <p:sp>
            <p:nvSpPr>
              <p:cNvPr id="188"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9"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0"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1"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2"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3"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4"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5"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6"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7"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8"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9"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0"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1"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2"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3"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4"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5"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6"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7"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8"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9"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0"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1"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2"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3"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4"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5"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6"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7"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8"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9"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0"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1"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2"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3"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4"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5"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6"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7"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8"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9"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0"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1"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2"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3"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4"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5"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6"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7"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8"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9"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0"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1"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2"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3"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4"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6" name="组合 135"/>
            <p:cNvGrpSpPr/>
            <p:nvPr userDrawn="1"/>
          </p:nvGrpSpPr>
          <p:grpSpPr>
            <a:xfrm>
              <a:off x="10250573" y="283036"/>
              <a:ext cx="1640266" cy="338554"/>
              <a:chOff x="5180266" y="4756740"/>
              <a:chExt cx="5753100" cy="1187451"/>
            </a:xfrm>
            <a:solidFill>
              <a:srgbClr val="CA351C"/>
            </a:solidFill>
          </p:grpSpPr>
          <p:sp>
            <p:nvSpPr>
              <p:cNvPr id="137"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8"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9"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0"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1"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2"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3"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4"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5"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6"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7"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8"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9"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0"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1"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2"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3"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4"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5"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6"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7"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8"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9"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0"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1"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2"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3"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4"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5"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6"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7"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8"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9"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0"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1"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2"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3"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4"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5"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6"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7"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8"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9"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0"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1"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2"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3"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4"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5"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6"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7"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8" name="矩形 247"/>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249" name="组合 248"/>
          <p:cNvGrpSpPr/>
          <p:nvPr userDrawn="1"/>
        </p:nvGrpSpPr>
        <p:grpSpPr>
          <a:xfrm>
            <a:off x="-5370" y="295364"/>
            <a:ext cx="779843" cy="381305"/>
            <a:chOff x="-12553" y="243604"/>
            <a:chExt cx="1039791" cy="381305"/>
          </a:xfrm>
        </p:grpSpPr>
        <p:grpSp>
          <p:nvGrpSpPr>
            <p:cNvPr id="250" name="组合 249"/>
            <p:cNvGrpSpPr/>
            <p:nvPr userDrawn="1"/>
          </p:nvGrpSpPr>
          <p:grpSpPr>
            <a:xfrm>
              <a:off x="-12553" y="243604"/>
              <a:ext cx="889307" cy="381305"/>
              <a:chOff x="-12553" y="243604"/>
              <a:chExt cx="889307" cy="381305"/>
            </a:xfrm>
          </p:grpSpPr>
          <p:pic>
            <p:nvPicPr>
              <p:cNvPr id="252" name="图片 251"/>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00" b="17765"/>
              <a:stretch>
                <a:fillRect/>
              </a:stretch>
            </p:blipFill>
            <p:spPr>
              <a:xfrm>
                <a:off x="-12553" y="243604"/>
                <a:ext cx="887999" cy="381305"/>
              </a:xfrm>
              <a:prstGeom prst="rect">
                <a:avLst/>
              </a:prstGeom>
            </p:spPr>
          </p:pic>
          <p:sp>
            <p:nvSpPr>
              <p:cNvPr id="253" name="矩形 252"/>
              <p:cNvSpPr/>
              <p:nvPr userDrawn="1"/>
            </p:nvSpPr>
            <p:spPr>
              <a:xfrm>
                <a:off x="-11245" y="243604"/>
                <a:ext cx="887999"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
          <p:nvSpPr>
            <p:cNvPr id="251" name="矩形 250"/>
            <p:cNvSpPr/>
            <p:nvPr userDrawn="1"/>
          </p:nvSpPr>
          <p:spPr>
            <a:xfrm>
              <a:off x="924704" y="243604"/>
              <a:ext cx="102534"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grpSp>
        <p:nvGrpSpPr>
          <p:cNvPr id="124" name="组合 123"/>
          <p:cNvGrpSpPr/>
          <p:nvPr userDrawn="1"/>
        </p:nvGrpSpPr>
        <p:grpSpPr>
          <a:xfrm>
            <a:off x="6861175" y="225425"/>
            <a:ext cx="2056765" cy="453390"/>
            <a:chOff x="9721458" y="225521"/>
            <a:chExt cx="2169381" cy="453584"/>
          </a:xfrm>
        </p:grpSpPr>
        <p:sp>
          <p:nvSpPr>
            <p:cNvPr id="125"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26"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27" name="组合 126"/>
            <p:cNvGrpSpPr/>
            <p:nvPr userDrawn="1"/>
          </p:nvGrpSpPr>
          <p:grpSpPr>
            <a:xfrm>
              <a:off x="9742315" y="240303"/>
              <a:ext cx="411466" cy="424020"/>
              <a:chOff x="1641372" y="4491628"/>
              <a:chExt cx="1612900" cy="1662113"/>
            </a:xfrm>
            <a:solidFill>
              <a:srgbClr val="CA351C"/>
            </a:solidFill>
          </p:grpSpPr>
          <p:sp>
            <p:nvSpPr>
              <p:cNvPr id="300"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1"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2"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3"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4"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5"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6"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7"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8"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9"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0"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1"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2"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3"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4"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5"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6"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7"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8"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9"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0"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1"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2"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3"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4"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5"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6"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7"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8"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9"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0"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1"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2"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3"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4"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5"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6"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7"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8"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9"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0"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1"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2"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3"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4"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5"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6"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7"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8"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9"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0"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1"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2"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3"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4"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5"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6"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0" name="组合 129"/>
            <p:cNvGrpSpPr/>
            <p:nvPr userDrawn="1"/>
          </p:nvGrpSpPr>
          <p:grpSpPr>
            <a:xfrm>
              <a:off x="10250573" y="283036"/>
              <a:ext cx="1640266" cy="338554"/>
              <a:chOff x="5180266" y="4756740"/>
              <a:chExt cx="5753100" cy="1187451"/>
            </a:xfrm>
            <a:solidFill>
              <a:srgbClr val="CA351C"/>
            </a:solidFill>
          </p:grpSpPr>
          <p:sp>
            <p:nvSpPr>
              <p:cNvPr id="131"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2"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3"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4"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4"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5"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6"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7"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8"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9"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0"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1"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2"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3"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4"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5"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6"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7"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8"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9"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70"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71"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2"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3"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4"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5"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6"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7"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8"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9"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0"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1"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2"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3"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4"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85"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6"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7"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8"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9"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0"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1"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2"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3"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4"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5"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6"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7"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8"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9"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
        <p:nvSpPr>
          <p:cNvPr id="13" name="矩形 12"/>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15" name="文本框 14"/>
          <p:cNvSpPr txBox="1"/>
          <p:nvPr userDrawn="1">
            <p:custDataLst>
              <p:tags r:id="rId5"/>
            </p:custDataLst>
          </p:nvPr>
        </p:nvSpPr>
        <p:spPr>
          <a:xfrm>
            <a:off x="3565208" y="6638608"/>
            <a:ext cx="2369185" cy="306705"/>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第二讲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策划与实施</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7" name="矩形 126"/>
          <p:cNvSpPr/>
          <p:nvPr userDrawn="1"/>
        </p:nvSpPr>
        <p:spPr>
          <a:xfrm>
            <a:off x="9064520" y="319741"/>
            <a:ext cx="89822" cy="274912"/>
          </a:xfrm>
          <a:prstGeom prst="rect">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29" name="组合 128"/>
          <p:cNvGrpSpPr/>
          <p:nvPr userDrawn="1"/>
        </p:nvGrpSpPr>
        <p:grpSpPr>
          <a:xfrm>
            <a:off x="6686550" y="225425"/>
            <a:ext cx="2231390" cy="453390"/>
            <a:chOff x="9721458" y="225521"/>
            <a:chExt cx="2169381" cy="453584"/>
          </a:xfrm>
        </p:grpSpPr>
        <p:sp>
          <p:nvSpPr>
            <p:cNvPr id="130"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31"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32" name="组合 131"/>
            <p:cNvGrpSpPr/>
            <p:nvPr userDrawn="1"/>
          </p:nvGrpSpPr>
          <p:grpSpPr>
            <a:xfrm>
              <a:off x="9742315" y="240303"/>
              <a:ext cx="411466" cy="424020"/>
              <a:chOff x="1641372" y="4491628"/>
              <a:chExt cx="1612900" cy="1662113"/>
            </a:xfrm>
            <a:solidFill>
              <a:srgbClr val="CA351C"/>
            </a:solidFill>
          </p:grpSpPr>
          <p:sp>
            <p:nvSpPr>
              <p:cNvPr id="187"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8"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9"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0"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1"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2"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3"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4"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5"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6"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7"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8"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9"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0"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1"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2"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3"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4"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5"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6"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7"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8"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9"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0"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1"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2"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3"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4"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5"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6"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7"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8"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9"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0"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1"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2"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3"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4"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5"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6"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7"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8"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9"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0"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1"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2"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3"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4"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5"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6"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7"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8"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9"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0"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1"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2"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3"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3" name="组合 132"/>
            <p:cNvGrpSpPr/>
            <p:nvPr userDrawn="1"/>
          </p:nvGrpSpPr>
          <p:grpSpPr>
            <a:xfrm>
              <a:off x="10250573" y="283036"/>
              <a:ext cx="1640266" cy="338554"/>
              <a:chOff x="5180266" y="4756740"/>
              <a:chExt cx="5753100" cy="1187451"/>
            </a:xfrm>
            <a:solidFill>
              <a:srgbClr val="CA351C"/>
            </a:solidFill>
          </p:grpSpPr>
          <p:sp>
            <p:nvSpPr>
              <p:cNvPr id="134"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7"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9"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0"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1"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2"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3"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4"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5"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6"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7"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8"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9"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0"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1"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2"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3"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4"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5"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6"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7"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8"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9"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0"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1"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2"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3"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4"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5"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6"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7"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8"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9"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0"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1"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2"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3"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4"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5"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6"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7"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8"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9"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0"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1"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2"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3"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4"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5"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6"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
        <p:nvSpPr>
          <p:cNvPr id="15" name="文本框 14"/>
          <p:cNvSpPr txBox="1"/>
          <p:nvPr userDrawn="1">
            <p:custDataLst>
              <p:tags r:id="rId3"/>
            </p:custDataLst>
          </p:nvPr>
        </p:nvSpPr>
        <p:spPr>
          <a:xfrm>
            <a:off x="3503613" y="6657658"/>
            <a:ext cx="2369185" cy="306705"/>
          </a:xfrm>
          <a:prstGeom prst="rect">
            <a:avLst/>
          </a:prstGeom>
          <a:noFill/>
        </p:spPr>
        <p:txBody>
          <a:bodyPr wrap="none" rtlCol="0">
            <a:spAutoFit/>
          </a:bodyPr>
          <a:lstStyle/>
          <a:p>
            <a:r>
              <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rPr>
              <a:t>第一讲</a:t>
            </a:r>
            <a:r>
              <a:rPr lang="en-US" altLang="zh-CN" sz="1400" b="1">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社会实践概述与选题</a:t>
            </a:r>
            <a:endPar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3" name="文本框 2"/>
          <p:cNvSpPr txBox="1"/>
          <p:nvPr userDrawn="1">
            <p:custDataLst>
              <p:tags r:id="rId5"/>
            </p:custDataLst>
          </p:nvPr>
        </p:nvSpPr>
        <p:spPr>
          <a:xfrm>
            <a:off x="3275013" y="6638608"/>
            <a:ext cx="2392001" cy="307777"/>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第二讲 社会实践策划与实施</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userDrawn="1"/>
        </p:nvGrpSpPr>
        <p:grpSpPr>
          <a:xfrm>
            <a:off x="488124" y="-46297"/>
            <a:ext cx="533439" cy="937548"/>
            <a:chOff x="313666" y="-185194"/>
            <a:chExt cx="921996" cy="1215342"/>
          </a:xfrm>
        </p:grpSpPr>
        <p:pic>
          <p:nvPicPr>
            <p:cNvPr id="5" name="图片 4"/>
            <p:cNvPicPr>
              <a:picLocks noChangeAspect="1"/>
            </p:cNvPicPr>
            <p:nvPr userDrawn="1"/>
          </p:nvPicPr>
          <p:blipFill rotWithShape="1">
            <a:blip r:embed="rId6" cstate="print">
              <a:extLst>
                <a:ext uri="{28A0092B-C50C-407E-A947-70E740481C1C}">
                  <a14:useLocalDpi xmlns:a14="http://schemas.microsoft.com/office/drawing/2010/main" val="0"/>
                </a:ext>
              </a:extLst>
            </a:blip>
            <a:srcRect l="24698" r="24746"/>
            <a:stretch>
              <a:fillRect/>
            </a:stretch>
          </p:blipFill>
          <p:spPr>
            <a:xfrm>
              <a:off x="313666" y="-185194"/>
              <a:ext cx="921996" cy="1215342"/>
            </a:xfrm>
            <a:prstGeom prst="rect">
              <a:avLst/>
            </a:prstGeom>
          </p:spPr>
        </p:pic>
        <p:sp>
          <p:nvSpPr>
            <p:cNvPr id="6" name="矩形: 圆角 5"/>
            <p:cNvSpPr/>
            <p:nvPr userDrawn="1"/>
          </p:nvSpPr>
          <p:spPr>
            <a:xfrm>
              <a:off x="313666" y="-185194"/>
              <a:ext cx="921996" cy="1215342"/>
            </a:xfrm>
            <a:prstGeom prst="roundRect">
              <a:avLst>
                <a:gd name="adj" fmla="val 0"/>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2" Type="http://schemas.openxmlformats.org/officeDocument/2006/relationships/slideLayout" Target="../slideLayouts/slideLayout4.xml"/><Relationship Id="rId31" Type="http://schemas.openxmlformats.org/officeDocument/2006/relationships/tags" Target="../tags/tag60.xml"/><Relationship Id="rId30" Type="http://schemas.openxmlformats.org/officeDocument/2006/relationships/tags" Target="../tags/tag59.xml"/><Relationship Id="rId3" Type="http://schemas.openxmlformats.org/officeDocument/2006/relationships/tags" Target="../tags/tag32.xml"/><Relationship Id="rId29" Type="http://schemas.openxmlformats.org/officeDocument/2006/relationships/tags" Target="../tags/tag58.xml"/><Relationship Id="rId28" Type="http://schemas.openxmlformats.org/officeDocument/2006/relationships/tags" Target="../tags/tag57.xml"/><Relationship Id="rId27" Type="http://schemas.openxmlformats.org/officeDocument/2006/relationships/tags" Target="../tags/tag56.xml"/><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1.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tags" Target="../tags/tag63.xml"/><Relationship Id="rId7" Type="http://schemas.microsoft.com/office/2007/relationships/diagramDrawing" Target="../diagrams/drawing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3" Type="http://schemas.openxmlformats.org/officeDocument/2006/relationships/diagramData" Target="../diagrams/data3.xml"/><Relationship Id="rId2" Type="http://schemas.openxmlformats.org/officeDocument/2006/relationships/tags" Target="../tags/tag62.xml"/><Relationship Id="rId11" Type="http://schemas.openxmlformats.org/officeDocument/2006/relationships/slideLayout" Target="../slideLayouts/slideLayout2.xml"/><Relationship Id="rId10" Type="http://schemas.openxmlformats.org/officeDocument/2006/relationships/tags" Target="../tags/tag64.xml"/><Relationship Id="rId1" Type="http://schemas.openxmlformats.org/officeDocument/2006/relationships/tags" Target="../tags/tag61.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image" Target="../media/image13.jpeg"/><Relationship Id="rId2" Type="http://schemas.openxmlformats.org/officeDocument/2006/relationships/tags" Target="../tags/tag66.xml"/><Relationship Id="rId1" Type="http://schemas.openxmlformats.org/officeDocument/2006/relationships/tags" Target="../tags/tag65.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69.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image" Target="../media/image14.png"/><Relationship Id="rId2" Type="http://schemas.openxmlformats.org/officeDocument/2006/relationships/tags" Target="../tags/tag70.xml"/><Relationship Id="rId1" Type="http://schemas.openxmlformats.org/officeDocument/2006/relationships/hyperlink" Target="https://e.ustb.edu.cn/v2/matter/start?id=1105" TargetMode="Externa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tags" Target="../tags/tag72.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4.xml"/><Relationship Id="rId1" Type="http://schemas.openxmlformats.org/officeDocument/2006/relationships/tags" Target="../tags/tag7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7.xml"/><Relationship Id="rId1" Type="http://schemas.openxmlformats.org/officeDocument/2006/relationships/tags" Target="../tags/tag76.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10.jpeg"/><Relationship Id="rId3" Type="http://schemas.openxmlformats.org/officeDocument/2006/relationships/tags" Target="../tags/tag9.xml"/><Relationship Id="rId2" Type="http://schemas.openxmlformats.org/officeDocument/2006/relationships/image" Target="../media/image9.jpeg"/><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2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image" Target="../media/image15.jpeg"/><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2" Type="http://schemas.openxmlformats.org/officeDocument/2006/relationships/slideLayout" Target="../slideLayouts/slideLayout2.xml"/><Relationship Id="rId21" Type="http://schemas.openxmlformats.org/officeDocument/2006/relationships/tags" Target="../tags/tag105.xml"/><Relationship Id="rId20" Type="http://schemas.openxmlformats.org/officeDocument/2006/relationships/tags" Target="../tags/tag104.xml"/><Relationship Id="rId2" Type="http://schemas.openxmlformats.org/officeDocument/2006/relationships/tags" Target="../tags/tag89.xml"/><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image" Target="../media/image17.jpeg"/><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88.xml"/></Relationships>
</file>

<file path=ppt/slides/_rels/slide24.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0" Type="http://schemas.openxmlformats.org/officeDocument/2006/relationships/slideLayout" Target="../slideLayouts/slideLayout2.xml"/><Relationship Id="rId1" Type="http://schemas.openxmlformats.org/officeDocument/2006/relationships/tags" Target="../tags/tag10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8.xml"/><Relationship Id="rId4" Type="http://schemas.openxmlformats.org/officeDocument/2006/relationships/image" Target="../media/image18.png"/><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3" Type="http://schemas.openxmlformats.org/officeDocument/2006/relationships/diagramData" Target="../diagrams/data5.xml"/><Relationship Id="rId2" Type="http://schemas.openxmlformats.org/officeDocument/2006/relationships/tags" Target="../tags/tag120.xml"/><Relationship Id="rId1" Type="http://schemas.openxmlformats.org/officeDocument/2006/relationships/tags" Target="../tags/tag119.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3" Type="http://schemas.openxmlformats.org/officeDocument/2006/relationships/diagramData" Target="../diagrams/data6.xml"/><Relationship Id="rId2" Type="http://schemas.openxmlformats.org/officeDocument/2006/relationships/tags" Target="../tags/tag122.xml"/><Relationship Id="rId1" Type="http://schemas.openxmlformats.org/officeDocument/2006/relationships/tags" Target="../tags/tag1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3" Type="http://schemas.openxmlformats.org/officeDocument/2006/relationships/diagramData" Target="../diagrams/data7.xml"/><Relationship Id="rId2" Type="http://schemas.openxmlformats.org/officeDocument/2006/relationships/tags" Target="../tags/tag126.xml"/><Relationship Id="rId1" Type="http://schemas.openxmlformats.org/officeDocument/2006/relationships/tags" Target="../tags/tag125.xml"/></Relationships>
</file>

<file path=ppt/slides/_rels/slide34.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3" Type="http://schemas.openxmlformats.org/officeDocument/2006/relationships/slideLayout" Target="../slideLayouts/slideLayout2.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tags" Target="../tags/tag128.xml"/><Relationship Id="rId19" Type="http://schemas.openxmlformats.org/officeDocument/2006/relationships/tags" Target="../tags/tag145.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microsoft.com/office/2007/relationships/diagramDrawing" Target="../diagrams/drawing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3" Type="http://schemas.openxmlformats.org/officeDocument/2006/relationships/diagramData" Target="../diagrams/data8.xml"/><Relationship Id="rId2" Type="http://schemas.openxmlformats.org/officeDocument/2006/relationships/tags" Target="../tags/tag150.xml"/><Relationship Id="rId10" Type="http://schemas.openxmlformats.org/officeDocument/2006/relationships/slideLayout" Target="../slideLayouts/slideLayout2.xml"/><Relationship Id="rId1" Type="http://schemas.openxmlformats.org/officeDocument/2006/relationships/tags" Target="../tags/tag149.xml"/></Relationships>
</file>

<file path=ppt/slides/_rels/slide36.xml.rels><?xml version="1.0" encoding="UTF-8" standalone="yes"?>
<Relationships xmlns="http://schemas.openxmlformats.org/package/2006/relationships"><Relationship Id="rId9" Type="http://schemas.openxmlformats.org/officeDocument/2006/relationships/tags" Target="../tags/tag156.xml"/><Relationship Id="rId8" Type="http://schemas.openxmlformats.org/officeDocument/2006/relationships/tags" Target="../tags/tag155.xml"/><Relationship Id="rId7" Type="http://schemas.microsoft.com/office/2007/relationships/diagramDrawing" Target="../diagrams/drawing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3" Type="http://schemas.openxmlformats.org/officeDocument/2006/relationships/diagramData" Target="../diagrams/data9.xml"/><Relationship Id="rId2" Type="http://schemas.openxmlformats.org/officeDocument/2006/relationships/tags" Target="../tags/tag154.xml"/><Relationship Id="rId10" Type="http://schemas.openxmlformats.org/officeDocument/2006/relationships/slideLayout" Target="../slideLayouts/slideLayout2.xml"/><Relationship Id="rId1" Type="http://schemas.openxmlformats.org/officeDocument/2006/relationships/tags" Target="../tags/tag153.xml"/></Relationships>
</file>

<file path=ppt/slides/_rels/slide37.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microsoft.com/office/2007/relationships/diagramDrawing" Target="../diagrams/drawing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3" Type="http://schemas.openxmlformats.org/officeDocument/2006/relationships/diagramData" Target="../diagrams/data10.xml"/><Relationship Id="rId2" Type="http://schemas.openxmlformats.org/officeDocument/2006/relationships/tags" Target="../tags/tag158.xml"/><Relationship Id="rId10" Type="http://schemas.openxmlformats.org/officeDocument/2006/relationships/slideLayout" Target="../slideLayouts/slideLayout2.xml"/><Relationship Id="rId1" Type="http://schemas.openxmlformats.org/officeDocument/2006/relationships/tags" Target="../tags/tag157.xml"/></Relationships>
</file>

<file path=ppt/slides/_rels/slide38.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microsoft.com/office/2007/relationships/diagramDrawing" Target="../diagrams/drawing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3" Type="http://schemas.openxmlformats.org/officeDocument/2006/relationships/diagramData" Target="../diagrams/data11.xml"/><Relationship Id="rId2" Type="http://schemas.openxmlformats.org/officeDocument/2006/relationships/tags" Target="../tags/tag162.xml"/><Relationship Id="rId10" Type="http://schemas.openxmlformats.org/officeDocument/2006/relationships/slideLayout" Target="../slideLayouts/slideLayout2.xml"/><Relationship Id="rId1" Type="http://schemas.openxmlformats.org/officeDocument/2006/relationships/tags" Target="../tags/tag161.xml"/></Relationships>
</file>

<file path=ppt/slides/_rels/slide39.xml.rels><?xml version="1.0" encoding="UTF-8" standalone="yes"?>
<Relationships xmlns="http://schemas.openxmlformats.org/package/2006/relationships"><Relationship Id="rId9" Type="http://schemas.microsoft.com/office/2007/relationships/diagramDrawing" Target="../diagrams/drawing12.xml"/><Relationship Id="rId8" Type="http://schemas.openxmlformats.org/officeDocument/2006/relationships/diagramColors" Target="../diagrams/colors12.xml"/><Relationship Id="rId7" Type="http://schemas.openxmlformats.org/officeDocument/2006/relationships/diagramQuickStyle" Target="../diagrams/quickStyle12.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0" Type="http://schemas.openxmlformats.org/officeDocument/2006/relationships/slideLayout" Target="../slideLayouts/slideLayout2.xml"/><Relationship Id="rId1" Type="http://schemas.openxmlformats.org/officeDocument/2006/relationships/tags" Target="../tags/tag1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6" Type="http://schemas.openxmlformats.org/officeDocument/2006/relationships/slideLayout" Target="../slideLayouts/slideLayout2.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tags" Target="../tags/tag169.xml"/></Relationships>
</file>

<file path=ppt/slides/_rels/slide41.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microsoft.com/office/2007/relationships/diagramDrawing" Target="../diagrams/drawing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3" Type="http://schemas.openxmlformats.org/officeDocument/2006/relationships/diagramData" Target="../diagrams/data13.xml"/><Relationship Id="rId2" Type="http://schemas.openxmlformats.org/officeDocument/2006/relationships/tags" Target="../tags/tag185.xml"/><Relationship Id="rId10" Type="http://schemas.openxmlformats.org/officeDocument/2006/relationships/slideLayout" Target="../slideLayouts/slideLayout2.xml"/><Relationship Id="rId1" Type="http://schemas.openxmlformats.org/officeDocument/2006/relationships/tags" Target="../tags/tag184.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3" Type="http://schemas.openxmlformats.org/officeDocument/2006/relationships/diagramData" Target="../diagrams/data14.xml"/><Relationship Id="rId2" Type="http://schemas.openxmlformats.org/officeDocument/2006/relationships/tags" Target="../tags/tag189.xml"/><Relationship Id="rId1" Type="http://schemas.openxmlformats.org/officeDocument/2006/relationships/tags" Target="../tags/tag188.xml"/></Relationships>
</file>

<file path=ppt/slides/_rels/slide43.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microsoft.com/office/2007/relationships/diagramDrawing" Target="../diagrams/drawing1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3" Type="http://schemas.openxmlformats.org/officeDocument/2006/relationships/diagramData" Target="../diagrams/data15.xml"/><Relationship Id="rId2" Type="http://schemas.openxmlformats.org/officeDocument/2006/relationships/tags" Target="../tags/tag191.xml"/><Relationship Id="rId10" Type="http://schemas.openxmlformats.org/officeDocument/2006/relationships/slideLayout" Target="../slideLayouts/slideLayout2.xml"/><Relationship Id="rId1" Type="http://schemas.openxmlformats.org/officeDocument/2006/relationships/tags" Target="../tags/tag190.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6.xml"/><Relationship Id="rId1" Type="http://schemas.openxmlformats.org/officeDocument/2006/relationships/tags" Target="../tags/tag195.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24.jpeg"/><Relationship Id="rId6" Type="http://schemas.openxmlformats.org/officeDocument/2006/relationships/tags" Target="../tags/tag197.xml"/><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tags" Target="../tags/tag199.xml"/><Relationship Id="rId1" Type="http://schemas.openxmlformats.org/officeDocument/2006/relationships/tags" Target="../tags/tag19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image" Target="../media/image28.jpeg"/><Relationship Id="rId6" Type="http://schemas.openxmlformats.org/officeDocument/2006/relationships/tags" Target="../tags/tag203.xml"/><Relationship Id="rId5" Type="http://schemas.openxmlformats.org/officeDocument/2006/relationships/image" Target="../media/image27.jpeg"/><Relationship Id="rId4" Type="http://schemas.openxmlformats.org/officeDocument/2006/relationships/tags" Target="../tags/tag202.xml"/><Relationship Id="rId3" Type="http://schemas.openxmlformats.org/officeDocument/2006/relationships/image" Target="../media/image26.png"/><Relationship Id="rId2" Type="http://schemas.openxmlformats.org/officeDocument/2006/relationships/tags" Target="../tags/tag201.xml"/><Relationship Id="rId17" Type="http://schemas.openxmlformats.org/officeDocument/2006/relationships/slideLayout" Target="../slideLayouts/slideLayout4.xml"/><Relationship Id="rId16" Type="http://schemas.openxmlformats.org/officeDocument/2006/relationships/tags" Target="../tags/tag210.xml"/><Relationship Id="rId15" Type="http://schemas.openxmlformats.org/officeDocument/2006/relationships/image" Target="../media/image30.jpeg"/><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image" Target="../media/image29.jpeg"/><Relationship Id="rId10" Type="http://schemas.openxmlformats.org/officeDocument/2006/relationships/tags" Target="../tags/tag206.xml"/><Relationship Id="rId1" Type="http://schemas.openxmlformats.org/officeDocument/2006/relationships/tags" Target="../tags/tag20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12.xml"/></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image" Target="../media/image31.jpeg"/><Relationship Id="rId1" Type="http://schemas.openxmlformats.org/officeDocument/2006/relationships/tags" Target="../tags/tag21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6.xml"/><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image" Target="../media/image11.emf"/><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11.emf"/><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08155" y="1052830"/>
            <a:ext cx="8927690" cy="3310890"/>
          </a:xfrm>
          <a:prstGeom prst="rect">
            <a:avLst/>
          </a:prstGeom>
          <a:gradFill>
            <a:gsLst>
              <a:gs pos="100000">
                <a:srgbClr val="CD523D">
                  <a:alpha val="17000"/>
                </a:srgbClr>
              </a:gs>
              <a:gs pos="0">
                <a:srgbClr val="C14635">
                  <a:alpha val="73000"/>
                </a:srgbClr>
              </a:gs>
            </a:gsLst>
            <a:lin ang="5400000" scaled="0"/>
          </a:gradFill>
          <a:ln w="12700" cmpd="sng">
            <a:noFill/>
            <a:prstDash val="solid"/>
          </a:ln>
        </p:spPr>
        <p:style>
          <a:lnRef idx="1">
            <a:schemeClr val="accent1"/>
          </a:lnRef>
          <a:fillRef idx="2">
            <a:schemeClr val="accent1"/>
          </a:fillRef>
          <a:effectRef idx="1">
            <a:schemeClr val="accent1"/>
          </a:effectRef>
          <a:fontRef idx="minor">
            <a:schemeClr val="dk1"/>
          </a:fontRef>
        </p:style>
        <p:txBody>
          <a:bodyPr tIns="144000"/>
          <a:lstStyle/>
          <a:p>
            <a:pPr algn="ctr">
              <a:lnSpc>
                <a:spcPct val="150000"/>
              </a:lnSpc>
              <a:spcBef>
                <a:spcPts val="1800"/>
              </a:spcBef>
              <a:buClrTx/>
              <a:buSzTx/>
              <a:buFontTx/>
              <a:defRPr/>
            </a:pPr>
            <a:r>
              <a:rPr lang="zh-CN" altLang="en-US" sz="3300" b="1" dirty="0">
                <a:latin typeface="楷体" panose="02010609060101010101" pitchFamily="49" charset="-122"/>
                <a:ea typeface="楷体" panose="02010609060101010101" pitchFamily="49" charset="-122"/>
                <a:cs typeface="+mj-cs"/>
              </a:rPr>
              <a:t>国家级精品课程</a:t>
            </a:r>
            <a:br>
              <a:rPr lang="en-US" altLang="zh-CN" sz="4400" b="1" dirty="0">
                <a:latin typeface="微软雅黑" panose="020B0503020204020204" charset="-122"/>
                <a:ea typeface="微软雅黑" panose="020B0503020204020204" charset="-122"/>
                <a:cs typeface="+mj-cs"/>
              </a:rPr>
            </a:br>
            <a:r>
              <a:rPr lang="zh-CN" altLang="en-US" sz="3300" b="1" dirty="0">
                <a:latin typeface="楷体" panose="02010609060101010101" pitchFamily="49" charset="-122"/>
                <a:ea typeface="楷体" panose="02010609060101010101" pitchFamily="49" charset="-122"/>
                <a:cs typeface="+mj-cs"/>
              </a:rPr>
              <a:t>首批国家级一流本科课程</a:t>
            </a:r>
            <a:endParaRPr lang="zh-CN" altLang="en-US" sz="3300" b="1" dirty="0">
              <a:latin typeface="楷体" panose="02010609060101010101" pitchFamily="49" charset="-122"/>
              <a:ea typeface="楷体" panose="02010609060101010101" pitchFamily="49" charset="-122"/>
              <a:cs typeface="+mj-cs"/>
            </a:endParaRPr>
          </a:p>
          <a:p>
            <a:pPr algn="ctr">
              <a:lnSpc>
                <a:spcPct val="150000"/>
              </a:lnSpc>
              <a:spcBef>
                <a:spcPts val="1800"/>
              </a:spcBef>
              <a:defRPr/>
            </a:pPr>
            <a:r>
              <a:rPr lang="zh-CN" altLang="en-US" sz="4400" b="1" dirty="0">
                <a:latin typeface="微软雅黑" panose="020B0503020204020204" charset="-122"/>
                <a:ea typeface="微软雅黑" panose="020B0503020204020204" charset="-122"/>
                <a:cs typeface="+mj-cs"/>
              </a:rPr>
              <a:t>第二讲 社会实践策划与实施</a:t>
            </a:r>
            <a:endParaRPr lang="zh-CN" altLang="en-US" sz="4400" b="1" dirty="0">
              <a:latin typeface="微软雅黑" panose="020B0503020204020204" charset="-122"/>
              <a:ea typeface="微软雅黑" panose="020B0503020204020204" charset="-122"/>
              <a:cs typeface="+mj-cs"/>
            </a:endParaRPr>
          </a:p>
          <a:p>
            <a:pPr algn="ctr">
              <a:lnSpc>
                <a:spcPct val="150000"/>
              </a:lnSpc>
              <a:spcBef>
                <a:spcPts val="1800"/>
              </a:spcBef>
              <a:defRPr/>
            </a:pPr>
            <a:endParaRPr lang="en-US" altLang="zh-CN" sz="4400" b="1" dirty="0">
              <a:latin typeface="微软雅黑" panose="020B0503020204020204" charset="-122"/>
              <a:ea typeface="微软雅黑" panose="020B0503020204020204" charset="-122"/>
              <a:cs typeface="+mj-cs"/>
            </a:endParaRPr>
          </a:p>
          <a:p>
            <a:pPr algn="ctr">
              <a:defRPr/>
            </a:pPr>
            <a:endParaRPr lang="zh-CN" altLang="en-US" sz="3400" b="1" dirty="0">
              <a:latin typeface="微软雅黑" panose="020B0503020204020204" charset="-122"/>
              <a:ea typeface="微软雅黑" panose="020B0503020204020204" charset="-122"/>
              <a:cs typeface="+mj-cs"/>
            </a:endParaRPr>
          </a:p>
        </p:txBody>
      </p:sp>
      <p:sp>
        <p:nvSpPr>
          <p:cNvPr id="5" name="TextBox 2"/>
          <p:cNvSpPr txBox="1"/>
          <p:nvPr>
            <p:custDataLst>
              <p:tags r:id="rId2"/>
            </p:custDataLst>
          </p:nvPr>
        </p:nvSpPr>
        <p:spPr>
          <a:xfrm>
            <a:off x="2214563" y="4630738"/>
            <a:ext cx="4786312" cy="1245235"/>
          </a:xfrm>
          <a:prstGeom prst="rect">
            <a:avLst/>
          </a:prstGeom>
          <a:noFill/>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defRPr/>
            </a:pPr>
            <a:r>
              <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“社会实践”课程组</a:t>
            </a:r>
            <a:endParaRPr lang="en-US" altLang="zh-CN"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algn="ctr">
              <a:lnSpc>
                <a:spcPct val="150000"/>
              </a:lnSpc>
              <a:defRPr/>
            </a:pPr>
            <a:r>
              <a:rPr lang="en-US" altLang="zh-CN"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2025</a:t>
            </a:r>
            <a:r>
              <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年</a:t>
            </a:r>
            <a:r>
              <a:rPr lang="en-US" altLang="zh-CN"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5</a:t>
            </a:r>
            <a:r>
              <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月</a:t>
            </a:r>
            <a:endPar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选择和联系实践地的原则</a:t>
            </a:r>
            <a:endParaRPr lang="zh-CN" altLang="en-US" sz="2400" b="1" dirty="0">
              <a:latin typeface="微软雅黑" panose="020B0503020204020204" charset="-122"/>
              <a:ea typeface="微软雅黑" panose="020B0503020204020204" charset="-122"/>
            </a:endParaRPr>
          </a:p>
        </p:txBody>
      </p:sp>
      <p:sp>
        <p:nvSpPr>
          <p:cNvPr id="8" name="文本框 7"/>
          <p:cNvSpPr txBox="1"/>
          <p:nvPr>
            <p:custDataLst>
              <p:tags r:id="rId1"/>
            </p:custDataLst>
          </p:nvPr>
        </p:nvSpPr>
        <p:spPr>
          <a:xfrm>
            <a:off x="1187450" y="194945"/>
            <a:ext cx="4321175" cy="506730"/>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实践项目的策划</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文本框 8"/>
          <p:cNvSpPr txBox="1"/>
          <p:nvPr/>
        </p:nvSpPr>
        <p:spPr>
          <a:xfrm>
            <a:off x="726199" y="4507239"/>
            <a:ext cx="8086331" cy="1603131"/>
          </a:xfrm>
          <a:prstGeom prst="rect">
            <a:avLst/>
          </a:prstGeom>
          <a:noFill/>
        </p:spPr>
        <p:txBody>
          <a:bodyPr wrap="square" rtlCol="0" anchor="t">
            <a:spAutoFit/>
          </a:bodyPr>
          <a:lstStyle/>
          <a:p>
            <a:pPr marL="342900" lvl="4" indent="-342900" algn="just">
              <a:lnSpc>
                <a:spcPct val="150000"/>
              </a:lnSpc>
              <a:spcAft>
                <a:spcPts val="225"/>
              </a:spcAft>
              <a:buFont typeface="+mj-lt"/>
              <a:buAutoNum type="arabicPeriod"/>
              <a:defRPr/>
            </a:pPr>
            <a:r>
              <a:rPr lang="zh-CN" altLang="en-US" sz="1600" dirty="0">
                <a:solidFill>
                  <a:srgbClr val="000000"/>
                </a:solidFill>
                <a:latin typeface="微软雅黑" panose="020B0503020204020204" charset="-122"/>
                <a:ea typeface="微软雅黑" panose="020B0503020204020204" charset="-122"/>
                <a:sym typeface="+mn-ea"/>
              </a:rPr>
              <a:t>务必保证实践地的安全，实践过程中谨防上当受骗，警惕加入老乡群等诈骗方式；</a:t>
            </a:r>
            <a:endParaRPr lang="en-US" altLang="zh-CN" sz="1600" dirty="0">
              <a:solidFill>
                <a:srgbClr val="000000"/>
              </a:solidFill>
              <a:latin typeface="微软雅黑" panose="020B0503020204020204" charset="-122"/>
              <a:ea typeface="微软雅黑" panose="020B0503020204020204" charset="-122"/>
            </a:endParaRPr>
          </a:p>
          <a:p>
            <a:pPr marL="342900" lvl="4" indent="-342900" algn="just">
              <a:lnSpc>
                <a:spcPct val="150000"/>
              </a:lnSpc>
              <a:spcAft>
                <a:spcPts val="225"/>
              </a:spcAft>
              <a:buFont typeface="+mj-lt"/>
              <a:buAutoNum type="arabicPeriod"/>
              <a:defRPr/>
            </a:pPr>
            <a:r>
              <a:rPr lang="zh-CN" altLang="en-US" sz="1600" dirty="0">
                <a:solidFill>
                  <a:srgbClr val="000000"/>
                </a:solidFill>
                <a:latin typeface="微软雅黑" panose="020B0503020204020204" charset="-122"/>
                <a:ea typeface="微软雅黑" panose="020B0503020204020204" charset="-122"/>
                <a:sym typeface="+mn-ea"/>
              </a:rPr>
              <a:t>实践地可以在团队申报后联系，提前联系有助于更好准备；</a:t>
            </a:r>
            <a:endParaRPr lang="en-US" altLang="zh-CN" sz="1600" dirty="0">
              <a:solidFill>
                <a:srgbClr val="000000"/>
              </a:solidFill>
              <a:latin typeface="微软雅黑" panose="020B0503020204020204" charset="-122"/>
              <a:ea typeface="微软雅黑" panose="020B0503020204020204" charset="-122"/>
            </a:endParaRPr>
          </a:p>
          <a:p>
            <a:pPr marL="342900" lvl="4" indent="-342900" algn="just">
              <a:lnSpc>
                <a:spcPct val="150000"/>
              </a:lnSpc>
              <a:spcAft>
                <a:spcPts val="225"/>
              </a:spcAft>
              <a:buFont typeface="+mj-lt"/>
              <a:buAutoNum type="arabicPeriod"/>
              <a:defRPr/>
            </a:pPr>
            <a:r>
              <a:rPr lang="zh-CN" altLang="en-US" sz="1600" dirty="0">
                <a:solidFill>
                  <a:srgbClr val="000000"/>
                </a:solidFill>
                <a:latin typeface="微软雅黑" panose="020B0503020204020204" charset="-122"/>
                <a:ea typeface="微软雅黑" panose="020B0503020204020204" charset="-122"/>
                <a:sym typeface="+mn-ea"/>
              </a:rPr>
              <a:t>实践地应与选题方向紧密切合，侧重便利、就近的条件；</a:t>
            </a:r>
            <a:endParaRPr lang="en-US" altLang="zh-CN" sz="1600" dirty="0">
              <a:solidFill>
                <a:srgbClr val="000000"/>
              </a:solidFill>
              <a:latin typeface="微软雅黑" panose="020B0503020204020204" charset="-122"/>
              <a:ea typeface="微软雅黑" panose="020B0503020204020204" charset="-122"/>
            </a:endParaRPr>
          </a:p>
          <a:p>
            <a:pPr marL="342900" lvl="4" indent="-342900" algn="just">
              <a:lnSpc>
                <a:spcPct val="150000"/>
              </a:lnSpc>
              <a:spcAft>
                <a:spcPts val="225"/>
              </a:spcAft>
              <a:buFont typeface="+mj-lt"/>
              <a:buAutoNum type="arabicPeriod"/>
              <a:defRPr/>
            </a:pPr>
            <a:r>
              <a:rPr lang="zh-CN" altLang="en-US" sz="1600" dirty="0">
                <a:solidFill>
                  <a:srgbClr val="000000"/>
                </a:solidFill>
                <a:latin typeface="微软雅黑" panose="020B0503020204020204" charset="-122"/>
                <a:ea typeface="微软雅黑" panose="020B0503020204020204" charset="-122"/>
                <a:sym typeface="+mn-ea"/>
              </a:rPr>
              <a:t>要提前联系实践地，但也要做好调整的准备。</a:t>
            </a:r>
            <a:endParaRPr lang="zh-CN" altLang="en-US" sz="1600"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nvGrpSpPr>
          <p:cNvPr id="2" name="组合 1"/>
          <p:cNvGrpSpPr/>
          <p:nvPr/>
        </p:nvGrpSpPr>
        <p:grpSpPr>
          <a:xfrm>
            <a:off x="2057639" y="1903666"/>
            <a:ext cx="4859448" cy="2131123"/>
            <a:chOff x="1118442" y="2576989"/>
            <a:chExt cx="6641816" cy="2672825"/>
          </a:xfrm>
        </p:grpSpPr>
        <p:sp>
          <p:nvSpPr>
            <p:cNvPr id="46" name="圆角矩形 4"/>
            <p:cNvSpPr/>
            <p:nvPr>
              <p:custDataLst>
                <p:tags r:id="rId2"/>
              </p:custDataLst>
            </p:nvPr>
          </p:nvSpPr>
          <p:spPr>
            <a:xfrm>
              <a:off x="2146460" y="3791429"/>
              <a:ext cx="4505325" cy="607219"/>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199515" eaLnBrk="0" fontAlgn="base" hangingPunct="0">
                <a:lnSpc>
                  <a:spcPct val="90000"/>
                </a:lnSpc>
                <a:spcBef>
                  <a:spcPct val="0"/>
                </a:spcBef>
                <a:spcAft>
                  <a:spcPct val="35000"/>
                </a:spcAft>
                <a:defRPr/>
              </a:pPr>
              <a:endParaRPr lang="zh-CN" altLang="en-US" sz="2700">
                <a:solidFill>
                  <a:prstClr val="white"/>
                </a:solidFill>
              </a:endParaRPr>
            </a:p>
          </p:txBody>
        </p:sp>
        <p:grpSp>
          <p:nvGrpSpPr>
            <p:cNvPr id="47" name="Gruppieren 10"/>
            <p:cNvGrpSpPr/>
            <p:nvPr/>
          </p:nvGrpSpPr>
          <p:grpSpPr bwMode="gray">
            <a:xfrm>
              <a:off x="2494140" y="2743171"/>
              <a:ext cx="2655081" cy="1849556"/>
              <a:chOff x="2255944" y="852383"/>
              <a:chExt cx="3540108" cy="2466074"/>
            </a:xfrm>
            <a:solidFill>
              <a:srgbClr val="DDDDDD"/>
            </a:solidFill>
            <a:scene3d>
              <a:camera prst="perspectiveRelaxed" fov="5400000">
                <a:rot lat="1812000" lon="19056000" rev="126000"/>
              </a:camera>
              <a:lightRig rig="balanced" dir="t">
                <a:rot lat="0" lon="0" rev="0"/>
              </a:lightRig>
            </a:scene3d>
          </p:grpSpPr>
          <p:grpSp>
            <p:nvGrpSpPr>
              <p:cNvPr id="48" name="Gruppieren 20"/>
              <p:cNvGrpSpPr/>
              <p:nvPr/>
            </p:nvGrpSpPr>
            <p:grpSpPr bwMode="gray">
              <a:xfrm>
                <a:off x="3329980" y="852383"/>
                <a:ext cx="2466072" cy="2466074"/>
                <a:chOff x="3329980" y="852383"/>
                <a:chExt cx="2466072" cy="2466074"/>
              </a:xfrm>
              <a:grpFill/>
            </p:grpSpPr>
            <p:sp>
              <p:nvSpPr>
                <p:cNvPr id="69" name="Freeform"/>
                <p:cNvSpPr/>
                <p:nvPr>
                  <p:custDataLst>
                    <p:tags r:id="rId3"/>
                  </p:custDataLst>
                </p:nvPr>
              </p:nvSpPr>
              <p:spPr bwMode="gray">
                <a:xfrm>
                  <a:off x="3329980" y="1707419"/>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0" name="Freeform"/>
                <p:cNvSpPr/>
                <p:nvPr>
                  <p:custDataLst>
                    <p:tags r:id="rId4"/>
                  </p:custDataLst>
                </p:nvPr>
              </p:nvSpPr>
              <p:spPr bwMode="gray">
                <a:xfrm>
                  <a:off x="4185016" y="1707419"/>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1" name="Freeform"/>
                <p:cNvSpPr/>
                <p:nvPr>
                  <p:custDataLst>
                    <p:tags r:id="rId5"/>
                  </p:custDataLst>
                </p:nvPr>
              </p:nvSpPr>
              <p:spPr bwMode="gray">
                <a:xfrm>
                  <a:off x="3329980" y="852383"/>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2" name="Freeform"/>
                <p:cNvSpPr/>
                <p:nvPr>
                  <p:custDataLst>
                    <p:tags r:id="rId6"/>
                  </p:custDataLst>
                </p:nvPr>
              </p:nvSpPr>
              <p:spPr bwMode="gray">
                <a:xfrm>
                  <a:off x="4185016" y="852383"/>
                  <a:ext cx="756000" cy="756000"/>
                </a:xfrm>
                <a:prstGeom prst="rect">
                  <a:avLst/>
                </a:prstGeom>
                <a:solidFill>
                  <a:srgbClr val="2A79FF"/>
                </a:solidFill>
                <a:ln w="12700">
                  <a:noFill/>
                  <a:round/>
                </a:ln>
                <a:effectLst/>
                <a:sp3d z="2794000" extrusionH="7620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3" name="Freeform"/>
                <p:cNvSpPr/>
                <p:nvPr>
                  <p:custDataLst>
                    <p:tags r:id="rId7"/>
                  </p:custDataLst>
                </p:nvPr>
              </p:nvSpPr>
              <p:spPr bwMode="gray">
                <a:xfrm>
                  <a:off x="5040052" y="1707419"/>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4" name="Freeform"/>
                <p:cNvSpPr/>
                <p:nvPr>
                  <p:custDataLst>
                    <p:tags r:id="rId8"/>
                  </p:custDataLst>
                </p:nvPr>
              </p:nvSpPr>
              <p:spPr bwMode="gray">
                <a:xfrm>
                  <a:off x="5040052" y="852384"/>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5" name="Freeform"/>
                <p:cNvSpPr/>
                <p:nvPr>
                  <p:custDataLst>
                    <p:tags r:id="rId9"/>
                  </p:custDataLst>
                </p:nvPr>
              </p:nvSpPr>
              <p:spPr bwMode="gray">
                <a:xfrm>
                  <a:off x="3329980" y="2562457"/>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6" name="Freeform"/>
                <p:cNvSpPr/>
                <p:nvPr>
                  <p:custDataLst>
                    <p:tags r:id="rId10"/>
                  </p:custDataLst>
                </p:nvPr>
              </p:nvSpPr>
              <p:spPr bwMode="gray">
                <a:xfrm>
                  <a:off x="4185016" y="2562457"/>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77" name="Freeform"/>
                <p:cNvSpPr/>
                <p:nvPr>
                  <p:custDataLst>
                    <p:tags r:id="rId11"/>
                  </p:custDataLst>
                </p:nvPr>
              </p:nvSpPr>
              <p:spPr bwMode="gray">
                <a:xfrm>
                  <a:off x="5040050" y="2562456"/>
                  <a:ext cx="756000" cy="756000"/>
                </a:xfrm>
                <a:prstGeom prst="rect">
                  <a:avLst/>
                </a:prstGeom>
                <a:grpFill/>
                <a:ln w="12700">
                  <a:noFill/>
                  <a:round/>
                </a:ln>
                <a:effectLst/>
                <a:sp3d z="1778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grpSp>
          <p:grpSp>
            <p:nvGrpSpPr>
              <p:cNvPr id="49" name="Gruppieren 21"/>
              <p:cNvGrpSpPr/>
              <p:nvPr/>
            </p:nvGrpSpPr>
            <p:grpSpPr bwMode="gray">
              <a:xfrm>
                <a:off x="2255944" y="852383"/>
                <a:ext cx="3540108" cy="2466074"/>
                <a:chOff x="2255944" y="852383"/>
                <a:chExt cx="3540108" cy="2466074"/>
              </a:xfrm>
              <a:grpFill/>
            </p:grpSpPr>
            <p:sp>
              <p:nvSpPr>
                <p:cNvPr id="60" name="Freeform"/>
                <p:cNvSpPr/>
                <p:nvPr>
                  <p:custDataLst>
                    <p:tags r:id="rId12"/>
                  </p:custDataLst>
                </p:nvPr>
              </p:nvSpPr>
              <p:spPr bwMode="gray">
                <a:xfrm>
                  <a:off x="2255944" y="1707419"/>
                  <a:ext cx="756000" cy="756000"/>
                </a:xfrm>
                <a:prstGeom prst="rect">
                  <a:avLst/>
                </a:prstGeom>
                <a:solidFill>
                  <a:srgbClr val="FFC000"/>
                </a:solidFill>
                <a:ln w="12700">
                  <a:noFill/>
                  <a:round/>
                </a:ln>
                <a:effectLst/>
                <a:sp3d z="889000" extrusionH="7620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1" name="Freeform"/>
                <p:cNvSpPr/>
                <p:nvPr>
                  <p:custDataLst>
                    <p:tags r:id="rId13"/>
                  </p:custDataLst>
                </p:nvPr>
              </p:nvSpPr>
              <p:spPr bwMode="gray">
                <a:xfrm>
                  <a:off x="4185016" y="1707419"/>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2" name="Freeform"/>
                <p:cNvSpPr/>
                <p:nvPr>
                  <p:custDataLst>
                    <p:tags r:id="rId14"/>
                  </p:custDataLst>
                </p:nvPr>
              </p:nvSpPr>
              <p:spPr bwMode="gray">
                <a:xfrm>
                  <a:off x="3329980" y="852383"/>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3" name="Freeform"/>
                <p:cNvSpPr/>
                <p:nvPr>
                  <p:custDataLst>
                    <p:tags r:id="rId15"/>
                  </p:custDataLst>
                </p:nvPr>
              </p:nvSpPr>
              <p:spPr bwMode="gray">
                <a:xfrm>
                  <a:off x="4185016" y="852383"/>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4" name="Freeform"/>
                <p:cNvSpPr/>
                <p:nvPr>
                  <p:custDataLst>
                    <p:tags r:id="rId16"/>
                  </p:custDataLst>
                </p:nvPr>
              </p:nvSpPr>
              <p:spPr bwMode="gray">
                <a:xfrm>
                  <a:off x="5040052" y="1707419"/>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5" name="Freeform"/>
                <p:cNvSpPr/>
                <p:nvPr>
                  <p:custDataLst>
                    <p:tags r:id="rId17"/>
                  </p:custDataLst>
                </p:nvPr>
              </p:nvSpPr>
              <p:spPr bwMode="gray">
                <a:xfrm>
                  <a:off x="5040052" y="852384"/>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6" name="Freeform"/>
                <p:cNvSpPr/>
                <p:nvPr>
                  <p:custDataLst>
                    <p:tags r:id="rId18"/>
                  </p:custDataLst>
                </p:nvPr>
              </p:nvSpPr>
              <p:spPr bwMode="gray">
                <a:xfrm>
                  <a:off x="3329980" y="2562457"/>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7" name="Freeform"/>
                <p:cNvSpPr/>
                <p:nvPr>
                  <p:custDataLst>
                    <p:tags r:id="rId19"/>
                  </p:custDataLst>
                </p:nvPr>
              </p:nvSpPr>
              <p:spPr bwMode="gray">
                <a:xfrm>
                  <a:off x="4185016" y="2562457"/>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68" name="Freeform"/>
                <p:cNvSpPr/>
                <p:nvPr>
                  <p:custDataLst>
                    <p:tags r:id="rId20"/>
                  </p:custDataLst>
                </p:nvPr>
              </p:nvSpPr>
              <p:spPr bwMode="gray">
                <a:xfrm>
                  <a:off x="5040050" y="2562456"/>
                  <a:ext cx="756000" cy="756000"/>
                </a:xfrm>
                <a:prstGeom prst="rect">
                  <a:avLst/>
                </a:prstGeom>
                <a:grpFill/>
                <a:ln w="12700">
                  <a:noFill/>
                  <a:round/>
                </a:ln>
                <a:effectLst/>
                <a:sp3d z="889000"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grpSp>
          <p:grpSp>
            <p:nvGrpSpPr>
              <p:cNvPr id="50" name="Gruppieren 31"/>
              <p:cNvGrpSpPr/>
              <p:nvPr/>
            </p:nvGrpSpPr>
            <p:grpSpPr bwMode="gray">
              <a:xfrm>
                <a:off x="3329980" y="852383"/>
                <a:ext cx="2466072" cy="2466074"/>
                <a:chOff x="3329980" y="852383"/>
                <a:chExt cx="2466072" cy="2466074"/>
              </a:xfrm>
              <a:grpFill/>
            </p:grpSpPr>
            <p:sp>
              <p:nvSpPr>
                <p:cNvPr id="51" name="Freeform"/>
                <p:cNvSpPr/>
                <p:nvPr>
                  <p:custDataLst>
                    <p:tags r:id="rId21"/>
                  </p:custDataLst>
                </p:nvPr>
              </p:nvSpPr>
              <p:spPr bwMode="gray">
                <a:xfrm>
                  <a:off x="3329980" y="1707419"/>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2" name="Freeform"/>
                <p:cNvSpPr/>
                <p:nvPr>
                  <p:custDataLst>
                    <p:tags r:id="rId22"/>
                  </p:custDataLst>
                </p:nvPr>
              </p:nvSpPr>
              <p:spPr bwMode="gray">
                <a:xfrm>
                  <a:off x="4185016" y="1707419"/>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3" name="Freeform"/>
                <p:cNvSpPr/>
                <p:nvPr>
                  <p:custDataLst>
                    <p:tags r:id="rId23"/>
                  </p:custDataLst>
                </p:nvPr>
              </p:nvSpPr>
              <p:spPr bwMode="gray">
                <a:xfrm>
                  <a:off x="3329980" y="852383"/>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4" name="Freeform"/>
                <p:cNvSpPr/>
                <p:nvPr>
                  <p:custDataLst>
                    <p:tags r:id="rId24"/>
                  </p:custDataLst>
                </p:nvPr>
              </p:nvSpPr>
              <p:spPr bwMode="gray">
                <a:xfrm>
                  <a:off x="4185016" y="852383"/>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5" name="Freeform"/>
                <p:cNvSpPr/>
                <p:nvPr>
                  <p:custDataLst>
                    <p:tags r:id="rId25"/>
                  </p:custDataLst>
                </p:nvPr>
              </p:nvSpPr>
              <p:spPr bwMode="gray">
                <a:xfrm>
                  <a:off x="5040052" y="1707419"/>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6" name="Freeform"/>
                <p:cNvSpPr/>
                <p:nvPr>
                  <p:custDataLst>
                    <p:tags r:id="rId26"/>
                  </p:custDataLst>
                </p:nvPr>
              </p:nvSpPr>
              <p:spPr bwMode="gray">
                <a:xfrm>
                  <a:off x="5040052" y="852384"/>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7" name="Freeform"/>
                <p:cNvSpPr/>
                <p:nvPr>
                  <p:custDataLst>
                    <p:tags r:id="rId27"/>
                  </p:custDataLst>
                </p:nvPr>
              </p:nvSpPr>
              <p:spPr bwMode="gray">
                <a:xfrm>
                  <a:off x="3329980" y="2562457"/>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8" name="Freeform"/>
                <p:cNvSpPr/>
                <p:nvPr>
                  <p:custDataLst>
                    <p:tags r:id="rId28"/>
                  </p:custDataLst>
                </p:nvPr>
              </p:nvSpPr>
              <p:spPr bwMode="gray">
                <a:xfrm>
                  <a:off x="4185016" y="2562457"/>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sp>
              <p:nvSpPr>
                <p:cNvPr id="59" name="Freeform"/>
                <p:cNvSpPr/>
                <p:nvPr>
                  <p:custDataLst>
                    <p:tags r:id="rId29"/>
                  </p:custDataLst>
                </p:nvPr>
              </p:nvSpPr>
              <p:spPr bwMode="gray">
                <a:xfrm>
                  <a:off x="5040050" y="2562456"/>
                  <a:ext cx="756000" cy="756000"/>
                </a:xfrm>
                <a:prstGeom prst="rect">
                  <a:avLst/>
                </a:prstGeom>
                <a:grpFill/>
                <a:ln w="12700">
                  <a:noFill/>
                  <a:round/>
                </a:ln>
                <a:effectLst/>
                <a:sp3d extrusionH="762000" contourW="12700" prstMaterial="metal">
                  <a:contourClr>
                    <a:srgbClr val="C0C0C0"/>
                  </a:contourClr>
                </a:sp3d>
              </p:spPr>
              <p:txBody>
                <a:bodyPr anchor="ctr"/>
                <a:lstStyle/>
                <a:p>
                  <a:pPr algn="ctr" eaLnBrk="0" fontAlgn="base" hangingPunct="0">
                    <a:lnSpc>
                      <a:spcPct val="95000"/>
                    </a:lnSpc>
                    <a:spcBef>
                      <a:spcPct val="0"/>
                    </a:spcBef>
                    <a:spcAft>
                      <a:spcPts val="600"/>
                    </a:spcAft>
                    <a:defRPr/>
                  </a:pPr>
                  <a:endParaRPr lang="de-DE" sz="1350" kern="0" dirty="0">
                    <a:solidFill>
                      <a:sysClr val="windowText" lastClr="000000"/>
                    </a:solidFill>
                    <a:latin typeface="Arial" panose="020B0604020202020204" pitchFamily="34" charset="0"/>
                    <a:ea typeface="宋体" panose="02010600030101010101" pitchFamily="2" charset="-122"/>
                  </a:endParaRPr>
                </a:p>
              </p:txBody>
            </p:sp>
          </p:grpSp>
        </p:grpSp>
        <p:sp>
          <p:nvSpPr>
            <p:cNvPr id="78" name="Rechteck 46"/>
            <p:cNvSpPr/>
            <p:nvPr>
              <p:custDataLst>
                <p:tags r:id="rId30"/>
              </p:custDataLst>
            </p:nvPr>
          </p:nvSpPr>
          <p:spPr bwMode="gray">
            <a:xfrm>
              <a:off x="1118442" y="4907042"/>
              <a:ext cx="1579279" cy="34277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eaLnBrk="0" fontAlgn="base" hangingPunct="0">
                <a:lnSpc>
                  <a:spcPct val="95000"/>
                </a:lnSpc>
                <a:spcBef>
                  <a:spcPct val="0"/>
                </a:spcBef>
                <a:spcAft>
                  <a:spcPts val="600"/>
                </a:spcAft>
                <a:defRPr/>
              </a:pPr>
              <a:r>
                <a:rPr lang="zh-CN" altLang="en-US" sz="1200" b="1" kern="0" dirty="0">
                  <a:solidFill>
                    <a:sysClr val="windowText" lastClr="000000"/>
                  </a:solidFill>
                  <a:latin typeface="微软雅黑" panose="020B0503020204020204" charset="-122"/>
                  <a:ea typeface="微软雅黑" panose="020B0503020204020204" charset="-122"/>
                </a:rPr>
                <a:t>他人帮助介绍</a:t>
              </a:r>
              <a:endParaRPr lang="en-GB" altLang="en-US" sz="1200" b="1" kern="0" dirty="0">
                <a:solidFill>
                  <a:sysClr val="windowText" lastClr="000000"/>
                </a:solidFill>
                <a:latin typeface="微软雅黑" panose="020B0503020204020204" charset="-122"/>
                <a:ea typeface="微软雅黑" panose="020B0503020204020204" charset="-122"/>
              </a:endParaRPr>
            </a:p>
          </p:txBody>
        </p:sp>
        <p:sp>
          <p:nvSpPr>
            <p:cNvPr id="79" name="Rechteck 45"/>
            <p:cNvSpPr/>
            <p:nvPr>
              <p:custDataLst>
                <p:tags r:id="rId31"/>
              </p:custDataLst>
            </p:nvPr>
          </p:nvSpPr>
          <p:spPr bwMode="gray">
            <a:xfrm>
              <a:off x="6180979" y="2576989"/>
              <a:ext cx="1579279" cy="34277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r" eaLnBrk="0" fontAlgn="base" hangingPunct="0">
                <a:lnSpc>
                  <a:spcPct val="95000"/>
                </a:lnSpc>
                <a:spcBef>
                  <a:spcPct val="0"/>
                </a:spcBef>
                <a:spcAft>
                  <a:spcPts val="600"/>
                </a:spcAft>
                <a:defRPr/>
              </a:pPr>
              <a:r>
                <a:rPr lang="zh-CN" altLang="en-US" sz="1200" b="1" kern="0" dirty="0">
                  <a:solidFill>
                    <a:sysClr val="windowText" lastClr="000000"/>
                  </a:solidFill>
                  <a:latin typeface="微软雅黑" panose="020B0503020204020204" charset="-122"/>
                  <a:ea typeface="微软雅黑" panose="020B0503020204020204" charset="-122"/>
                </a:rPr>
                <a:t>自己主动联系</a:t>
              </a:r>
              <a:endParaRPr lang="en-GB" sz="1200" b="1" kern="0" dirty="0">
                <a:solidFill>
                  <a:sysClr val="windowText" lastClr="000000"/>
                </a:solidFill>
                <a:latin typeface="微软雅黑" panose="020B0503020204020204" charset="-122"/>
                <a:ea typeface="微软雅黑" panose="020B0503020204020204"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6796" y="1349693"/>
            <a:ext cx="4549616" cy="382905"/>
          </a:xfrm>
          <a:prstGeom prst="rect">
            <a:avLst/>
          </a:prstGeom>
          <a:noFill/>
        </p:spPr>
        <p:txBody>
          <a:bodyPr wrap="square" rtlCol="0">
            <a:noAutofit/>
          </a:bodyPr>
          <a:lstStyle/>
          <a:p>
            <a:pPr lvl="0" algn="ctr">
              <a:lnSpc>
                <a:spcPct val="120000"/>
              </a:lnSpc>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选择联系实践地</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10" name="图示 9"/>
          <p:cNvGraphicFramePr/>
          <p:nvPr>
            <p:custDataLst>
              <p:tags r:id="rId2"/>
            </p:custDataLst>
          </p:nvPr>
        </p:nvGraphicFramePr>
        <p:xfrm>
          <a:off x="464821" y="1991677"/>
          <a:ext cx="8270105" cy="4351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图片 4"/>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bwMode="auto">
          <a:xfrm>
            <a:off x="6301112" y="1660371"/>
            <a:ext cx="1325327" cy="1100271"/>
          </a:xfrm>
          <a:prstGeom prst="rect">
            <a:avLst/>
          </a:prstGeom>
          <a:ln>
            <a:noFill/>
          </a:ln>
          <a:effectLst>
            <a:softEdge rad="31750"/>
          </a:effectLst>
        </p:spPr>
      </p:pic>
      <p:sp>
        <p:nvSpPr>
          <p:cNvPr id="7" name="文本框 6"/>
          <p:cNvSpPr txBox="1"/>
          <p:nvPr>
            <p:custDataLst>
              <p:tags r:id="rId10"/>
            </p:custDataLst>
          </p:nvPr>
        </p:nvSpPr>
        <p:spPr>
          <a:xfrm>
            <a:off x="1187450" y="194945"/>
            <a:ext cx="4321175" cy="506730"/>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实践项目的策划</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17847" y="1682998"/>
            <a:ext cx="7339338" cy="3709721"/>
            <a:chOff x="601504" y="1717833"/>
            <a:chExt cx="7339338" cy="3709721"/>
          </a:xfrm>
        </p:grpSpPr>
        <p:sp>
          <p:nvSpPr>
            <p:cNvPr id="6" name="矩形 5"/>
            <p:cNvSpPr/>
            <p:nvPr/>
          </p:nvSpPr>
          <p:spPr>
            <a:xfrm>
              <a:off x="601504" y="1717833"/>
              <a:ext cx="7339338" cy="3709721"/>
            </a:xfrm>
            <a:prstGeom prst="rect">
              <a:avLst/>
            </a:prstGeom>
            <a:ln>
              <a:noFill/>
            </a:ln>
          </p:spPr>
        </p:sp>
        <p:sp>
          <p:nvSpPr>
            <p:cNvPr id="7" name="任意多边形: 形状 6"/>
            <p:cNvSpPr/>
            <p:nvPr/>
          </p:nvSpPr>
          <p:spPr>
            <a:xfrm>
              <a:off x="601779" y="2153818"/>
              <a:ext cx="3329926" cy="628277"/>
            </a:xfrm>
            <a:custGeom>
              <a:avLst/>
              <a:gdLst>
                <a:gd name="connsiteX0" fmla="*/ 0 w 3329926"/>
                <a:gd name="connsiteY0" fmla="*/ 62828 h 628277"/>
                <a:gd name="connsiteX1" fmla="*/ 62828 w 3329926"/>
                <a:gd name="connsiteY1" fmla="*/ 0 h 628277"/>
                <a:gd name="connsiteX2" fmla="*/ 3267098 w 3329926"/>
                <a:gd name="connsiteY2" fmla="*/ 0 h 628277"/>
                <a:gd name="connsiteX3" fmla="*/ 3329926 w 3329926"/>
                <a:gd name="connsiteY3" fmla="*/ 62828 h 628277"/>
                <a:gd name="connsiteX4" fmla="*/ 3329926 w 3329926"/>
                <a:gd name="connsiteY4" fmla="*/ 565449 h 628277"/>
                <a:gd name="connsiteX5" fmla="*/ 3267098 w 3329926"/>
                <a:gd name="connsiteY5" fmla="*/ 628277 h 628277"/>
                <a:gd name="connsiteX6" fmla="*/ 62828 w 3329926"/>
                <a:gd name="connsiteY6" fmla="*/ 628277 h 628277"/>
                <a:gd name="connsiteX7" fmla="*/ 0 w 3329926"/>
                <a:gd name="connsiteY7" fmla="*/ 565449 h 628277"/>
                <a:gd name="connsiteX8" fmla="*/ 0 w 3329926"/>
                <a:gd name="connsiteY8" fmla="*/ 62828 h 62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9926" h="628277">
                  <a:moveTo>
                    <a:pt x="0" y="62828"/>
                  </a:moveTo>
                  <a:cubicBezTo>
                    <a:pt x="0" y="28129"/>
                    <a:pt x="28129" y="0"/>
                    <a:pt x="62828" y="0"/>
                  </a:cubicBezTo>
                  <a:lnTo>
                    <a:pt x="3267098" y="0"/>
                  </a:lnTo>
                  <a:cubicBezTo>
                    <a:pt x="3301797" y="0"/>
                    <a:pt x="3329926" y="28129"/>
                    <a:pt x="3329926" y="62828"/>
                  </a:cubicBezTo>
                  <a:lnTo>
                    <a:pt x="3329926" y="565449"/>
                  </a:lnTo>
                  <a:cubicBezTo>
                    <a:pt x="3329926" y="600148"/>
                    <a:pt x="3301797" y="628277"/>
                    <a:pt x="3267098" y="628277"/>
                  </a:cubicBezTo>
                  <a:lnTo>
                    <a:pt x="62828" y="628277"/>
                  </a:lnTo>
                  <a:cubicBezTo>
                    <a:pt x="28129" y="628277"/>
                    <a:pt x="0" y="600148"/>
                    <a:pt x="0" y="565449"/>
                  </a:cubicBezTo>
                  <a:lnTo>
                    <a:pt x="0" y="62828"/>
                  </a:lnTo>
                  <a:close/>
                </a:path>
              </a:pathLst>
            </a:custGeom>
            <a:ln>
              <a:solidFill>
                <a:srgbClr val="C00000"/>
              </a:solidFill>
            </a:ln>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027" tIns="50152" rIns="66027" bIns="50152" numCol="1" spcCol="1270" anchor="ctr" anchorCtr="0">
              <a:noAutofit/>
            </a:bodyPr>
            <a:lstStyle/>
            <a:p>
              <a:pPr marL="0" lvl="0" indent="0" algn="ctr" defTabSz="1111250">
                <a:lnSpc>
                  <a:spcPct val="130000"/>
                </a:lnSpc>
                <a:spcBef>
                  <a:spcPct val="0"/>
                </a:spcBef>
                <a:spcAft>
                  <a:spcPct val="35000"/>
                </a:spcAft>
                <a:buNone/>
              </a:pPr>
              <a:r>
                <a:rPr lang="zh-CN" altLang="en-US" sz="2500" b="1" kern="1200" dirty="0">
                  <a:solidFill>
                    <a:schemeClr val="tx1"/>
                  </a:solidFill>
                  <a:effectLst/>
                  <a:latin typeface="微软雅黑" panose="020B0503020204020204" charset="-122"/>
                  <a:ea typeface="微软雅黑" panose="020B0503020204020204" charset="-122"/>
                  <a:sym typeface="+mn-ea"/>
                </a:rPr>
                <a:t>他人介绍</a:t>
              </a:r>
              <a:endParaRPr lang="zh-CN" altLang="en-US" sz="2500" b="1" kern="1200" dirty="0">
                <a:solidFill>
                  <a:schemeClr val="tx1"/>
                </a:solidFill>
                <a:effectLst/>
                <a:latin typeface="微软雅黑" panose="020B0503020204020204" charset="-122"/>
                <a:ea typeface="微软雅黑" panose="020B0503020204020204" charset="-122"/>
                <a:sym typeface="+mn-ea"/>
              </a:endParaRPr>
            </a:p>
          </p:txBody>
        </p:sp>
        <p:sp>
          <p:nvSpPr>
            <p:cNvPr id="9" name="任意多边形: 形状 8"/>
            <p:cNvSpPr/>
            <p:nvPr/>
          </p:nvSpPr>
          <p:spPr>
            <a:xfrm>
              <a:off x="934771" y="2782095"/>
              <a:ext cx="332992" cy="621190"/>
            </a:xfrm>
            <a:custGeom>
              <a:avLst/>
              <a:gdLst/>
              <a:ahLst/>
              <a:cxnLst/>
              <a:rect l="0" t="0" r="0" b="0"/>
              <a:pathLst>
                <a:path>
                  <a:moveTo>
                    <a:pt x="0" y="0"/>
                  </a:moveTo>
                  <a:lnTo>
                    <a:pt x="0" y="621190"/>
                  </a:lnTo>
                  <a:lnTo>
                    <a:pt x="332992" y="621190"/>
                  </a:lnTo>
                </a:path>
              </a:pathLst>
            </a:custGeom>
            <a:noFill/>
            <a:ln>
              <a:solidFill>
                <a:srgbClr val="C00000"/>
              </a:solidFill>
            </a:ln>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10" name="任意多边形: 形状 9"/>
            <p:cNvSpPr/>
            <p:nvPr/>
          </p:nvSpPr>
          <p:spPr>
            <a:xfrm>
              <a:off x="1267764" y="2907972"/>
              <a:ext cx="6654708" cy="990629"/>
            </a:xfrm>
            <a:custGeom>
              <a:avLst/>
              <a:gdLst>
                <a:gd name="connsiteX0" fmla="*/ 0 w 6654708"/>
                <a:gd name="connsiteY0" fmla="*/ 99063 h 990629"/>
                <a:gd name="connsiteX1" fmla="*/ 99063 w 6654708"/>
                <a:gd name="connsiteY1" fmla="*/ 0 h 990629"/>
                <a:gd name="connsiteX2" fmla="*/ 6555645 w 6654708"/>
                <a:gd name="connsiteY2" fmla="*/ 0 h 990629"/>
                <a:gd name="connsiteX3" fmla="*/ 6654708 w 6654708"/>
                <a:gd name="connsiteY3" fmla="*/ 99063 h 990629"/>
                <a:gd name="connsiteX4" fmla="*/ 6654708 w 6654708"/>
                <a:gd name="connsiteY4" fmla="*/ 891566 h 990629"/>
                <a:gd name="connsiteX5" fmla="*/ 6555645 w 6654708"/>
                <a:gd name="connsiteY5" fmla="*/ 990629 h 990629"/>
                <a:gd name="connsiteX6" fmla="*/ 99063 w 6654708"/>
                <a:gd name="connsiteY6" fmla="*/ 990629 h 990629"/>
                <a:gd name="connsiteX7" fmla="*/ 0 w 6654708"/>
                <a:gd name="connsiteY7" fmla="*/ 891566 h 990629"/>
                <a:gd name="connsiteX8" fmla="*/ 0 w 6654708"/>
                <a:gd name="connsiteY8" fmla="*/ 99063 h 99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4708" h="990629">
                  <a:moveTo>
                    <a:pt x="0" y="99063"/>
                  </a:moveTo>
                  <a:cubicBezTo>
                    <a:pt x="0" y="44352"/>
                    <a:pt x="44352" y="0"/>
                    <a:pt x="99063" y="0"/>
                  </a:cubicBezTo>
                  <a:lnTo>
                    <a:pt x="6555645" y="0"/>
                  </a:lnTo>
                  <a:cubicBezTo>
                    <a:pt x="6610356" y="0"/>
                    <a:pt x="6654708" y="44352"/>
                    <a:pt x="6654708" y="99063"/>
                  </a:cubicBezTo>
                  <a:lnTo>
                    <a:pt x="6654708" y="891566"/>
                  </a:lnTo>
                  <a:cubicBezTo>
                    <a:pt x="6654708" y="946277"/>
                    <a:pt x="6610356" y="990629"/>
                    <a:pt x="6555645" y="990629"/>
                  </a:cubicBezTo>
                  <a:lnTo>
                    <a:pt x="99063" y="990629"/>
                  </a:lnTo>
                  <a:cubicBezTo>
                    <a:pt x="44352" y="990629"/>
                    <a:pt x="0" y="946277"/>
                    <a:pt x="0" y="891566"/>
                  </a:cubicBezTo>
                  <a:lnTo>
                    <a:pt x="0" y="99063"/>
                  </a:lnTo>
                  <a:close/>
                </a:path>
              </a:pathLst>
            </a:custGeom>
            <a:solidFill>
              <a:schemeClr val="bg1">
                <a:alpha val="90000"/>
              </a:schemeClr>
            </a:solidFill>
            <a:ln>
              <a:solidFill>
                <a:srgbClr val="C00000"/>
              </a:solidFill>
            </a:ln>
          </p:spPr>
          <p:style>
            <a:lnRef idx="2">
              <a:schemeClr val="accent4">
                <a:hueOff val="0"/>
                <a:satOff val="0"/>
                <a:lumOff val="0"/>
                <a:alphaOff val="0"/>
              </a:schemeClr>
            </a:lnRef>
            <a:fillRef idx="1">
              <a:scrgbClr r="0" g="0" b="0"/>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685" tIns="46795" rIns="55685" bIns="46795" numCol="1" spcCol="1270" anchor="ctr" anchorCtr="0">
              <a:noAutofit/>
            </a:bodyPr>
            <a:lstStyle/>
            <a:p>
              <a:pPr marL="0" lvl="0" indent="457200" algn="just" defTabSz="622300">
                <a:lnSpc>
                  <a:spcPct val="130000"/>
                </a:lnSpc>
                <a:spcBef>
                  <a:spcPct val="0"/>
                </a:spcBef>
                <a:spcAft>
                  <a:spcPct val="35000"/>
                </a:spcAft>
                <a:buNone/>
              </a:pPr>
              <a:r>
                <a:rPr lang="zh-CN" altLang="en-US" sz="1400" b="1" kern="1200" dirty="0">
                  <a:effectLst/>
                  <a:latin typeface="微软雅黑" panose="020B0503020204020204" charset="-122"/>
                  <a:ea typeface="微软雅黑" panose="020B0503020204020204" charset="-122"/>
                </a:rPr>
                <a:t>可以适当利用一些便捷的社会资源，经他人介绍到某单位开展社会实践（注意通过正规渠道官方途径，同时及时向指导老师以及学院报备）。</a:t>
              </a:r>
              <a:endParaRPr lang="zh-CN" altLang="en-US" sz="1400" b="1" kern="1200" dirty="0">
                <a:effectLst/>
                <a:latin typeface="微软雅黑" panose="020B0503020204020204" charset="-122"/>
                <a:ea typeface="微软雅黑" panose="020B0503020204020204" charset="-122"/>
              </a:endParaRPr>
            </a:p>
          </p:txBody>
        </p:sp>
        <p:sp>
          <p:nvSpPr>
            <p:cNvPr id="11" name="任意多边形: 形状 10"/>
            <p:cNvSpPr/>
            <p:nvPr/>
          </p:nvSpPr>
          <p:spPr>
            <a:xfrm>
              <a:off x="934771" y="2782095"/>
              <a:ext cx="332992" cy="1646232"/>
            </a:xfrm>
            <a:custGeom>
              <a:avLst/>
              <a:gdLst/>
              <a:ahLst/>
              <a:cxnLst/>
              <a:rect l="0" t="0" r="0" b="0"/>
              <a:pathLst>
                <a:path>
                  <a:moveTo>
                    <a:pt x="0" y="0"/>
                  </a:moveTo>
                  <a:lnTo>
                    <a:pt x="0" y="1646232"/>
                  </a:lnTo>
                  <a:lnTo>
                    <a:pt x="332992" y="1646232"/>
                  </a:lnTo>
                </a:path>
              </a:pathLst>
            </a:custGeom>
            <a:noFill/>
            <a:ln>
              <a:solidFill>
                <a:srgbClr val="C00000"/>
              </a:solidFill>
            </a:ln>
          </p:spPr>
          <p:style>
            <a:lnRef idx="2">
              <a:schemeClr val="accent4">
                <a:shade val="60000"/>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12" name="任意多边形: 形状 11"/>
            <p:cNvSpPr/>
            <p:nvPr/>
          </p:nvSpPr>
          <p:spPr>
            <a:xfrm>
              <a:off x="1267764" y="3944783"/>
              <a:ext cx="6672802" cy="967090"/>
            </a:xfrm>
            <a:custGeom>
              <a:avLst/>
              <a:gdLst>
                <a:gd name="connsiteX0" fmla="*/ 0 w 6672802"/>
                <a:gd name="connsiteY0" fmla="*/ 96709 h 967090"/>
                <a:gd name="connsiteX1" fmla="*/ 96709 w 6672802"/>
                <a:gd name="connsiteY1" fmla="*/ 0 h 967090"/>
                <a:gd name="connsiteX2" fmla="*/ 6576093 w 6672802"/>
                <a:gd name="connsiteY2" fmla="*/ 0 h 967090"/>
                <a:gd name="connsiteX3" fmla="*/ 6672802 w 6672802"/>
                <a:gd name="connsiteY3" fmla="*/ 96709 h 967090"/>
                <a:gd name="connsiteX4" fmla="*/ 6672802 w 6672802"/>
                <a:gd name="connsiteY4" fmla="*/ 870381 h 967090"/>
                <a:gd name="connsiteX5" fmla="*/ 6576093 w 6672802"/>
                <a:gd name="connsiteY5" fmla="*/ 967090 h 967090"/>
                <a:gd name="connsiteX6" fmla="*/ 96709 w 6672802"/>
                <a:gd name="connsiteY6" fmla="*/ 967090 h 967090"/>
                <a:gd name="connsiteX7" fmla="*/ 0 w 6672802"/>
                <a:gd name="connsiteY7" fmla="*/ 870381 h 967090"/>
                <a:gd name="connsiteX8" fmla="*/ 0 w 6672802"/>
                <a:gd name="connsiteY8" fmla="*/ 96709 h 9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802" h="967090">
                  <a:moveTo>
                    <a:pt x="0" y="96709"/>
                  </a:moveTo>
                  <a:cubicBezTo>
                    <a:pt x="0" y="43298"/>
                    <a:pt x="43298" y="0"/>
                    <a:pt x="96709" y="0"/>
                  </a:cubicBezTo>
                  <a:lnTo>
                    <a:pt x="6576093" y="0"/>
                  </a:lnTo>
                  <a:cubicBezTo>
                    <a:pt x="6629504" y="0"/>
                    <a:pt x="6672802" y="43298"/>
                    <a:pt x="6672802" y="96709"/>
                  </a:cubicBezTo>
                  <a:lnTo>
                    <a:pt x="6672802" y="870381"/>
                  </a:lnTo>
                  <a:cubicBezTo>
                    <a:pt x="6672802" y="923792"/>
                    <a:pt x="6629504" y="967090"/>
                    <a:pt x="6576093" y="967090"/>
                  </a:cubicBezTo>
                  <a:lnTo>
                    <a:pt x="96709" y="967090"/>
                  </a:lnTo>
                  <a:cubicBezTo>
                    <a:pt x="43298" y="967090"/>
                    <a:pt x="0" y="923792"/>
                    <a:pt x="0" y="870381"/>
                  </a:cubicBezTo>
                  <a:lnTo>
                    <a:pt x="0" y="96709"/>
                  </a:lnTo>
                  <a:close/>
                </a:path>
              </a:pathLst>
            </a:custGeom>
            <a:solidFill>
              <a:schemeClr val="bg1">
                <a:alpha val="90000"/>
              </a:schemeClr>
            </a:solidFill>
            <a:ln>
              <a:solidFill>
                <a:srgbClr val="C00000"/>
              </a:solidFill>
            </a:ln>
          </p:spPr>
          <p:style>
            <a:lnRef idx="2">
              <a:schemeClr val="accent4">
                <a:hueOff val="0"/>
                <a:satOff val="0"/>
                <a:lumOff val="0"/>
                <a:alphaOff val="0"/>
              </a:schemeClr>
            </a:lnRef>
            <a:fillRef idx="1">
              <a:scrgbClr r="0" g="0" b="0"/>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4995" tIns="46105" rIns="54995" bIns="46105" numCol="1" spcCol="1270" anchor="ctr" anchorCtr="0">
              <a:noAutofit/>
            </a:bodyPr>
            <a:lstStyle/>
            <a:p>
              <a:pPr marL="0" lvl="0" indent="457200" algn="just" defTabSz="622300">
                <a:lnSpc>
                  <a:spcPct val="130000"/>
                </a:lnSpc>
                <a:spcBef>
                  <a:spcPct val="0"/>
                </a:spcBef>
                <a:spcAft>
                  <a:spcPct val="35000"/>
                </a:spcAft>
                <a:buNone/>
              </a:pPr>
              <a:r>
                <a:rPr lang="en-US" altLang="zh-CN" sz="1400" b="1" kern="1200" dirty="0">
                  <a:effectLst/>
                  <a:latin typeface="微软雅黑" panose="020B0503020204020204" charset="-122"/>
                  <a:ea typeface="微软雅黑" panose="020B0503020204020204" charset="-122"/>
                </a:rPr>
                <a:t>2024</a:t>
              </a:r>
              <a:r>
                <a:rPr lang="zh-CN" altLang="en-US" sz="1400" b="1" kern="1200" dirty="0">
                  <a:effectLst/>
                  <a:latin typeface="微软雅黑" panose="020B0503020204020204" charset="-122"/>
                  <a:ea typeface="微软雅黑" panose="020B0503020204020204" charset="-122"/>
                </a:rPr>
                <a:t>年暑假，西三旗志愿先锋实践团通过指导老师与西三旗街道团委取得联系，联合街道开展社区青年汇红领巾成长营地项目，助力青少年健康成长，立足社区服务建设，助力社区青年汇长效运转与发展建设。</a:t>
              </a:r>
              <a:endParaRPr sz="1400" b="1" kern="1200" dirty="0">
                <a:effectLst/>
                <a:latin typeface="微软雅黑" panose="020B0503020204020204" charset="-122"/>
                <a:ea typeface="微软雅黑" panose="020B0503020204020204" charset="-122"/>
              </a:endParaRPr>
            </a:p>
          </p:txBody>
        </p:sp>
      </p:grpSp>
      <p:sp>
        <p:nvSpPr>
          <p:cNvPr id="3" name="矩形 2"/>
          <p:cNvSpPr/>
          <p:nvPr>
            <p:custDataLst>
              <p:tags r:id="rId1"/>
            </p:custDataLst>
          </p:nvPr>
        </p:nvSpPr>
        <p:spPr>
          <a:xfrm>
            <a:off x="1186815" y="5071745"/>
            <a:ext cx="6735445" cy="1045845"/>
          </a:xfrm>
          <a:prstGeom prst="rect">
            <a:avLst/>
          </a:prstGeom>
          <a:noFill/>
          <a:ln>
            <a:noFill/>
          </a:ln>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a:lstStyle/>
          <a:p>
            <a:pPr indent="342900" algn="just" eaLnBrk="0" fontAlgn="base" hangingPunct="0">
              <a:lnSpc>
                <a:spcPct val="140000"/>
              </a:lnSpc>
              <a:spcBef>
                <a:spcPct val="0"/>
              </a:spcBef>
              <a:spcAft>
                <a:spcPct val="0"/>
              </a:spcAft>
              <a:defRPr/>
            </a:pPr>
            <a:r>
              <a:rPr lang="en-US" altLang="zh-CN" sz="1350" dirty="0">
                <a:solidFill>
                  <a:prstClr val="black"/>
                </a:solidFill>
                <a:latin typeface="微软雅黑" panose="020B0503020204020204" charset="-122"/>
                <a:ea typeface="微软雅黑" panose="020B0503020204020204" charset="-122"/>
              </a:rPr>
              <a:t>【</a:t>
            </a:r>
            <a:r>
              <a:rPr lang="zh-CN" altLang="en-US" sz="1350" dirty="0">
                <a:solidFill>
                  <a:prstClr val="black"/>
                </a:solidFill>
                <a:latin typeface="微软雅黑" panose="020B0503020204020204" charset="-122"/>
                <a:ea typeface="微软雅黑" panose="020B0503020204020204" charset="-122"/>
              </a:rPr>
              <a:t>注意</a:t>
            </a:r>
            <a:r>
              <a:rPr lang="en-US" altLang="zh-CN" sz="1350" dirty="0">
                <a:solidFill>
                  <a:prstClr val="black"/>
                </a:solidFill>
                <a:latin typeface="微软雅黑" panose="020B0503020204020204" charset="-122"/>
                <a:ea typeface="微软雅黑" panose="020B0503020204020204" charset="-122"/>
              </a:rPr>
              <a:t>】</a:t>
            </a:r>
            <a:r>
              <a:rPr lang="zh-CN" altLang="en-US" sz="1350" dirty="0">
                <a:solidFill>
                  <a:prstClr val="black"/>
                </a:solidFill>
                <a:latin typeface="微软雅黑" panose="020B0503020204020204" charset="-122"/>
                <a:ea typeface="微软雅黑" panose="020B0503020204020204" charset="-122"/>
              </a:rPr>
              <a:t>联系实践单位时要将活动的规模、形式、内容等加以比较明确的说明，以便单位做好接待准备，不论单位是否同意接待实践活动，都要本着</a:t>
            </a:r>
            <a:r>
              <a:rPr lang="zh-CN" altLang="en-US" sz="1350" b="1" dirty="0">
                <a:solidFill>
                  <a:srgbClr val="4F81BD">
                    <a:lumMod val="50000"/>
                  </a:srgbClr>
                </a:solidFill>
                <a:latin typeface="微软雅黑" panose="020B0503020204020204" charset="-122"/>
                <a:ea typeface="微软雅黑" panose="020B0503020204020204" charset="-122"/>
              </a:rPr>
              <a:t>不提无理要求，少添麻烦、多做贡献</a:t>
            </a:r>
            <a:r>
              <a:rPr lang="zh-CN" altLang="en-US" sz="1350" dirty="0">
                <a:solidFill>
                  <a:prstClr val="black"/>
                </a:solidFill>
                <a:latin typeface="微软雅黑" panose="020B0503020204020204" charset="-122"/>
                <a:ea typeface="微软雅黑" panose="020B0503020204020204" charset="-122"/>
              </a:rPr>
              <a:t>的原则进行沟通联络，一定做到</a:t>
            </a:r>
            <a:r>
              <a:rPr lang="zh-CN" altLang="en-US" sz="1350" b="1" dirty="0">
                <a:solidFill>
                  <a:srgbClr val="4F81BD">
                    <a:lumMod val="50000"/>
                  </a:srgbClr>
                </a:solidFill>
                <a:latin typeface="微软雅黑" panose="020B0503020204020204" charset="-122"/>
                <a:ea typeface="微软雅黑" panose="020B0503020204020204" charset="-122"/>
              </a:rPr>
              <a:t>谦虚有礼、诚实守信。</a:t>
            </a:r>
            <a:endParaRPr lang="zh-CN" altLang="en-US" sz="1350" b="1" dirty="0">
              <a:solidFill>
                <a:srgbClr val="4F81BD">
                  <a:lumMod val="50000"/>
                </a:srgbClr>
              </a:solidFill>
              <a:latin typeface="微软雅黑" panose="020B0503020204020204" charset="-122"/>
              <a:ea typeface="微软雅黑" panose="020B0503020204020204" charset="-122"/>
            </a:endParaRPr>
          </a:p>
        </p:txBody>
      </p:sp>
      <p:pic>
        <p:nvPicPr>
          <p:cNvPr id="90114" name="图片 4"/>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6751083" y="1550670"/>
            <a:ext cx="129897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custDataLst>
              <p:tags r:id="rId4"/>
            </p:custDataLst>
          </p:nvPr>
        </p:nvSpPr>
        <p:spPr>
          <a:xfrm>
            <a:off x="1187450" y="194945"/>
            <a:ext cx="4321175" cy="506730"/>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实践项目的策划</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4" name="文本框 13"/>
          <p:cNvSpPr txBox="1"/>
          <p:nvPr>
            <p:custDataLst>
              <p:tags r:id="rId5"/>
            </p:custDataLst>
          </p:nvPr>
        </p:nvSpPr>
        <p:spPr>
          <a:xfrm>
            <a:off x="2296796" y="1349693"/>
            <a:ext cx="4549616" cy="382905"/>
          </a:xfrm>
          <a:prstGeom prst="rect">
            <a:avLst/>
          </a:prstGeom>
          <a:noFill/>
        </p:spPr>
        <p:txBody>
          <a:bodyPr wrap="square" rtlCol="0">
            <a:noAutofit/>
          </a:bodyPr>
          <a:lstStyle/>
          <a:p>
            <a:pPr lvl="0" algn="ctr">
              <a:lnSpc>
                <a:spcPct val="120000"/>
              </a:lnSpc>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选择联系实践地</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827584" y="836712"/>
          <a:ext cx="7429552" cy="543099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文本框 3"/>
          <p:cNvSpPr txBox="1"/>
          <p:nvPr/>
        </p:nvSpPr>
        <p:spPr>
          <a:xfrm>
            <a:off x="8756650" y="2129155"/>
            <a:ext cx="3048000" cy="368300"/>
          </a:xfrm>
          <a:prstGeom prst="rect">
            <a:avLst/>
          </a:prstGeom>
          <a:noFill/>
        </p:spPr>
        <p:txBody>
          <a:bodyPr wrap="square" rtlCol="0">
            <a:spAutoFit/>
          </a:bodyPr>
          <a:lstStyle/>
          <a:p>
            <a:endParaRPr lang="zh-CN" altLang="en-US"/>
          </a:p>
        </p:txBody>
      </p:sp>
      <p:sp>
        <p:nvSpPr>
          <p:cNvPr id="6" name="文本框 5"/>
          <p:cNvSpPr txBox="1"/>
          <p:nvPr>
            <p:custDataLst>
              <p:tags r:id="rId6"/>
            </p:custDataLst>
          </p:nvPr>
        </p:nvSpPr>
        <p:spPr>
          <a:xfrm>
            <a:off x="1187450" y="194945"/>
            <a:ext cx="4321175"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社会实践项目申报流程</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1690" y="2328863"/>
            <a:ext cx="5188266" cy="2245360"/>
          </a:xfrm>
          <a:prstGeom prst="rect">
            <a:avLst/>
          </a:prstGeom>
          <a:noFill/>
        </p:spPr>
        <p:txBody>
          <a:bodyPr wrap="square" rtlCol="0" anchor="t">
            <a:spAutoFit/>
          </a:bodyPr>
          <a:lstStyle/>
          <a:p>
            <a:pPr algn="ctr">
              <a:lnSpc>
                <a:spcPct val="200000"/>
              </a:lnSpc>
              <a:defRPr/>
            </a:pPr>
            <a:r>
              <a:rPr lang="zh-CN" altLang="en-US" b="1" dirty="0">
                <a:solidFill>
                  <a:srgbClr val="FF0000"/>
                </a:solidFill>
                <a:latin typeface="微软雅黑" panose="020B0503020204020204" charset="-122"/>
                <a:ea typeface="微软雅黑" panose="020B0503020204020204" charset="-122"/>
                <a:sym typeface="+mn-ea"/>
              </a:rPr>
              <a:t>北京科技大学社会实践申报网址：</a:t>
            </a:r>
            <a:r>
              <a:rPr lang="en-US" altLang="zh-CN" sz="1600" b="1" dirty="0">
                <a:solidFill>
                  <a:srgbClr val="0070C0"/>
                </a:solidFill>
                <a:latin typeface="微软雅黑" panose="020B0503020204020204" charset="-122"/>
                <a:ea typeface="微软雅黑" panose="020B0503020204020204" charset="-122"/>
                <a:sym typeface="+mn-ea"/>
                <a:hlinkClick r:id="rId1"/>
              </a:rPr>
              <a:t>https://e.ustb.edu.cn/v2/matter/start?id=1105</a:t>
            </a:r>
            <a:endParaRPr lang="en-US" altLang="zh-CN" sz="1600" b="1" dirty="0">
              <a:solidFill>
                <a:srgbClr val="0070C0"/>
              </a:solidFill>
              <a:latin typeface="微软雅黑" panose="020B0503020204020204" charset="-122"/>
              <a:ea typeface="微软雅黑" panose="020B0503020204020204" charset="-122"/>
              <a:sym typeface="+mn-ea"/>
            </a:endParaRPr>
          </a:p>
          <a:p>
            <a:pPr algn="l">
              <a:lnSpc>
                <a:spcPct val="200000"/>
              </a:lnSpc>
              <a:defRPr/>
            </a:pPr>
            <a:r>
              <a:rPr lang="zh-CN" altLang="en-US" b="1" dirty="0">
                <a:solidFill>
                  <a:srgbClr val="000000"/>
                </a:solidFill>
                <a:latin typeface="微软雅黑" panose="020B0503020204020204" charset="-122"/>
                <a:ea typeface="微软雅黑" panose="020B0503020204020204" charset="-122"/>
                <a:sym typeface="+mn-ea"/>
              </a:rPr>
              <a:t>建议使用电脑打开，全体学生参与社会实践都需要通过该网址申报</a:t>
            </a:r>
            <a:endParaRPr lang="zh-CN" altLang="en-US" b="1" dirty="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5"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社会实践项目申报信息填写指导</a:t>
            </a:r>
            <a:endParaRPr lang="zh-CN" altLang="en-US" sz="2400" b="1" dirty="0">
              <a:latin typeface="微软雅黑" panose="020B0503020204020204" charset="-122"/>
              <a:ea typeface="微软雅黑" panose="020B0503020204020204" charset="-122"/>
            </a:endParaRPr>
          </a:p>
        </p:txBody>
      </p:sp>
      <p:sp>
        <p:nvSpPr>
          <p:cNvPr id="7" name="文本框 6"/>
          <p:cNvSpPr txBox="1"/>
          <p:nvPr>
            <p:custDataLst>
              <p:tags r:id="rId2"/>
            </p:custDataLst>
          </p:nvPr>
        </p:nvSpPr>
        <p:spPr>
          <a:xfrm>
            <a:off x="908775" y="194945"/>
            <a:ext cx="4321175" cy="507831"/>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社会实践项目申报流程</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stretch>
            <a:fillRect/>
          </a:stretch>
        </p:blipFill>
        <p:spPr>
          <a:xfrm>
            <a:off x="5359955" y="1817770"/>
            <a:ext cx="3452813" cy="424774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p:nvPr>
            <p:custDataLst>
              <p:tags r:id="rId1"/>
            </p:custDataLst>
          </p:nvPr>
        </p:nvSpPr>
        <p:spPr bwMode="auto">
          <a:xfrm>
            <a:off x="2927431" y="1789460"/>
            <a:ext cx="2960290" cy="40011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zh-CN" sz="2000" dirty="0">
                <a:solidFill>
                  <a:prstClr val="black"/>
                </a:solidFill>
                <a:latin typeface="微软雅黑" panose="020B0503020204020204" charset="-122"/>
                <a:ea typeface="微软雅黑" panose="020B0503020204020204" charset="-122"/>
              </a:rPr>
              <a:t> </a:t>
            </a:r>
            <a:r>
              <a:rPr lang="zh-CN" altLang="en-US" sz="2000" dirty="0">
                <a:solidFill>
                  <a:prstClr val="black"/>
                </a:solidFill>
                <a:latin typeface="微软雅黑" panose="020B0503020204020204" charset="-122"/>
                <a:ea typeface="微软雅黑" panose="020B0503020204020204" charset="-122"/>
                <a:cs typeface="Times New Roman" panose="02020603050405020304" pitchFamily="18" charset="0"/>
              </a:rPr>
              <a:t>项目申报 </a:t>
            </a:r>
            <a:r>
              <a:rPr lang="en-US" altLang="zh-CN" sz="2000" dirty="0">
                <a:solidFill>
                  <a:prstClr val="black"/>
                </a:solidFill>
                <a:latin typeface="微软雅黑" panose="020B0503020204020204" charset="-122"/>
                <a:ea typeface="微软雅黑" panose="020B0503020204020204" charset="-122"/>
                <a:cs typeface="Times New Roman" panose="02020603050405020304" pitchFamily="18" charset="0"/>
              </a:rPr>
              <a:t>→ </a:t>
            </a:r>
            <a:r>
              <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rPr>
              <a:t>基本信息</a:t>
            </a:r>
            <a:endPar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endParaRPr>
          </a:p>
        </p:txBody>
      </p:sp>
      <p:sp>
        <p:nvSpPr>
          <p:cNvPr id="5" name="文本框 4"/>
          <p:cNvSpPr txBox="1"/>
          <p:nvPr/>
        </p:nvSpPr>
        <p:spPr>
          <a:xfrm>
            <a:off x="835297" y="2739301"/>
            <a:ext cx="7744823" cy="2907665"/>
          </a:xfrm>
          <a:prstGeom prst="rect">
            <a:avLst/>
          </a:prstGeom>
          <a:noFill/>
        </p:spPr>
        <p:txBody>
          <a:bodyPr wrap="square" rtlCol="0" anchor="t">
            <a:spAutoFit/>
          </a:bodyPr>
          <a:lstStyle/>
          <a:p>
            <a:pPr marL="342900" indent="-342900" algn="just">
              <a:lnSpc>
                <a:spcPct val="15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团队名称为：“</a:t>
            </a:r>
            <a:r>
              <a:rPr lang="zh-CN" altLang="en-US" sz="1600" b="1" dirty="0">
                <a:solidFill>
                  <a:srgbClr val="C00000"/>
                </a:solidFill>
                <a:latin typeface="微软雅黑" panose="020B0503020204020204" charset="-122"/>
                <a:ea typeface="微软雅黑" panose="020B0503020204020204" charset="-122"/>
                <a:sym typeface="+mn-ea"/>
              </a:rPr>
              <a:t>北京科技大学</a:t>
            </a:r>
            <a:r>
              <a:rPr lang="en-US" altLang="zh-CN" sz="1600" b="1" dirty="0">
                <a:solidFill>
                  <a:srgbClr val="C00000"/>
                </a:solidFill>
                <a:latin typeface="微软雅黑" panose="020B0503020204020204" charset="-122"/>
                <a:ea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sym typeface="+mn-ea"/>
              </a:rPr>
              <a:t>团队名</a:t>
            </a:r>
            <a:r>
              <a:rPr lang="en-US" altLang="zh-CN" sz="1600" b="1" dirty="0">
                <a:solidFill>
                  <a:srgbClr val="C00000"/>
                </a:solidFill>
                <a:latin typeface="微软雅黑" panose="020B0503020204020204" charset="-122"/>
                <a:ea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sym typeface="+mn-ea"/>
              </a:rPr>
              <a:t>主要实践类型</a:t>
            </a:r>
            <a:r>
              <a:rPr lang="en-US" altLang="zh-CN" sz="1600" b="1" dirty="0">
                <a:solidFill>
                  <a:srgbClr val="C00000"/>
                </a:solidFill>
                <a:latin typeface="微软雅黑" panose="020B0503020204020204" charset="-122"/>
                <a:ea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sym typeface="+mn-ea"/>
              </a:rPr>
              <a:t>实践团</a:t>
            </a:r>
            <a:r>
              <a:rPr lang="zh-CN" altLang="en-US" sz="1600" dirty="0">
                <a:solidFill>
                  <a:prstClr val="black"/>
                </a:solidFill>
                <a:latin typeface="微软雅黑" panose="020B0503020204020204" charset="-122"/>
                <a:ea typeface="微软雅黑" panose="020B0503020204020204" charset="-122"/>
                <a:sym typeface="+mn-ea"/>
              </a:rPr>
              <a:t>”。如“北京科技大学</a:t>
            </a:r>
            <a:r>
              <a:rPr lang="en-US" altLang="zh-CN" sz="1600" dirty="0">
                <a:solidFill>
                  <a:prstClr val="black"/>
                </a:solidFill>
                <a:latin typeface="微软雅黑" panose="020B0503020204020204" charset="-122"/>
                <a:ea typeface="微软雅黑" panose="020B0503020204020204" charset="-122"/>
                <a:sym typeface="+mn-ea"/>
              </a:rPr>
              <a:t>xx</a:t>
            </a:r>
            <a:r>
              <a:rPr lang="zh-CN" altLang="en-US" sz="1600" dirty="0">
                <a:solidFill>
                  <a:prstClr val="black"/>
                </a:solidFill>
                <a:latin typeface="微软雅黑" panose="020B0503020204020204" charset="-122"/>
                <a:ea typeface="微软雅黑" panose="020B0503020204020204" charset="-122"/>
                <a:sym typeface="+mn-ea"/>
              </a:rPr>
              <a:t>乡村振兴实践团”。注意</a:t>
            </a:r>
            <a:r>
              <a:rPr lang="zh-CN" altLang="en-US" sz="1600" b="1" dirty="0">
                <a:solidFill>
                  <a:srgbClr val="C00000"/>
                </a:solidFill>
                <a:latin typeface="微软雅黑" panose="020B0503020204020204" charset="-122"/>
                <a:ea typeface="微软雅黑" panose="020B0503020204020204" charset="-122"/>
                <a:sym typeface="+mn-ea"/>
              </a:rPr>
              <a:t>不出现难于理解的怪异词汇</a:t>
            </a:r>
            <a:r>
              <a:rPr lang="zh-CN" altLang="en-US" sz="1600" dirty="0">
                <a:solidFill>
                  <a:prstClr val="black"/>
                </a:solidFill>
                <a:latin typeface="微软雅黑" panose="020B0503020204020204" charset="-122"/>
                <a:ea typeface="微软雅黑" panose="020B0503020204020204" charset="-122"/>
                <a:sym typeface="+mn-ea"/>
              </a:rPr>
              <a:t>，填写一般不超过</a:t>
            </a:r>
            <a:r>
              <a:rPr lang="en-US" altLang="zh-CN" sz="1600" dirty="0">
                <a:solidFill>
                  <a:prstClr val="black"/>
                </a:solidFill>
                <a:latin typeface="微软雅黑" panose="020B0503020204020204" charset="-122"/>
                <a:ea typeface="微软雅黑" panose="020B0503020204020204" charset="-122"/>
                <a:sym typeface="+mn-ea"/>
              </a:rPr>
              <a:t>25</a:t>
            </a:r>
            <a:r>
              <a:rPr lang="zh-CN" altLang="en-US" sz="1600" dirty="0">
                <a:solidFill>
                  <a:prstClr val="black"/>
                </a:solidFill>
                <a:latin typeface="微软雅黑" panose="020B0503020204020204" charset="-122"/>
                <a:ea typeface="微软雅黑" panose="020B0503020204020204" charset="-122"/>
                <a:sym typeface="+mn-ea"/>
              </a:rPr>
              <a:t>字。</a:t>
            </a:r>
            <a:endParaRPr lang="en-US" altLang="zh-CN" sz="1600" dirty="0">
              <a:latin typeface="微软雅黑" panose="020B0503020204020204" charset="-122"/>
              <a:ea typeface="微软雅黑" panose="020B0503020204020204" charset="-122"/>
            </a:endParaRPr>
          </a:p>
          <a:p>
            <a:pPr marL="342900" indent="-342900" algn="just">
              <a:lnSpc>
                <a:spcPct val="15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实践类型请根据实践主题选择，</a:t>
            </a:r>
            <a:r>
              <a:rPr lang="zh-CN" altLang="en-US" sz="1600" b="1" dirty="0">
                <a:solidFill>
                  <a:srgbClr val="C00000"/>
                </a:solidFill>
                <a:latin typeface="微软雅黑" panose="020B0503020204020204" charset="-122"/>
                <a:ea typeface="微软雅黑" panose="020B0503020204020204" charset="-122"/>
                <a:sym typeface="+mn-ea"/>
              </a:rPr>
              <a:t>实践类型选择不同，评审侧重点有异</a:t>
            </a:r>
            <a:r>
              <a:rPr lang="zh-CN" altLang="en-US" sz="1600" dirty="0">
                <a:solidFill>
                  <a:prstClr val="black"/>
                </a:solidFill>
                <a:latin typeface="微软雅黑" panose="020B0503020204020204" charset="-122"/>
                <a:ea typeface="微软雅黑" panose="020B0503020204020204" charset="-122"/>
                <a:sym typeface="+mn-ea"/>
              </a:rPr>
              <a:t>。</a:t>
            </a:r>
            <a:endParaRPr lang="en-US" altLang="zh-CN" sz="1600" dirty="0">
              <a:latin typeface="微软雅黑" panose="020B0503020204020204" charset="-122"/>
              <a:ea typeface="微软雅黑" panose="020B0503020204020204" charset="-122"/>
            </a:endParaRPr>
          </a:p>
          <a:p>
            <a:pPr marL="342900" indent="-342900" algn="just">
              <a:lnSpc>
                <a:spcPct val="15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团队所属学院为</a:t>
            </a:r>
            <a:r>
              <a:rPr lang="zh-CN" altLang="en-US" sz="1600" b="1" dirty="0">
                <a:solidFill>
                  <a:srgbClr val="C00000"/>
                </a:solidFill>
                <a:latin typeface="微软雅黑" panose="020B0503020204020204" charset="-122"/>
                <a:ea typeface="微软雅黑" panose="020B0503020204020204" charset="-122"/>
                <a:sym typeface="+mn-ea"/>
              </a:rPr>
              <a:t>队长所在学院</a:t>
            </a:r>
            <a:r>
              <a:rPr lang="zh-CN" altLang="en-US"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marL="342900" indent="-342900" algn="just">
              <a:lnSpc>
                <a:spcPct val="15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开始时间估算后填写，</a:t>
            </a:r>
            <a:r>
              <a:rPr lang="zh-CN" altLang="en-US" sz="1600" b="1" dirty="0">
                <a:solidFill>
                  <a:srgbClr val="C00000"/>
                </a:solidFill>
                <a:latin typeface="微软雅黑" panose="020B0503020204020204" charset="-122"/>
                <a:ea typeface="微软雅黑" panose="020B0503020204020204" charset="-122"/>
                <a:sym typeface="+mn-ea"/>
              </a:rPr>
              <a:t>该信息将作为学校购买保险的保期</a:t>
            </a:r>
            <a:r>
              <a:rPr lang="zh-CN" altLang="en-US" sz="1600" dirty="0">
                <a:solidFill>
                  <a:prstClr val="black"/>
                </a:solidFill>
                <a:latin typeface="微软雅黑" panose="020B0503020204020204" charset="-122"/>
                <a:ea typeface="微软雅黑" panose="020B0503020204020204" charset="-122"/>
                <a:sym typeface="+mn-ea"/>
              </a:rPr>
              <a:t>（前后</a:t>
            </a:r>
            <a:r>
              <a:rPr lang="en-US" altLang="zh-CN" sz="1600" dirty="0">
                <a:solidFill>
                  <a:prstClr val="black"/>
                </a:solidFill>
                <a:latin typeface="微软雅黑" panose="020B0503020204020204" charset="-122"/>
                <a:ea typeface="微软雅黑" panose="020B0503020204020204" charset="-122"/>
                <a:sym typeface="+mn-ea"/>
              </a:rPr>
              <a:t>1</a:t>
            </a:r>
            <a:r>
              <a:rPr lang="zh-CN" altLang="en-US" sz="1600" dirty="0">
                <a:solidFill>
                  <a:prstClr val="black"/>
                </a:solidFill>
                <a:latin typeface="微软雅黑" panose="020B0503020204020204" charset="-122"/>
                <a:ea typeface="微软雅黑" panose="020B0503020204020204" charset="-122"/>
                <a:sym typeface="+mn-ea"/>
              </a:rPr>
              <a:t>个月）。</a:t>
            </a:r>
            <a:endParaRPr lang="en-US" altLang="zh-CN" sz="1600" dirty="0">
              <a:solidFill>
                <a:prstClr val="black"/>
              </a:solidFill>
              <a:latin typeface="微软雅黑" panose="020B0503020204020204" charset="-122"/>
              <a:ea typeface="微软雅黑" panose="020B0503020204020204" charset="-122"/>
            </a:endParaRPr>
          </a:p>
          <a:p>
            <a:pPr marL="342900" indent="-342900" algn="just">
              <a:lnSpc>
                <a:spcPct val="15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预算经费和到位经费请合理规划后填写，将作为项目通评审的参考条件。</a:t>
            </a:r>
            <a:endParaRPr lang="zh-CN" altLang="en-US" sz="16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6"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社会实践项目申报信息填写指导</a:t>
            </a:r>
            <a:endParaRPr lang="zh-CN" altLang="en-US" sz="2400" b="1" dirty="0">
              <a:latin typeface="微软雅黑" panose="020B0503020204020204" charset="-122"/>
              <a:ea typeface="微软雅黑" panose="020B0503020204020204" charset="-122"/>
            </a:endParaRPr>
          </a:p>
        </p:txBody>
      </p:sp>
      <p:sp>
        <p:nvSpPr>
          <p:cNvPr id="7" name="文本框 6"/>
          <p:cNvSpPr txBox="1"/>
          <p:nvPr>
            <p:custDataLst>
              <p:tags r:id="rId2"/>
            </p:custDataLst>
          </p:nvPr>
        </p:nvSpPr>
        <p:spPr>
          <a:xfrm>
            <a:off x="961027" y="195729"/>
            <a:ext cx="4321175"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社会实践项目申报流程</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16610" y="2500630"/>
            <a:ext cx="7511415" cy="2699385"/>
          </a:xfrm>
          <a:prstGeom prst="rect">
            <a:avLst/>
          </a:prstGeom>
          <a:noFill/>
        </p:spPr>
        <p:txBody>
          <a:bodyPr wrap="square" rtlCol="0" anchor="t">
            <a:spAutoFit/>
          </a:bodyPr>
          <a:lstStyle/>
          <a:p>
            <a:pPr marL="358775" indent="-342900" algn="just">
              <a:lnSpc>
                <a:spcPct val="150000"/>
              </a:lnSpc>
              <a:spcBef>
                <a:spcPts val="450"/>
              </a:spcBef>
              <a:buFont typeface="+mj-lt"/>
              <a:buAutoNum type="arabicPeriod"/>
              <a:defRPr/>
            </a:pPr>
            <a:r>
              <a:rPr lang="zh-CN" altLang="en-US" dirty="0">
                <a:solidFill>
                  <a:prstClr val="black"/>
                </a:solidFill>
                <a:latin typeface="微软雅黑" panose="020B0503020204020204" charset="-122"/>
                <a:ea typeface="微软雅黑" panose="020B0503020204020204" charset="-122"/>
                <a:sym typeface="+mn-ea"/>
              </a:rPr>
              <a:t>项目策划中的</a:t>
            </a:r>
            <a:r>
              <a:rPr lang="zh-CN" altLang="en-US" b="1" dirty="0">
                <a:solidFill>
                  <a:srgbClr val="C00000"/>
                </a:solidFill>
                <a:latin typeface="微软雅黑" panose="020B0503020204020204" charset="-122"/>
                <a:ea typeface="微软雅黑" panose="020B0503020204020204" charset="-122"/>
                <a:sym typeface="+mn-ea"/>
              </a:rPr>
              <a:t>实践项目概述、日程安排、预期目标及成果</a:t>
            </a:r>
            <a:r>
              <a:rPr lang="zh-CN" altLang="en-US" dirty="0">
                <a:solidFill>
                  <a:prstClr val="black"/>
                </a:solidFill>
                <a:latin typeface="微软雅黑" panose="020B0503020204020204" charset="-122"/>
                <a:ea typeface="微软雅黑" panose="020B0503020204020204" charset="-122"/>
                <a:sym typeface="+mn-ea"/>
              </a:rPr>
              <a:t>，是项目申报阶段中的</a:t>
            </a:r>
            <a:r>
              <a:rPr lang="zh-CN" altLang="en-US" b="1" dirty="0">
                <a:solidFill>
                  <a:srgbClr val="C00000"/>
                </a:solidFill>
                <a:latin typeface="微软雅黑" panose="020B0503020204020204" charset="-122"/>
                <a:ea typeface="微软雅黑" panose="020B0503020204020204" charset="-122"/>
                <a:sym typeface="+mn-ea"/>
              </a:rPr>
              <a:t>核心部分</a:t>
            </a:r>
            <a:r>
              <a:rPr lang="zh-CN" altLang="en-US" dirty="0">
                <a:solidFill>
                  <a:prstClr val="black"/>
                </a:solidFill>
                <a:latin typeface="微软雅黑" panose="020B0503020204020204" charset="-122"/>
                <a:ea typeface="微软雅黑" panose="020B0503020204020204" charset="-122"/>
                <a:sym typeface="+mn-ea"/>
              </a:rPr>
              <a:t>，各团队要根据自己团队策划的情况认真填写。</a:t>
            </a:r>
            <a:endParaRPr lang="en-US" altLang="zh-CN" dirty="0">
              <a:solidFill>
                <a:prstClr val="black"/>
              </a:solidFill>
              <a:latin typeface="微软雅黑" panose="020B0503020204020204" charset="-122"/>
              <a:ea typeface="微软雅黑" panose="020B0503020204020204" charset="-122"/>
            </a:endParaRPr>
          </a:p>
          <a:p>
            <a:pPr marL="358775" indent="-342900" algn="just">
              <a:lnSpc>
                <a:spcPct val="150000"/>
              </a:lnSpc>
              <a:spcBef>
                <a:spcPts val="450"/>
              </a:spcBef>
              <a:buFont typeface="+mj-lt"/>
              <a:buAutoNum type="arabicPeriod"/>
              <a:defRPr/>
            </a:pPr>
            <a:r>
              <a:rPr lang="zh-CN" altLang="en-US" dirty="0">
                <a:solidFill>
                  <a:prstClr val="black"/>
                </a:solidFill>
                <a:latin typeface="微软雅黑" panose="020B0503020204020204" charset="-122"/>
                <a:ea typeface="微软雅黑" panose="020B0503020204020204" charset="-122"/>
                <a:sym typeface="+mn-ea"/>
              </a:rPr>
              <a:t>实践项目概述部分要介绍</a:t>
            </a:r>
            <a:r>
              <a:rPr lang="zh-CN" altLang="en-US" b="1" dirty="0">
                <a:solidFill>
                  <a:srgbClr val="C00000"/>
                </a:solidFill>
                <a:latin typeface="微软雅黑" panose="020B0503020204020204" charset="-122"/>
                <a:ea typeface="微软雅黑" panose="020B0503020204020204" charset="-122"/>
                <a:sym typeface="+mn-ea"/>
              </a:rPr>
              <a:t>社会实践的主题</a:t>
            </a:r>
            <a:r>
              <a:rPr lang="zh-CN" altLang="en-US" b="1" dirty="0">
                <a:solidFill>
                  <a:prstClr val="black"/>
                </a:solidFill>
                <a:latin typeface="微软雅黑" panose="020B0503020204020204" charset="-122"/>
                <a:ea typeface="微软雅黑" panose="020B0503020204020204" charset="-122"/>
                <a:sym typeface="+mn-ea"/>
              </a:rPr>
              <a:t>，</a:t>
            </a:r>
            <a:r>
              <a:rPr lang="zh-CN" altLang="en-US" b="1" dirty="0">
                <a:solidFill>
                  <a:srgbClr val="C00000"/>
                </a:solidFill>
                <a:latin typeface="微软雅黑" panose="020B0503020204020204" charset="-122"/>
                <a:ea typeface="微软雅黑" panose="020B0503020204020204" charset="-122"/>
                <a:sym typeface="+mn-ea"/>
              </a:rPr>
              <a:t>实践主要采取的方法</a:t>
            </a:r>
            <a:r>
              <a:rPr lang="zh-CN" altLang="en-US" b="1" dirty="0">
                <a:solidFill>
                  <a:prstClr val="black"/>
                </a:solidFill>
                <a:latin typeface="微软雅黑" panose="020B0503020204020204" charset="-122"/>
                <a:ea typeface="微软雅黑" panose="020B0503020204020204" charset="-122"/>
                <a:sym typeface="+mn-ea"/>
              </a:rPr>
              <a:t>，</a:t>
            </a:r>
            <a:r>
              <a:rPr lang="zh-CN" altLang="en-US" b="1" dirty="0">
                <a:solidFill>
                  <a:srgbClr val="C00000"/>
                </a:solidFill>
                <a:latin typeface="微软雅黑" panose="020B0503020204020204" charset="-122"/>
                <a:ea typeface="微软雅黑" panose="020B0503020204020204" charset="-122"/>
                <a:sym typeface="+mn-ea"/>
              </a:rPr>
              <a:t>活动的意义</a:t>
            </a:r>
            <a:r>
              <a:rPr lang="zh-CN" altLang="en-US" dirty="0">
                <a:solidFill>
                  <a:prstClr val="black"/>
                </a:solidFill>
                <a:latin typeface="微软雅黑" panose="020B0503020204020204" charset="-122"/>
                <a:ea typeface="微软雅黑" panose="020B0503020204020204" charset="-122"/>
                <a:sym typeface="+mn-ea"/>
              </a:rPr>
              <a:t>等内容。由于填写字数有限，所以要</a:t>
            </a:r>
            <a:r>
              <a:rPr lang="zh-CN" altLang="en-US" b="1" dirty="0">
                <a:solidFill>
                  <a:srgbClr val="C00000"/>
                </a:solidFill>
                <a:latin typeface="微软雅黑" panose="020B0503020204020204" charset="-122"/>
                <a:ea typeface="微软雅黑" panose="020B0503020204020204" charset="-122"/>
                <a:sym typeface="+mn-ea"/>
              </a:rPr>
              <a:t>字字斟酌</a:t>
            </a:r>
            <a:r>
              <a:rPr lang="zh-CN" altLang="en-US" b="1" dirty="0">
                <a:solidFill>
                  <a:prstClr val="black"/>
                </a:solidFill>
                <a:latin typeface="微软雅黑" panose="020B0503020204020204" charset="-122"/>
                <a:ea typeface="微软雅黑" panose="020B0503020204020204" charset="-122"/>
                <a:sym typeface="+mn-ea"/>
              </a:rPr>
              <a:t>，</a:t>
            </a:r>
            <a:r>
              <a:rPr lang="zh-CN" altLang="en-US" b="1" dirty="0">
                <a:solidFill>
                  <a:srgbClr val="C00000"/>
                </a:solidFill>
                <a:latin typeface="微软雅黑" panose="020B0503020204020204" charset="-122"/>
                <a:ea typeface="微软雅黑" panose="020B0503020204020204" charset="-122"/>
                <a:sym typeface="+mn-ea"/>
              </a:rPr>
              <a:t>句句珍惜</a:t>
            </a:r>
            <a:r>
              <a:rPr lang="zh-CN" altLang="en-US" dirty="0">
                <a:solidFill>
                  <a:prstClr val="black"/>
                </a:solidFill>
                <a:latin typeface="微软雅黑" panose="020B0503020204020204" charset="-122"/>
                <a:ea typeface="微软雅黑" panose="020B0503020204020204" charset="-122"/>
                <a:sym typeface="+mn-ea"/>
              </a:rPr>
              <a:t>。</a:t>
            </a:r>
            <a:endParaRPr lang="en-US" altLang="zh-CN" dirty="0">
              <a:solidFill>
                <a:prstClr val="black"/>
              </a:solidFill>
              <a:latin typeface="微软雅黑" panose="020B0503020204020204" charset="-122"/>
              <a:ea typeface="微软雅黑" panose="020B0503020204020204" charset="-122"/>
            </a:endParaRPr>
          </a:p>
          <a:p>
            <a:pPr marL="358775" indent="-342900" algn="just">
              <a:lnSpc>
                <a:spcPct val="150000"/>
              </a:lnSpc>
              <a:spcBef>
                <a:spcPts val="450"/>
              </a:spcBef>
              <a:buFont typeface="+mj-lt"/>
              <a:buAutoNum type="arabicPeriod"/>
              <a:defRPr/>
            </a:pPr>
            <a:r>
              <a:rPr lang="zh-CN" altLang="en-US" spc="-75" dirty="0">
                <a:solidFill>
                  <a:prstClr val="black"/>
                </a:solidFill>
                <a:latin typeface="微软雅黑" panose="020B0503020204020204" charset="-122"/>
                <a:ea typeface="微软雅黑" panose="020B0503020204020204" charset="-122"/>
                <a:sym typeface="+mn-ea"/>
              </a:rPr>
              <a:t>实践项目概述部分主题要明确；日程安排部分要详尽，</a:t>
            </a:r>
            <a:r>
              <a:rPr lang="zh-CN" altLang="en-US" b="1" spc="-75" dirty="0">
                <a:solidFill>
                  <a:srgbClr val="C00000"/>
                </a:solidFill>
                <a:latin typeface="微软雅黑" panose="020B0503020204020204" charset="-122"/>
                <a:ea typeface="微软雅黑" panose="020B0503020204020204" charset="-122"/>
                <a:sym typeface="+mn-ea"/>
              </a:rPr>
              <a:t>不少于</a:t>
            </a:r>
            <a:r>
              <a:rPr lang="en-US" altLang="zh-CN" b="1" spc="-75" dirty="0">
                <a:solidFill>
                  <a:srgbClr val="C00000"/>
                </a:solidFill>
                <a:latin typeface="微软雅黑" panose="020B0503020204020204" charset="-122"/>
                <a:ea typeface="微软雅黑" panose="020B0503020204020204" charset="-122"/>
                <a:sym typeface="+mn-ea"/>
              </a:rPr>
              <a:t>14</a:t>
            </a:r>
            <a:r>
              <a:rPr lang="zh-CN" altLang="en-US" b="1" spc="-75" dirty="0">
                <a:solidFill>
                  <a:srgbClr val="C00000"/>
                </a:solidFill>
                <a:latin typeface="微软雅黑" panose="020B0503020204020204" charset="-122"/>
                <a:ea typeface="微软雅黑" panose="020B0503020204020204" charset="-122"/>
                <a:sym typeface="+mn-ea"/>
              </a:rPr>
              <a:t>天</a:t>
            </a:r>
            <a:r>
              <a:rPr lang="zh-CN" altLang="en-US" spc="-75" dirty="0">
                <a:solidFill>
                  <a:prstClr val="black"/>
                </a:solidFill>
                <a:latin typeface="微软雅黑" panose="020B0503020204020204" charset="-122"/>
                <a:ea typeface="微软雅黑" panose="020B0503020204020204" charset="-122"/>
                <a:sym typeface="+mn-ea"/>
              </a:rPr>
              <a:t>；成果要明确。</a:t>
            </a:r>
            <a:endParaRPr lang="zh-CN" altLang="en-US" spc="-75"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7"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社会实践项目申报信息填写指导</a:t>
            </a:r>
            <a:endParaRPr lang="zh-CN" altLang="en-US" sz="2400" b="1" dirty="0">
              <a:latin typeface="微软雅黑" panose="020B0503020204020204" charset="-122"/>
              <a:ea typeface="微软雅黑" panose="020B0503020204020204" charset="-122"/>
            </a:endParaRPr>
          </a:p>
        </p:txBody>
      </p:sp>
      <p:sp>
        <p:nvSpPr>
          <p:cNvPr id="9" name="Rectangle 13"/>
          <p:cNvSpPr/>
          <p:nvPr>
            <p:custDataLst>
              <p:tags r:id="rId1"/>
            </p:custDataLst>
          </p:nvPr>
        </p:nvSpPr>
        <p:spPr bwMode="auto">
          <a:xfrm>
            <a:off x="2688631" y="1721971"/>
            <a:ext cx="3766739" cy="40011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altLang="zh-CN" sz="2000" dirty="0">
                <a:solidFill>
                  <a:prstClr val="black"/>
                </a:solidFill>
                <a:latin typeface="微软雅黑" panose="020B0503020204020204" charset="-122"/>
                <a:ea typeface="微软雅黑" panose="020B0503020204020204" charset="-122"/>
              </a:rPr>
              <a:t> </a:t>
            </a:r>
            <a:r>
              <a:rPr lang="zh-CN" altLang="en-US" sz="2000" dirty="0">
                <a:solidFill>
                  <a:prstClr val="black"/>
                </a:solidFill>
                <a:latin typeface="微软雅黑" panose="020B0503020204020204" charset="-122"/>
                <a:ea typeface="微软雅黑" panose="020B0503020204020204" charset="-122"/>
                <a:cs typeface="Times New Roman" panose="02020603050405020304" pitchFamily="18" charset="0"/>
              </a:rPr>
              <a:t>项目申报 </a:t>
            </a:r>
            <a:r>
              <a:rPr lang="en-US" altLang="zh-CN" sz="2000" dirty="0">
                <a:solidFill>
                  <a:prstClr val="black"/>
                </a:solidFill>
                <a:latin typeface="微软雅黑" panose="020B0503020204020204" charset="-122"/>
                <a:ea typeface="微软雅黑" panose="020B0503020204020204" charset="-122"/>
                <a:cs typeface="Times New Roman" panose="02020603050405020304" pitchFamily="18" charset="0"/>
              </a:rPr>
              <a:t>→ </a:t>
            </a:r>
            <a:r>
              <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rPr>
              <a:t>实践项目概述</a:t>
            </a:r>
            <a:endPar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2"/>
            </p:custDataLst>
          </p:nvPr>
        </p:nvSpPr>
        <p:spPr>
          <a:xfrm>
            <a:off x="940158" y="276181"/>
            <a:ext cx="3078934"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实践项目概述</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2975" y="4022725"/>
            <a:ext cx="7244080" cy="1568450"/>
          </a:xfrm>
          <a:prstGeom prst="rect">
            <a:avLst/>
          </a:prstGeom>
          <a:noFill/>
        </p:spPr>
        <p:txBody>
          <a:bodyPr wrap="square" rtlCol="0">
            <a:spAutoFit/>
          </a:bodyPr>
          <a:lstStyle/>
          <a:p>
            <a:pPr indent="360045" algn="just" fontAlgn="auto">
              <a:lnSpc>
                <a:spcPct val="150000"/>
              </a:lnSpc>
              <a:spcAft>
                <a:spcPts val="200"/>
              </a:spcAft>
              <a:buClrTx/>
              <a:buSzTx/>
              <a:buFontTx/>
              <a:defRPr/>
            </a:pPr>
            <a:r>
              <a:rPr lang="zh-CN" altLang="en-US" sz="1600" dirty="0">
                <a:solidFill>
                  <a:prstClr val="black"/>
                </a:solidFill>
                <a:effectLst/>
                <a:latin typeface="微软雅黑" panose="020B0503020204020204" charset="-122"/>
                <a:ea typeface="微软雅黑" panose="020B0503020204020204" charset="-122"/>
              </a:rPr>
              <a:t>（</a:t>
            </a:r>
            <a:r>
              <a:rPr lang="en-US" altLang="zh-CN" sz="1600" dirty="0">
                <a:solidFill>
                  <a:prstClr val="black"/>
                </a:solidFill>
                <a:effectLst/>
                <a:latin typeface="微软雅黑" panose="020B0503020204020204" charset="-122"/>
                <a:ea typeface="微软雅黑" panose="020B0503020204020204" charset="-122"/>
              </a:rPr>
              <a:t>2</a:t>
            </a:r>
            <a:r>
              <a:rPr lang="zh-CN" altLang="en-US" sz="1600" dirty="0">
                <a:solidFill>
                  <a:prstClr val="black"/>
                </a:solidFill>
                <a:effectLst/>
                <a:latin typeface="微软雅黑" panose="020B0503020204020204" charset="-122"/>
                <a:ea typeface="微软雅黑" panose="020B0503020204020204" charset="-122"/>
              </a:rPr>
              <a:t>）北京科技大学“弦歌”文脉寻迹实践团</a:t>
            </a:r>
            <a:r>
              <a:rPr lang="zh-CN" altLang="en-US" sz="1600" dirty="0">
                <a:solidFill>
                  <a:prstClr val="black"/>
                </a:solidFill>
                <a:effectLst/>
                <a:latin typeface="微软雅黑" panose="020B0503020204020204" charset="-122"/>
                <a:ea typeface="微软雅黑" panose="020B0503020204020204" charset="-122"/>
                <a:sym typeface="+mn-ea"/>
              </a:rPr>
              <a:t>在习近平文化思想的指引下，</a:t>
            </a:r>
            <a:r>
              <a:rPr lang="zh-CN" altLang="en-US" sz="1600" dirty="0">
                <a:solidFill>
                  <a:prstClr val="black"/>
                </a:solidFill>
                <a:effectLst/>
                <a:latin typeface="微软雅黑" panose="020B0503020204020204" charset="-122"/>
                <a:ea typeface="微软雅黑" panose="020B0503020204020204" charset="-122"/>
              </a:rPr>
              <a:t>以“多元文化推动乡村振兴”为核心，携中华优秀传统文化、社会主义先进文化、校本文化、生态文化、乡村文化在创造性转化和创新型发展中赓续中华文脉。</a:t>
            </a:r>
            <a:endParaRPr lang="zh-CN" altLang="en-US" sz="1600" dirty="0">
              <a:solidFill>
                <a:prstClr val="black"/>
              </a:solidFill>
              <a:effectLst/>
              <a:latin typeface="微软雅黑" panose="020B0503020204020204" charset="-122"/>
              <a:ea typeface="微软雅黑" panose="020B0503020204020204" charset="-122"/>
            </a:endParaRPr>
          </a:p>
        </p:txBody>
      </p:sp>
      <p:sp>
        <p:nvSpPr>
          <p:cNvPr id="13" name="文本框 12"/>
          <p:cNvSpPr txBox="1"/>
          <p:nvPr/>
        </p:nvSpPr>
        <p:spPr>
          <a:xfrm>
            <a:off x="2280285" y="1048324"/>
            <a:ext cx="4718050" cy="369332"/>
          </a:xfrm>
          <a:prstGeom prst="rect">
            <a:avLst/>
          </a:prstGeom>
          <a:noFill/>
        </p:spPr>
        <p:txBody>
          <a:bodyPr wrap="square">
            <a:spAutoFit/>
          </a:bodyPr>
          <a:lstStyle/>
          <a:p>
            <a:r>
              <a:rPr lang="zh-CN" altLang="en-US" b="1" dirty="0">
                <a:latin typeface="微软雅黑" panose="020B0503020204020204" charset="-122"/>
                <a:ea typeface="微软雅黑" panose="020B0503020204020204" charset="-122"/>
              </a:rPr>
              <a:t>实践项目概述(实践主题及意义) (500字)</a:t>
            </a:r>
            <a:endParaRPr lang="zh-CN" altLang="en-US" b="1" dirty="0">
              <a:latin typeface="微软雅黑" panose="020B0503020204020204" charset="-122"/>
              <a:ea typeface="微软雅黑" panose="020B0503020204020204" charset="-122"/>
            </a:endParaRPr>
          </a:p>
        </p:txBody>
      </p:sp>
      <p:sp>
        <p:nvSpPr>
          <p:cNvPr id="11" name="文本框 10"/>
          <p:cNvSpPr txBox="1"/>
          <p:nvPr/>
        </p:nvSpPr>
        <p:spPr>
          <a:xfrm>
            <a:off x="942975" y="1833880"/>
            <a:ext cx="7244080" cy="1892300"/>
          </a:xfrm>
          <a:prstGeom prst="rect">
            <a:avLst/>
          </a:prstGeom>
          <a:noFill/>
        </p:spPr>
        <p:txBody>
          <a:bodyPr wrap="square" rtlCol="0" anchor="t">
            <a:spAutoFit/>
          </a:bodyPr>
          <a:lstStyle/>
          <a:p>
            <a:pPr algn="just">
              <a:lnSpc>
                <a:spcPct val="120000"/>
              </a:lnSpc>
              <a:spcAft>
                <a:spcPts val="225"/>
              </a:spcAft>
              <a:defRPr/>
            </a:pPr>
            <a:r>
              <a:rPr lang="zh-CN" altLang="en-US" sz="1600" dirty="0">
                <a:solidFill>
                  <a:srgbClr val="CE3A21"/>
                </a:solidFill>
                <a:latin typeface="微软雅黑" panose="020B0503020204020204" charset="-122"/>
                <a:ea typeface="微软雅黑" panose="020B0503020204020204" charset="-122"/>
                <a:sym typeface="+mn-ea"/>
              </a:rPr>
              <a:t>参考案例：</a:t>
            </a:r>
            <a:endParaRPr lang="en-US" altLang="zh-CN" sz="1600" dirty="0">
              <a:solidFill>
                <a:srgbClr val="0070C0"/>
              </a:solidFill>
              <a:latin typeface="微软雅黑" panose="020B0503020204020204" charset="-122"/>
              <a:ea typeface="微软雅黑" panose="020B0503020204020204" charset="-122"/>
            </a:endParaRPr>
          </a:p>
          <a:p>
            <a:pPr indent="360045" algn="just" fontAlgn="auto">
              <a:lnSpc>
                <a:spcPct val="150000"/>
              </a:lnSpc>
              <a:spcAft>
                <a:spcPts val="200"/>
              </a:spcAft>
              <a:defRPr/>
            </a:pPr>
            <a:r>
              <a:rPr lang="zh-CN" altLang="en-US" sz="1600" dirty="0">
                <a:solidFill>
                  <a:prstClr val="black"/>
                </a:solidFill>
                <a:effectLst/>
                <a:latin typeface="微软雅黑" panose="020B0503020204020204" charset="-122"/>
                <a:ea typeface="微软雅黑" panose="020B0503020204020204" charset="-122"/>
                <a:sym typeface="+mn-ea"/>
              </a:rPr>
              <a:t>（</a:t>
            </a:r>
            <a:r>
              <a:rPr lang="en-US" altLang="zh-CN" sz="1600" dirty="0">
                <a:solidFill>
                  <a:prstClr val="black"/>
                </a:solidFill>
                <a:effectLst/>
                <a:latin typeface="微软雅黑" panose="020B0503020204020204" charset="-122"/>
                <a:ea typeface="微软雅黑" panose="020B0503020204020204" charset="-122"/>
                <a:sym typeface="+mn-ea"/>
              </a:rPr>
              <a:t>1</a:t>
            </a:r>
            <a:r>
              <a:rPr lang="zh-CN" altLang="en-US" sz="1600" dirty="0">
                <a:solidFill>
                  <a:prstClr val="black"/>
                </a:solidFill>
                <a:effectLst/>
                <a:latin typeface="微软雅黑" panose="020B0503020204020204" charset="-122"/>
                <a:ea typeface="微软雅黑" panose="020B0503020204020204" charset="-122"/>
                <a:sym typeface="+mn-ea"/>
              </a:rPr>
              <a:t>）</a:t>
            </a:r>
            <a:r>
              <a:rPr lang="en-US" altLang="zh-CN" sz="1600" dirty="0">
                <a:solidFill>
                  <a:prstClr val="black"/>
                </a:solidFill>
                <a:effectLst/>
                <a:latin typeface="微软雅黑" panose="020B0503020204020204" charset="-122"/>
                <a:ea typeface="微软雅黑" panose="020B0503020204020204" charset="-122"/>
                <a:sym typeface="+mn-ea"/>
              </a:rPr>
              <a:t>2024</a:t>
            </a:r>
            <a:r>
              <a:rPr lang="zh-CN" altLang="en-US" sz="1600" dirty="0">
                <a:solidFill>
                  <a:prstClr val="black"/>
                </a:solidFill>
                <a:effectLst/>
                <a:latin typeface="微软雅黑" panose="020B0503020204020204" charset="-122"/>
                <a:ea typeface="微软雅黑" panose="020B0503020204020204" charset="-122"/>
                <a:sym typeface="+mn-ea"/>
              </a:rPr>
              <a:t>年，北京科技大学躬行专业科普实践团前往</a:t>
            </a:r>
            <a:r>
              <a:rPr lang="en-US" altLang="zh-CN" sz="1600" dirty="0">
                <a:solidFill>
                  <a:prstClr val="black"/>
                </a:solidFill>
                <a:effectLst/>
                <a:latin typeface="微软雅黑" panose="020B0503020204020204" charset="-122"/>
                <a:ea typeface="微软雅黑" panose="020B0503020204020204" charset="-122"/>
                <a:sym typeface="+mn-ea"/>
              </a:rPr>
              <a:t>11</a:t>
            </a:r>
            <a:r>
              <a:rPr lang="zh-CN" altLang="en-US" sz="1600" dirty="0">
                <a:solidFill>
                  <a:prstClr val="black"/>
                </a:solidFill>
                <a:effectLst/>
                <a:latin typeface="微软雅黑" panose="020B0503020204020204" charset="-122"/>
                <a:ea typeface="微软雅黑" panose="020B0503020204020204" charset="-122"/>
                <a:sym typeface="+mn-ea"/>
              </a:rPr>
              <a:t>省</a:t>
            </a:r>
            <a:r>
              <a:rPr lang="en-US" altLang="zh-CN" sz="1600" dirty="0">
                <a:solidFill>
                  <a:prstClr val="black"/>
                </a:solidFill>
                <a:effectLst/>
                <a:latin typeface="微软雅黑" panose="020B0503020204020204" charset="-122"/>
                <a:ea typeface="微软雅黑" panose="020B0503020204020204" charset="-122"/>
                <a:sym typeface="+mn-ea"/>
              </a:rPr>
              <a:t>16</a:t>
            </a:r>
            <a:r>
              <a:rPr lang="zh-CN" altLang="en-US" sz="1600" dirty="0">
                <a:solidFill>
                  <a:prstClr val="black"/>
                </a:solidFill>
                <a:effectLst/>
                <a:latin typeface="微软雅黑" panose="020B0503020204020204" charset="-122"/>
                <a:ea typeface="微软雅黑" panose="020B0503020204020204" charset="-122"/>
                <a:sym typeface="+mn-ea"/>
              </a:rPr>
              <a:t>市开展暑期专业科普体验营活动，累计为</a:t>
            </a:r>
            <a:r>
              <a:rPr lang="en-US" altLang="zh-CN" sz="1600" dirty="0">
                <a:solidFill>
                  <a:prstClr val="black"/>
                </a:solidFill>
                <a:effectLst/>
                <a:latin typeface="微软雅黑" panose="020B0503020204020204" charset="-122"/>
                <a:ea typeface="微软雅黑" panose="020B0503020204020204" charset="-122"/>
                <a:sym typeface="+mn-ea"/>
              </a:rPr>
              <a:t>29</a:t>
            </a:r>
            <a:r>
              <a:rPr lang="zh-CN" altLang="en-US" sz="1600" dirty="0">
                <a:solidFill>
                  <a:prstClr val="black"/>
                </a:solidFill>
                <a:effectLst/>
                <a:latin typeface="微软雅黑" panose="020B0503020204020204" charset="-122"/>
                <a:ea typeface="微软雅黑" panose="020B0503020204020204" charset="-122"/>
                <a:sym typeface="+mn-ea"/>
              </a:rPr>
              <a:t>个中小学的万余名学生带去了</a:t>
            </a:r>
            <a:r>
              <a:rPr lang="en-US" altLang="zh-CN" sz="1600" dirty="0">
                <a:solidFill>
                  <a:prstClr val="black"/>
                </a:solidFill>
                <a:effectLst/>
                <a:latin typeface="微软雅黑" panose="020B0503020204020204" charset="-122"/>
                <a:ea typeface="微软雅黑" panose="020B0503020204020204" charset="-122"/>
                <a:sym typeface="+mn-ea"/>
              </a:rPr>
              <a:t>23</a:t>
            </a:r>
            <a:r>
              <a:rPr lang="zh-CN" altLang="en-US" sz="1600" dirty="0">
                <a:solidFill>
                  <a:prstClr val="black"/>
                </a:solidFill>
                <a:effectLst/>
                <a:latin typeface="微软雅黑" panose="020B0503020204020204" charset="-122"/>
                <a:ea typeface="微软雅黑" panose="020B0503020204020204" charset="-122"/>
                <a:sym typeface="+mn-ea"/>
              </a:rPr>
              <a:t>个大学专业科普。通过</a:t>
            </a:r>
            <a:r>
              <a:rPr lang="en-US" altLang="zh-CN" sz="1600" dirty="0">
                <a:solidFill>
                  <a:prstClr val="black"/>
                </a:solidFill>
                <a:effectLst/>
                <a:latin typeface="微软雅黑" panose="020B0503020204020204" charset="-122"/>
                <a:ea typeface="微软雅黑" panose="020B0503020204020204" charset="-122"/>
                <a:sym typeface="+mn-ea"/>
              </a:rPr>
              <a:t>“</a:t>
            </a:r>
            <a:r>
              <a:rPr lang="zh-CN" altLang="en-US" sz="1600" dirty="0">
                <a:solidFill>
                  <a:prstClr val="black"/>
                </a:solidFill>
                <a:effectLst/>
                <a:latin typeface="微软雅黑" panose="020B0503020204020204" charset="-122"/>
                <a:ea typeface="微软雅黑" panose="020B0503020204020204" charset="-122"/>
                <a:sym typeface="+mn-ea"/>
              </a:rPr>
              <a:t>教学</a:t>
            </a:r>
            <a:r>
              <a:rPr lang="en-US" altLang="zh-CN" sz="1600" dirty="0">
                <a:solidFill>
                  <a:prstClr val="black"/>
                </a:solidFill>
                <a:effectLst/>
                <a:latin typeface="微软雅黑" panose="020B0503020204020204" charset="-122"/>
                <a:ea typeface="微软雅黑" panose="020B0503020204020204" charset="-122"/>
                <a:sym typeface="+mn-ea"/>
              </a:rPr>
              <a:t>+</a:t>
            </a:r>
            <a:r>
              <a:rPr lang="zh-CN" altLang="en-US" sz="1600" dirty="0">
                <a:solidFill>
                  <a:prstClr val="black"/>
                </a:solidFill>
                <a:effectLst/>
                <a:latin typeface="微软雅黑" panose="020B0503020204020204" charset="-122"/>
                <a:ea typeface="微软雅黑" panose="020B0503020204020204" charset="-122"/>
                <a:sym typeface="+mn-ea"/>
              </a:rPr>
              <a:t>参观</a:t>
            </a:r>
            <a:r>
              <a:rPr lang="en-US" altLang="zh-CN" sz="1600" dirty="0">
                <a:solidFill>
                  <a:prstClr val="black"/>
                </a:solidFill>
                <a:effectLst/>
                <a:latin typeface="微软雅黑" panose="020B0503020204020204" charset="-122"/>
                <a:ea typeface="微软雅黑" panose="020B0503020204020204" charset="-122"/>
                <a:sym typeface="+mn-ea"/>
              </a:rPr>
              <a:t>+</a:t>
            </a:r>
            <a:r>
              <a:rPr lang="zh-CN" altLang="en-US" sz="1600" dirty="0">
                <a:solidFill>
                  <a:prstClr val="black"/>
                </a:solidFill>
                <a:effectLst/>
                <a:latin typeface="微软雅黑" panose="020B0503020204020204" charset="-122"/>
                <a:ea typeface="微软雅黑" panose="020B0503020204020204" charset="-122"/>
                <a:sym typeface="+mn-ea"/>
              </a:rPr>
              <a:t>体验</a:t>
            </a:r>
            <a:r>
              <a:rPr lang="en-US" altLang="zh-CN" sz="1600" dirty="0">
                <a:solidFill>
                  <a:prstClr val="black"/>
                </a:solidFill>
                <a:effectLst/>
                <a:latin typeface="微软雅黑" panose="020B0503020204020204" charset="-122"/>
                <a:ea typeface="微软雅黑" panose="020B0503020204020204" charset="-122"/>
                <a:sym typeface="+mn-ea"/>
              </a:rPr>
              <a:t>”</a:t>
            </a:r>
            <a:r>
              <a:rPr lang="zh-CN" altLang="en-US" sz="1600" dirty="0">
                <a:solidFill>
                  <a:prstClr val="black"/>
                </a:solidFill>
                <a:effectLst/>
                <a:latin typeface="微软雅黑" panose="020B0503020204020204" charset="-122"/>
                <a:ea typeface="微软雅黑" panose="020B0503020204020204" charset="-122"/>
                <a:sym typeface="+mn-ea"/>
              </a:rPr>
              <a:t>三维融合，以专业科普和实践教学为核心的科普模式，带领青少年学生初识科学魅力，为中小学生科技创新教育贡献新的活力。</a:t>
            </a:r>
            <a:endParaRPr lang="zh-CN" altLang="en-US" sz="1600" dirty="0">
              <a:solidFill>
                <a:prstClr val="black"/>
              </a:solidFill>
              <a:effectLst/>
              <a:latin typeface="微软雅黑" panose="020B0503020204020204" charset="-122"/>
              <a:ea typeface="微软雅黑" panose="020B0503020204020204" charset="-122"/>
              <a:sym typeface="+mn-ea"/>
            </a:endParaRPr>
          </a:p>
        </p:txBody>
      </p:sp>
      <p:sp>
        <p:nvSpPr>
          <p:cNvPr id="3" name="文本框 2"/>
          <p:cNvSpPr txBox="1"/>
          <p:nvPr>
            <p:custDataLst>
              <p:tags r:id="rId1"/>
            </p:custDataLst>
          </p:nvPr>
        </p:nvSpPr>
        <p:spPr>
          <a:xfrm>
            <a:off x="942975" y="245049"/>
            <a:ext cx="3078934"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实践项目概述</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83781" y="2565117"/>
            <a:ext cx="8278325" cy="1513491"/>
          </a:xfrm>
          <a:prstGeom prst="rect">
            <a:avLst/>
          </a:prstGeom>
          <a:noFill/>
        </p:spPr>
        <p:txBody>
          <a:bodyPr wrap="square" rtlCol="0" anchor="t">
            <a:spAutoFit/>
          </a:bodyPr>
          <a:lstStyle/>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  </a:t>
            </a:r>
            <a:r>
              <a:rPr lang="zh-CN" altLang="en-US" sz="1500" dirty="0">
                <a:solidFill>
                  <a:prstClr val="black"/>
                </a:solidFill>
                <a:latin typeface="微软雅黑" panose="020B0503020204020204" charset="-122"/>
                <a:ea typeface="微软雅黑" panose="020B0503020204020204" charset="-122"/>
                <a:sym typeface="+mn-ea"/>
              </a:rPr>
              <a:t>总计</a:t>
            </a:r>
            <a:r>
              <a:rPr lang="en-US" altLang="zh-CN" sz="1500" dirty="0">
                <a:solidFill>
                  <a:prstClr val="black"/>
                </a:solidFill>
                <a:latin typeface="微软雅黑" panose="020B0503020204020204" charset="-122"/>
                <a:ea typeface="微软雅黑" panose="020B0503020204020204" charset="-122"/>
                <a:sym typeface="+mn-ea"/>
              </a:rPr>
              <a:t>20</a:t>
            </a:r>
            <a:r>
              <a:rPr lang="zh-CN" altLang="en-US" sz="1500" dirty="0">
                <a:solidFill>
                  <a:prstClr val="black"/>
                </a:solidFill>
                <a:latin typeface="微软雅黑" panose="020B0503020204020204" charset="-122"/>
                <a:ea typeface="微软雅黑" panose="020B0503020204020204" charset="-122"/>
                <a:sym typeface="+mn-ea"/>
              </a:rPr>
              <a:t>天</a:t>
            </a:r>
            <a:r>
              <a:rPr lang="zh-CN" altLang="en-US" sz="1500" b="1" dirty="0">
                <a:solidFill>
                  <a:srgbClr val="C00000"/>
                </a:solidFill>
                <a:latin typeface="微软雅黑" panose="020B0503020204020204" charset="-122"/>
                <a:ea typeface="微软雅黑" panose="020B0503020204020204" charset="-122"/>
                <a:sym typeface="+mn-ea"/>
              </a:rPr>
              <a:t>（实践原则上不少于</a:t>
            </a:r>
            <a:r>
              <a:rPr lang="en-US" altLang="zh-CN" sz="1500" b="1" dirty="0">
                <a:solidFill>
                  <a:srgbClr val="C00000"/>
                </a:solidFill>
                <a:latin typeface="微软雅黑" panose="020B0503020204020204" charset="-122"/>
                <a:ea typeface="微软雅黑" panose="020B0503020204020204" charset="-122"/>
                <a:sym typeface="+mn-ea"/>
              </a:rPr>
              <a:t>14</a:t>
            </a:r>
            <a:r>
              <a:rPr lang="zh-CN" altLang="en-US" sz="1500" b="1" dirty="0">
                <a:solidFill>
                  <a:srgbClr val="C00000"/>
                </a:solidFill>
                <a:latin typeface="微软雅黑" panose="020B0503020204020204" charset="-122"/>
                <a:ea typeface="微软雅黑" panose="020B0503020204020204" charset="-122"/>
                <a:sym typeface="+mn-ea"/>
              </a:rPr>
              <a:t>天）</a:t>
            </a:r>
            <a:r>
              <a:rPr lang="zh-CN" altLang="en-US" sz="1500" dirty="0">
                <a:solidFill>
                  <a:prstClr val="black"/>
                </a:solidFill>
                <a:latin typeface="微软雅黑" panose="020B0503020204020204" charset="-122"/>
                <a:ea typeface="微软雅黑" panose="020B0503020204020204" charset="-122"/>
                <a:sym typeface="+mn-ea"/>
              </a:rPr>
              <a:t>，共分三个阶段。</a:t>
            </a:r>
            <a:endParaRPr lang="en-US" altLang="zh-CN" sz="1500" dirty="0">
              <a:solidFill>
                <a:prstClr val="black"/>
              </a:solidFill>
              <a:latin typeface="微软雅黑" panose="020B0503020204020204" charset="-122"/>
              <a:ea typeface="微软雅黑" panose="020B0503020204020204" charset="-122"/>
            </a:endParaRPr>
          </a:p>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  </a:t>
            </a:r>
            <a:r>
              <a:rPr lang="zh-CN" altLang="en-US" sz="1500" dirty="0">
                <a:solidFill>
                  <a:prstClr val="black"/>
                </a:solidFill>
                <a:latin typeface="微软雅黑" panose="020B0503020204020204" charset="-122"/>
                <a:ea typeface="微软雅黑" panose="020B0503020204020204" charset="-122"/>
                <a:sym typeface="+mn-ea"/>
              </a:rPr>
              <a:t>第一阶段为筹备阶段（</a:t>
            </a:r>
            <a:r>
              <a:rPr lang="en-US" altLang="zh-CN" sz="1500" dirty="0">
                <a:solidFill>
                  <a:prstClr val="black"/>
                </a:solidFill>
                <a:latin typeface="微软雅黑" panose="020B0503020204020204" charset="-122"/>
                <a:ea typeface="微软雅黑" panose="020B0503020204020204" charset="-122"/>
                <a:sym typeface="+mn-ea"/>
              </a:rPr>
              <a:t>1</a:t>
            </a:r>
            <a:r>
              <a:rPr lang="zh-CN" altLang="en-US" sz="1500" dirty="0">
                <a:solidFill>
                  <a:prstClr val="black"/>
                </a:solidFill>
                <a:latin typeface="微软雅黑" panose="020B0503020204020204" charset="-122"/>
                <a:ea typeface="微软雅黑" panose="020B0503020204020204" charset="-122"/>
                <a:sym typeface="+mn-ea"/>
              </a:rPr>
              <a:t>～</a:t>
            </a:r>
            <a:r>
              <a:rPr lang="en-US" altLang="zh-CN" sz="1500" dirty="0">
                <a:solidFill>
                  <a:prstClr val="black"/>
                </a:solidFill>
                <a:latin typeface="微软雅黑" panose="020B0503020204020204" charset="-122"/>
                <a:ea typeface="微软雅黑" panose="020B0503020204020204" charset="-122"/>
                <a:sym typeface="+mn-ea"/>
              </a:rPr>
              <a:t>2</a:t>
            </a:r>
            <a:r>
              <a:rPr lang="zh-CN" altLang="en-US" sz="1500" dirty="0">
                <a:solidFill>
                  <a:prstClr val="black"/>
                </a:solidFill>
                <a:latin typeface="微软雅黑" panose="020B0503020204020204" charset="-122"/>
                <a:ea typeface="微软雅黑" panose="020B0503020204020204" charset="-122"/>
                <a:sym typeface="+mn-ea"/>
              </a:rPr>
              <a:t>天）。主要包括</a:t>
            </a:r>
            <a:r>
              <a:rPr lang="en-US" altLang="zh-CN" sz="1500" dirty="0">
                <a:solidFill>
                  <a:prstClr val="black"/>
                </a:solidFill>
                <a:latin typeface="微软雅黑" panose="020B0503020204020204" charset="-122"/>
                <a:ea typeface="微软雅黑" panose="020B0503020204020204" charset="-122"/>
                <a:sym typeface="+mn-ea"/>
              </a:rPr>
              <a:t>……</a:t>
            </a:r>
            <a:endParaRPr lang="en-US" altLang="zh-CN" sz="1500" dirty="0">
              <a:solidFill>
                <a:prstClr val="black"/>
              </a:solidFill>
              <a:latin typeface="微软雅黑" panose="020B0503020204020204" charset="-122"/>
              <a:ea typeface="微软雅黑" panose="020B0503020204020204" charset="-122"/>
            </a:endParaRPr>
          </a:p>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  </a:t>
            </a:r>
            <a:r>
              <a:rPr lang="zh-CN" altLang="en-US" sz="1500" dirty="0">
                <a:solidFill>
                  <a:prstClr val="black"/>
                </a:solidFill>
                <a:latin typeface="微软雅黑" panose="020B0503020204020204" charset="-122"/>
                <a:ea typeface="微软雅黑" panose="020B0503020204020204" charset="-122"/>
                <a:sym typeface="+mn-ea"/>
              </a:rPr>
              <a:t>第二阶段为实践阶段（</a:t>
            </a:r>
            <a:r>
              <a:rPr lang="en-US" altLang="zh-CN" sz="1500" dirty="0">
                <a:solidFill>
                  <a:prstClr val="black"/>
                </a:solidFill>
                <a:latin typeface="微软雅黑" panose="020B0503020204020204" charset="-122"/>
                <a:ea typeface="微软雅黑" panose="020B0503020204020204" charset="-122"/>
                <a:sym typeface="+mn-ea"/>
              </a:rPr>
              <a:t>3</a:t>
            </a:r>
            <a:r>
              <a:rPr lang="zh-CN" altLang="en-US" sz="1500" dirty="0">
                <a:solidFill>
                  <a:prstClr val="black"/>
                </a:solidFill>
                <a:latin typeface="微软雅黑" panose="020B0503020204020204" charset="-122"/>
                <a:ea typeface="微软雅黑" panose="020B0503020204020204" charset="-122"/>
                <a:sym typeface="+mn-ea"/>
              </a:rPr>
              <a:t>～</a:t>
            </a:r>
            <a:r>
              <a:rPr lang="en-US" altLang="zh-CN" sz="1500" dirty="0">
                <a:solidFill>
                  <a:prstClr val="black"/>
                </a:solidFill>
                <a:latin typeface="微软雅黑" panose="020B0503020204020204" charset="-122"/>
                <a:ea typeface="微软雅黑" panose="020B0503020204020204" charset="-122"/>
                <a:sym typeface="+mn-ea"/>
              </a:rPr>
              <a:t>16</a:t>
            </a:r>
            <a:r>
              <a:rPr lang="zh-CN" altLang="en-US" sz="1500" dirty="0">
                <a:solidFill>
                  <a:prstClr val="black"/>
                </a:solidFill>
                <a:latin typeface="微软雅黑" panose="020B0503020204020204" charset="-122"/>
                <a:ea typeface="微软雅黑" panose="020B0503020204020204" charset="-122"/>
                <a:sym typeface="+mn-ea"/>
              </a:rPr>
              <a:t>天）。主要包括</a:t>
            </a:r>
            <a:r>
              <a:rPr lang="en-US" altLang="zh-CN" sz="1500" dirty="0">
                <a:solidFill>
                  <a:prstClr val="black"/>
                </a:solidFill>
                <a:latin typeface="微软雅黑" panose="020B0503020204020204" charset="-122"/>
                <a:ea typeface="微软雅黑" panose="020B0503020204020204" charset="-122"/>
                <a:sym typeface="+mn-ea"/>
              </a:rPr>
              <a:t>……</a:t>
            </a:r>
            <a:endParaRPr lang="en-US" altLang="zh-CN" sz="1500" dirty="0">
              <a:solidFill>
                <a:prstClr val="black"/>
              </a:solidFill>
              <a:latin typeface="微软雅黑" panose="020B0503020204020204" charset="-122"/>
              <a:ea typeface="微软雅黑" panose="020B0503020204020204" charset="-122"/>
            </a:endParaRPr>
          </a:p>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  </a:t>
            </a:r>
            <a:r>
              <a:rPr lang="zh-CN" altLang="en-US" sz="1500" dirty="0">
                <a:solidFill>
                  <a:prstClr val="black"/>
                </a:solidFill>
                <a:latin typeface="微软雅黑" panose="020B0503020204020204" charset="-122"/>
                <a:ea typeface="微软雅黑" panose="020B0503020204020204" charset="-122"/>
                <a:sym typeface="+mn-ea"/>
              </a:rPr>
              <a:t>第三阶段为总结阶段（</a:t>
            </a:r>
            <a:r>
              <a:rPr lang="en-US" altLang="zh-CN" sz="1500" dirty="0">
                <a:solidFill>
                  <a:prstClr val="black"/>
                </a:solidFill>
                <a:latin typeface="微软雅黑" panose="020B0503020204020204" charset="-122"/>
                <a:ea typeface="微软雅黑" panose="020B0503020204020204" charset="-122"/>
                <a:sym typeface="+mn-ea"/>
              </a:rPr>
              <a:t>16</a:t>
            </a:r>
            <a:r>
              <a:rPr lang="zh-CN" altLang="en-US" sz="1500" dirty="0">
                <a:solidFill>
                  <a:prstClr val="black"/>
                </a:solidFill>
                <a:latin typeface="微软雅黑" panose="020B0503020204020204" charset="-122"/>
                <a:ea typeface="微软雅黑" panose="020B0503020204020204" charset="-122"/>
                <a:sym typeface="+mn-ea"/>
              </a:rPr>
              <a:t>～</a:t>
            </a:r>
            <a:r>
              <a:rPr lang="en-US" altLang="zh-CN" sz="1500" dirty="0">
                <a:solidFill>
                  <a:prstClr val="black"/>
                </a:solidFill>
                <a:latin typeface="微软雅黑" panose="020B0503020204020204" charset="-122"/>
                <a:ea typeface="微软雅黑" panose="020B0503020204020204" charset="-122"/>
                <a:sym typeface="+mn-ea"/>
              </a:rPr>
              <a:t>20</a:t>
            </a:r>
            <a:r>
              <a:rPr lang="zh-CN" altLang="en-US" sz="1500" dirty="0">
                <a:solidFill>
                  <a:prstClr val="black"/>
                </a:solidFill>
                <a:latin typeface="微软雅黑" panose="020B0503020204020204" charset="-122"/>
                <a:ea typeface="微软雅黑" panose="020B0503020204020204" charset="-122"/>
                <a:sym typeface="+mn-ea"/>
              </a:rPr>
              <a:t>天）。主要包括整理分析实践材料，撰写总结报告等</a:t>
            </a:r>
            <a:r>
              <a:rPr lang="en-US" altLang="zh-CN" sz="1500" dirty="0">
                <a:solidFill>
                  <a:prstClr val="black"/>
                </a:solidFill>
                <a:latin typeface="微软雅黑" panose="020B0503020204020204" charset="-122"/>
                <a:ea typeface="微软雅黑" panose="020B0503020204020204" charset="-122"/>
                <a:sym typeface="+mn-ea"/>
              </a:rPr>
              <a:t>……</a:t>
            </a:r>
            <a:endParaRPr lang="en-US" altLang="zh-CN" sz="15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3" name="文本框 12"/>
          <p:cNvSpPr txBox="1"/>
          <p:nvPr/>
        </p:nvSpPr>
        <p:spPr>
          <a:xfrm>
            <a:off x="810781" y="4406087"/>
            <a:ext cx="7692855" cy="1885388"/>
          </a:xfrm>
          <a:prstGeom prst="rect">
            <a:avLst/>
          </a:prstGeom>
          <a:noFill/>
        </p:spPr>
        <p:txBody>
          <a:bodyPr wrap="square" rtlCol="0" anchor="t">
            <a:spAutoFit/>
          </a:bodyPr>
          <a:lstStyle/>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1.  </a:t>
            </a:r>
            <a:r>
              <a:rPr lang="zh-CN" altLang="en-US" sz="1500" dirty="0">
                <a:solidFill>
                  <a:prstClr val="black"/>
                </a:solidFill>
                <a:latin typeface="微软雅黑" panose="020B0503020204020204" charset="-122"/>
                <a:ea typeface="微软雅黑" panose="020B0503020204020204" charset="-122"/>
                <a:sym typeface="+mn-ea"/>
              </a:rPr>
              <a:t>通过开展社会实践，完成既定实践任务。</a:t>
            </a:r>
            <a:endParaRPr lang="en-US" altLang="zh-CN" sz="1500" dirty="0">
              <a:solidFill>
                <a:prstClr val="black"/>
              </a:solidFill>
              <a:latin typeface="微软雅黑" panose="020B0503020204020204" charset="-122"/>
              <a:ea typeface="微软雅黑" panose="020B0503020204020204" charset="-122"/>
            </a:endParaRPr>
          </a:p>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2.  </a:t>
            </a:r>
            <a:r>
              <a:rPr lang="zh-CN" altLang="en-US" sz="1500" dirty="0">
                <a:solidFill>
                  <a:prstClr val="black"/>
                </a:solidFill>
                <a:latin typeface="微软雅黑" panose="020B0503020204020204" charset="-122"/>
                <a:ea typeface="微软雅黑" panose="020B0503020204020204" charset="-122"/>
                <a:sym typeface="+mn-ea"/>
              </a:rPr>
              <a:t>形成具备一定学术意义的调查研究报告或论文</a:t>
            </a:r>
            <a:r>
              <a:rPr lang="en-US" altLang="zh-CN" sz="1500" dirty="0">
                <a:solidFill>
                  <a:prstClr val="black"/>
                </a:solidFill>
                <a:latin typeface="微软雅黑" panose="020B0503020204020204" charset="-122"/>
                <a:ea typeface="微软雅黑" panose="020B0503020204020204" charset="-122"/>
                <a:sym typeface="+mn-ea"/>
              </a:rPr>
              <a:t>1</a:t>
            </a:r>
            <a:r>
              <a:rPr lang="zh-CN" altLang="en-US" sz="1500" dirty="0">
                <a:solidFill>
                  <a:prstClr val="black"/>
                </a:solidFill>
                <a:latin typeface="微软雅黑" panose="020B0503020204020204" charset="-122"/>
                <a:ea typeface="微软雅黑" panose="020B0503020204020204" charset="-122"/>
                <a:sym typeface="+mn-ea"/>
              </a:rPr>
              <a:t>篇。</a:t>
            </a:r>
            <a:endParaRPr lang="en-US" altLang="zh-CN" sz="1500" dirty="0">
              <a:solidFill>
                <a:prstClr val="black"/>
              </a:solidFill>
              <a:latin typeface="微软雅黑" panose="020B0503020204020204" charset="-122"/>
              <a:ea typeface="微软雅黑" panose="020B0503020204020204" charset="-122"/>
            </a:endParaRPr>
          </a:p>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3.  </a:t>
            </a:r>
            <a:r>
              <a:rPr lang="zh-CN" altLang="en-US" sz="1500" dirty="0">
                <a:solidFill>
                  <a:prstClr val="black"/>
                </a:solidFill>
                <a:latin typeface="微软雅黑" panose="020B0503020204020204" charset="-122"/>
                <a:ea typeface="微软雅黑" panose="020B0503020204020204" charset="-122"/>
                <a:sym typeface="+mn-ea"/>
              </a:rPr>
              <a:t>拍摄反映实践主题、具有一定艺术性的微电影</a:t>
            </a:r>
            <a:r>
              <a:rPr lang="en-US" altLang="zh-CN" sz="1500" dirty="0">
                <a:solidFill>
                  <a:prstClr val="black"/>
                </a:solidFill>
                <a:latin typeface="微软雅黑" panose="020B0503020204020204" charset="-122"/>
                <a:ea typeface="微软雅黑" panose="020B0503020204020204" charset="-122"/>
                <a:sym typeface="+mn-ea"/>
              </a:rPr>
              <a:t>1</a:t>
            </a:r>
            <a:r>
              <a:rPr lang="zh-CN" altLang="en-US" sz="1500" dirty="0">
                <a:solidFill>
                  <a:prstClr val="black"/>
                </a:solidFill>
                <a:latin typeface="微软雅黑" panose="020B0503020204020204" charset="-122"/>
                <a:ea typeface="微软雅黑" panose="020B0503020204020204" charset="-122"/>
                <a:sym typeface="+mn-ea"/>
              </a:rPr>
              <a:t>部。</a:t>
            </a:r>
            <a:endParaRPr lang="en-US" altLang="zh-CN" sz="1500" dirty="0">
              <a:solidFill>
                <a:prstClr val="black"/>
              </a:solidFill>
              <a:latin typeface="微软雅黑" panose="020B0503020204020204" charset="-122"/>
              <a:ea typeface="微软雅黑" panose="020B0503020204020204" charset="-122"/>
            </a:endParaRPr>
          </a:p>
          <a:p>
            <a:pPr>
              <a:lnSpc>
                <a:spcPct val="150000"/>
              </a:lnSpc>
              <a:spcBef>
                <a:spcPts val="150"/>
              </a:spcBef>
              <a:defRPr/>
            </a:pPr>
            <a:r>
              <a:rPr lang="en-US" altLang="zh-CN" sz="1500" dirty="0">
                <a:solidFill>
                  <a:prstClr val="black"/>
                </a:solidFill>
                <a:latin typeface="微软雅黑" panose="020B0503020204020204" charset="-122"/>
                <a:ea typeface="微软雅黑" panose="020B0503020204020204" charset="-122"/>
                <a:sym typeface="+mn-ea"/>
              </a:rPr>
              <a:t>4.  </a:t>
            </a:r>
            <a:r>
              <a:rPr lang="zh-CN" altLang="en-US" sz="1500" dirty="0">
                <a:solidFill>
                  <a:prstClr val="black"/>
                </a:solidFill>
                <a:latin typeface="微软雅黑" panose="020B0503020204020204" charset="-122"/>
                <a:ea typeface="微软雅黑" panose="020B0503020204020204" charset="-122"/>
                <a:sym typeface="+mn-ea"/>
              </a:rPr>
              <a:t>拟将开展社会实践的单位建立成为社会实践基地。</a:t>
            </a:r>
            <a:endParaRPr lang="en-US" altLang="zh-CN" sz="1500" dirty="0">
              <a:solidFill>
                <a:prstClr val="black"/>
              </a:solidFill>
              <a:latin typeface="微软雅黑" panose="020B0503020204020204" charset="-122"/>
              <a:ea typeface="微软雅黑" panose="020B0503020204020204" charset="-122"/>
            </a:endParaRPr>
          </a:p>
          <a:p>
            <a:pPr>
              <a:lnSpc>
                <a:spcPct val="150000"/>
              </a:lnSpc>
              <a:spcBef>
                <a:spcPts val="225"/>
              </a:spcBef>
              <a:defRPr/>
            </a:pPr>
            <a:r>
              <a:rPr lang="en-US" altLang="zh-CN" sz="1500" dirty="0">
                <a:solidFill>
                  <a:prstClr val="black"/>
                </a:solidFill>
                <a:latin typeface="微软雅黑" panose="020B0503020204020204" charset="-122"/>
                <a:ea typeface="微软雅黑" panose="020B0503020204020204" charset="-122"/>
                <a:sym typeface="+mn-ea"/>
              </a:rPr>
              <a:t>  ……</a:t>
            </a:r>
            <a:endParaRPr lang="en-US" altLang="zh-CN" sz="15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6"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社会实践项目申报信息填写指导</a:t>
            </a:r>
            <a:endParaRPr lang="zh-CN" altLang="en-US" sz="2400" b="1" dirty="0">
              <a:latin typeface="微软雅黑" panose="020B0503020204020204" charset="-122"/>
              <a:ea typeface="微软雅黑" panose="020B0503020204020204" charset="-122"/>
            </a:endParaRPr>
          </a:p>
        </p:txBody>
      </p:sp>
      <p:sp>
        <p:nvSpPr>
          <p:cNvPr id="10" name="Rectangle 13"/>
          <p:cNvSpPr/>
          <p:nvPr>
            <p:custDataLst>
              <p:tags r:id="rId1"/>
            </p:custDataLst>
          </p:nvPr>
        </p:nvSpPr>
        <p:spPr bwMode="auto">
          <a:xfrm>
            <a:off x="1528467" y="1721971"/>
            <a:ext cx="5970884" cy="40011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zh-CN" altLang="en-US" sz="2000" dirty="0">
                <a:solidFill>
                  <a:prstClr val="black"/>
                </a:solidFill>
                <a:latin typeface="微软雅黑" panose="020B0503020204020204" charset="-122"/>
                <a:ea typeface="微软雅黑" panose="020B0503020204020204" charset="-122"/>
                <a:cs typeface="Times New Roman" panose="02020603050405020304" pitchFamily="18" charset="0"/>
              </a:rPr>
              <a:t>项目申报 </a:t>
            </a:r>
            <a:r>
              <a:rPr lang="en-US" altLang="zh-CN" sz="2000" dirty="0">
                <a:solidFill>
                  <a:prstClr val="black"/>
                </a:solidFill>
                <a:latin typeface="微软雅黑" panose="020B0503020204020204" charset="-122"/>
                <a:ea typeface="微软雅黑" panose="020B0503020204020204" charset="-122"/>
                <a:cs typeface="Times New Roman" panose="02020603050405020304" pitchFamily="18" charset="0"/>
              </a:rPr>
              <a:t>→ </a:t>
            </a:r>
            <a:r>
              <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rPr>
              <a:t>日程安排、预期目标及实践成果</a:t>
            </a:r>
            <a:endPar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endParaRPr>
          </a:p>
        </p:txBody>
      </p:sp>
      <p:sp>
        <p:nvSpPr>
          <p:cNvPr id="11" name="文本框 10"/>
          <p:cNvSpPr txBox="1"/>
          <p:nvPr/>
        </p:nvSpPr>
        <p:spPr>
          <a:xfrm>
            <a:off x="3429238" y="2280197"/>
            <a:ext cx="2285524" cy="369332"/>
          </a:xfrm>
          <a:prstGeom prst="rect">
            <a:avLst/>
          </a:prstGeom>
          <a:noFill/>
        </p:spPr>
        <p:txBody>
          <a:bodyPr wrap="square">
            <a:spAutoFit/>
          </a:bodyPr>
          <a:lstStyle/>
          <a:p>
            <a:r>
              <a:rPr lang="zh-CN" altLang="en-US" b="1" dirty="0">
                <a:latin typeface="微软雅黑" panose="020B0503020204020204" charset="-122"/>
                <a:ea typeface="微软雅黑" panose="020B0503020204020204" charset="-122"/>
              </a:rPr>
              <a:t>日程安排 (</a:t>
            </a:r>
            <a:r>
              <a:rPr lang="en-US" altLang="zh-CN" b="1" dirty="0">
                <a:latin typeface="微软雅黑" panose="020B0503020204020204" charset="-122"/>
                <a:ea typeface="微软雅黑" panose="020B0503020204020204" charset="-122"/>
              </a:rPr>
              <a:t>1</a:t>
            </a:r>
            <a:r>
              <a:rPr lang="zh-CN" altLang="en-US" b="1" dirty="0">
                <a:latin typeface="微软雅黑" panose="020B0503020204020204" charset="-122"/>
                <a:ea typeface="微软雅黑" panose="020B0503020204020204" charset="-122"/>
              </a:rPr>
              <a:t>500字)</a:t>
            </a:r>
            <a:endParaRPr lang="zh-CN" altLang="en-US" b="1" dirty="0">
              <a:latin typeface="微软雅黑" panose="020B0503020204020204" charset="-122"/>
              <a:ea typeface="微软雅黑" panose="020B0503020204020204" charset="-122"/>
            </a:endParaRPr>
          </a:p>
        </p:txBody>
      </p:sp>
      <p:sp>
        <p:nvSpPr>
          <p:cNvPr id="12" name="文本框 11"/>
          <p:cNvSpPr txBox="1"/>
          <p:nvPr/>
        </p:nvSpPr>
        <p:spPr>
          <a:xfrm>
            <a:off x="3049177" y="4084514"/>
            <a:ext cx="3045647" cy="369332"/>
          </a:xfrm>
          <a:prstGeom prst="rect">
            <a:avLst/>
          </a:prstGeom>
          <a:noFill/>
        </p:spPr>
        <p:txBody>
          <a:bodyPr wrap="square">
            <a:spAutoFit/>
          </a:bodyPr>
          <a:lstStyle/>
          <a:p>
            <a:r>
              <a:rPr lang="zh-CN" altLang="en-US" b="1" dirty="0">
                <a:latin typeface="微软雅黑" panose="020B0503020204020204" charset="-122"/>
                <a:ea typeface="微软雅黑" panose="020B0503020204020204" charset="-122"/>
              </a:rPr>
              <a:t>预期目标及实践成果(</a:t>
            </a:r>
            <a:r>
              <a:rPr lang="en-US" altLang="zh-CN" b="1" dirty="0">
                <a:latin typeface="微软雅黑" panose="020B0503020204020204" charset="-122"/>
                <a:ea typeface="微软雅黑" panose="020B0503020204020204" charset="-122"/>
              </a:rPr>
              <a:t>2</a:t>
            </a:r>
            <a:r>
              <a:rPr lang="zh-CN" altLang="en-US" b="1" dirty="0">
                <a:latin typeface="微软雅黑" panose="020B0503020204020204" charset="-122"/>
                <a:ea typeface="微软雅黑" panose="020B0503020204020204" charset="-122"/>
              </a:rPr>
              <a:t>00字)</a:t>
            </a:r>
            <a:endParaRPr lang="zh-CN" altLang="en-US" b="1" dirty="0">
              <a:latin typeface="微软雅黑" panose="020B0503020204020204" charset="-122"/>
              <a:ea typeface="微软雅黑" panose="020B0503020204020204" charset="-122"/>
            </a:endParaRPr>
          </a:p>
        </p:txBody>
      </p:sp>
      <p:sp>
        <p:nvSpPr>
          <p:cNvPr id="2" name="文本框 1"/>
          <p:cNvSpPr txBox="1"/>
          <p:nvPr>
            <p:custDataLst>
              <p:tags r:id="rId2"/>
            </p:custDataLst>
          </p:nvPr>
        </p:nvSpPr>
        <p:spPr>
          <a:xfrm>
            <a:off x="1187450" y="194945"/>
            <a:ext cx="5518150" cy="507831"/>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日程安排、预期目标及实践成果</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474641" y="2283870"/>
            <a:ext cx="5409009" cy="2866973"/>
          </a:xfrm>
          <a:prstGeom prst="rect">
            <a:avLst/>
          </a:prstGeom>
          <a:noFill/>
        </p:spPr>
        <p:txBody>
          <a:bodyPr wrap="square" rtlCol="0" anchor="t">
            <a:noAutofit/>
          </a:bodyPr>
          <a:lstStyle/>
          <a:p>
            <a:pPr>
              <a:lnSpc>
                <a:spcPct val="150000"/>
              </a:lnSpc>
              <a:defRPr/>
            </a:pPr>
            <a:r>
              <a:rPr lang="en-US" altLang="zh-CN" sz="1600" dirty="0">
                <a:solidFill>
                  <a:prstClr val="black"/>
                </a:solidFill>
                <a:latin typeface="微软雅黑" panose="020B0503020204020204" charset="-122"/>
                <a:ea typeface="微软雅黑" panose="020B0503020204020204" charset="-122"/>
                <a:sym typeface="+mn-ea"/>
              </a:rPr>
              <a:t>1.</a:t>
            </a:r>
            <a:r>
              <a:rPr lang="zh-CN" altLang="en-US" sz="1600" dirty="0">
                <a:solidFill>
                  <a:prstClr val="black"/>
                </a:solidFill>
                <a:latin typeface="微软雅黑" panose="020B0503020204020204" charset="-122"/>
                <a:ea typeface="微软雅黑" panose="020B0503020204020204" charset="-122"/>
                <a:sym typeface="+mn-ea"/>
              </a:rPr>
              <a:t>  交通安全：乘坐安全的交通工具，不坐黑车</a:t>
            </a:r>
            <a:r>
              <a:rPr lang="en-US" altLang="zh-CN"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a:lnSpc>
                <a:spcPct val="150000"/>
              </a:lnSpc>
              <a:defRPr/>
            </a:pPr>
            <a:r>
              <a:rPr lang="en-US" altLang="zh-CN" sz="1600" dirty="0">
                <a:solidFill>
                  <a:prstClr val="black"/>
                </a:solidFill>
                <a:latin typeface="微软雅黑" panose="020B0503020204020204" charset="-122"/>
                <a:ea typeface="微软雅黑" panose="020B0503020204020204" charset="-122"/>
                <a:sym typeface="+mn-ea"/>
              </a:rPr>
              <a:t>2.  </a:t>
            </a:r>
            <a:r>
              <a:rPr lang="zh-CN" altLang="en-US" sz="1600" dirty="0">
                <a:solidFill>
                  <a:prstClr val="black"/>
                </a:solidFill>
                <a:latin typeface="微软雅黑" panose="020B0503020204020204" charset="-122"/>
                <a:ea typeface="微软雅黑" panose="020B0503020204020204" charset="-122"/>
                <a:sym typeface="+mn-ea"/>
              </a:rPr>
              <a:t>财物安全：注意自身证件和现金安全，做到</a:t>
            </a:r>
            <a:r>
              <a:rPr lang="en-US" altLang="zh-CN"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a:lnSpc>
                <a:spcPct val="150000"/>
              </a:lnSpc>
              <a:defRPr/>
            </a:pPr>
            <a:r>
              <a:rPr lang="en-US" altLang="zh-CN" sz="1600" dirty="0">
                <a:solidFill>
                  <a:prstClr val="black"/>
                </a:solidFill>
                <a:latin typeface="微软雅黑" panose="020B0503020204020204" charset="-122"/>
                <a:ea typeface="微软雅黑" panose="020B0503020204020204" charset="-122"/>
                <a:sym typeface="+mn-ea"/>
              </a:rPr>
              <a:t>3.  </a:t>
            </a:r>
            <a:r>
              <a:rPr lang="zh-CN" altLang="en-US" sz="1600" dirty="0">
                <a:solidFill>
                  <a:prstClr val="black"/>
                </a:solidFill>
                <a:latin typeface="微软雅黑" panose="020B0503020204020204" charset="-122"/>
                <a:ea typeface="微软雅黑" panose="020B0503020204020204" charset="-122"/>
                <a:sym typeface="+mn-ea"/>
              </a:rPr>
              <a:t>投宿安全：提前联系住所，不住黑店，熟悉环境</a:t>
            </a:r>
            <a:r>
              <a:rPr lang="en-US" altLang="zh-CN"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a:lnSpc>
                <a:spcPct val="150000"/>
              </a:lnSpc>
              <a:defRPr/>
            </a:pPr>
            <a:r>
              <a:rPr lang="en-US" altLang="zh-CN" sz="1600" dirty="0">
                <a:solidFill>
                  <a:prstClr val="black"/>
                </a:solidFill>
                <a:latin typeface="微软雅黑" panose="020B0503020204020204" charset="-122"/>
                <a:ea typeface="微软雅黑" panose="020B0503020204020204" charset="-122"/>
                <a:sym typeface="+mn-ea"/>
              </a:rPr>
              <a:t>4.  </a:t>
            </a:r>
            <a:r>
              <a:rPr lang="zh-CN" altLang="en-US" sz="1600" dirty="0">
                <a:solidFill>
                  <a:prstClr val="black"/>
                </a:solidFill>
                <a:latin typeface="微软雅黑" panose="020B0503020204020204" charset="-122"/>
                <a:ea typeface="微软雅黑" panose="020B0503020204020204" charset="-122"/>
                <a:sym typeface="+mn-ea"/>
              </a:rPr>
              <a:t>疾病预防：携带常用的医疗药品，注意餐饮卫生</a:t>
            </a:r>
            <a:r>
              <a:rPr lang="en-US" altLang="zh-CN"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a:lnSpc>
                <a:spcPct val="150000"/>
              </a:lnSpc>
              <a:defRPr/>
            </a:pPr>
            <a:r>
              <a:rPr lang="en-US" altLang="zh-CN" sz="1600" dirty="0">
                <a:solidFill>
                  <a:prstClr val="black"/>
                </a:solidFill>
                <a:latin typeface="微软雅黑" panose="020B0503020204020204" charset="-122"/>
                <a:ea typeface="微软雅黑" panose="020B0503020204020204" charset="-122"/>
                <a:sym typeface="+mn-ea"/>
              </a:rPr>
              <a:t>5.  </a:t>
            </a:r>
            <a:r>
              <a:rPr lang="zh-CN" altLang="en-US" sz="1600" dirty="0">
                <a:solidFill>
                  <a:prstClr val="black"/>
                </a:solidFill>
                <a:latin typeface="微软雅黑" panose="020B0503020204020204" charset="-122"/>
                <a:ea typeface="微软雅黑" panose="020B0503020204020204" charset="-122"/>
                <a:sym typeface="+mn-ea"/>
              </a:rPr>
              <a:t>生产安全：在有特殊要求的场所听从管理</a:t>
            </a:r>
            <a:r>
              <a:rPr lang="en-US" altLang="zh-CN"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a:lnSpc>
                <a:spcPct val="150000"/>
              </a:lnSpc>
              <a:defRPr/>
            </a:pPr>
            <a:r>
              <a:rPr lang="en-US" altLang="zh-CN" sz="1600" dirty="0">
                <a:solidFill>
                  <a:prstClr val="black"/>
                </a:solidFill>
                <a:latin typeface="微软雅黑" panose="020B0503020204020204" charset="-122"/>
                <a:ea typeface="微软雅黑" panose="020B0503020204020204" charset="-122"/>
                <a:sym typeface="+mn-ea"/>
              </a:rPr>
              <a:t>6.  </a:t>
            </a:r>
            <a:r>
              <a:rPr lang="zh-CN" altLang="en-US" sz="1600" dirty="0">
                <a:solidFill>
                  <a:prstClr val="black"/>
                </a:solidFill>
                <a:latin typeface="微软雅黑" panose="020B0503020204020204" charset="-122"/>
                <a:ea typeface="微软雅黑" panose="020B0503020204020204" charset="-122"/>
                <a:sym typeface="+mn-ea"/>
              </a:rPr>
              <a:t>交友安全与自扰防范：遇到陌生人骚扰冷静处理</a:t>
            </a:r>
            <a:r>
              <a:rPr lang="en-US" altLang="zh-CN"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a:lnSpc>
                <a:spcPct val="150000"/>
              </a:lnSpc>
              <a:defRPr/>
            </a:pPr>
            <a:r>
              <a:rPr lang="en-US" altLang="zh-CN" sz="1600" dirty="0">
                <a:solidFill>
                  <a:prstClr val="black"/>
                </a:solidFill>
                <a:latin typeface="微软雅黑" panose="020B0503020204020204" charset="-122"/>
                <a:ea typeface="微软雅黑" panose="020B0503020204020204" charset="-122"/>
                <a:sym typeface="+mn-ea"/>
              </a:rPr>
              <a:t>7.  </a:t>
            </a:r>
            <a:r>
              <a:rPr lang="zh-CN" altLang="en-US" sz="1600" dirty="0">
                <a:solidFill>
                  <a:prstClr val="black"/>
                </a:solidFill>
                <a:latin typeface="微软雅黑" panose="020B0503020204020204" charset="-122"/>
                <a:ea typeface="微软雅黑" panose="020B0503020204020204" charset="-122"/>
                <a:sym typeface="+mn-ea"/>
              </a:rPr>
              <a:t>野外安全与突发意外：不单独到野外，注意天气</a:t>
            </a:r>
            <a:r>
              <a:rPr lang="en-US" altLang="zh-CN" sz="1600" dirty="0">
                <a:solidFill>
                  <a:prstClr val="black"/>
                </a:solidFill>
                <a:latin typeface="微软雅黑" panose="020B0503020204020204" charset="-122"/>
                <a:ea typeface="微软雅黑" panose="020B0503020204020204" charset="-122"/>
                <a:sym typeface="+mn-ea"/>
              </a:rPr>
              <a:t>……</a:t>
            </a:r>
            <a:endParaRPr lang="zh-CN" altLang="en-US" sz="16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1" name="文本框 10"/>
          <p:cNvSpPr txBox="1"/>
          <p:nvPr/>
        </p:nvSpPr>
        <p:spPr>
          <a:xfrm>
            <a:off x="396399" y="5221130"/>
            <a:ext cx="8351202" cy="1289050"/>
          </a:xfrm>
          <a:prstGeom prst="rect">
            <a:avLst/>
          </a:prstGeom>
          <a:noFill/>
        </p:spPr>
        <p:txBody>
          <a:bodyPr wrap="square" rtlCol="0" anchor="t">
            <a:spAutoFit/>
          </a:bodyPr>
          <a:lstStyle/>
          <a:p>
            <a:pPr marL="358775" indent="-342900" algn="just">
              <a:lnSpc>
                <a:spcPct val="11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安全预案一般包括交通安全、财物安全、投宿安全、疾病预防、生产安全、交友安全与自扰防范、野外安全与突发意外几个方面。</a:t>
            </a:r>
            <a:endParaRPr lang="en-US" altLang="zh-CN" sz="1600" dirty="0">
              <a:solidFill>
                <a:prstClr val="black"/>
              </a:solidFill>
              <a:latin typeface="微软雅黑" panose="020B0503020204020204" charset="-122"/>
              <a:ea typeface="微软雅黑" panose="020B0503020204020204" charset="-122"/>
            </a:endParaRPr>
          </a:p>
          <a:p>
            <a:pPr marL="358775" indent="-342900" algn="just">
              <a:lnSpc>
                <a:spcPct val="11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安全预案的具体内容将在第三讲第四章“社会实践的安全与礼仪”中介绍。</a:t>
            </a:r>
            <a:endParaRPr lang="en-US" altLang="zh-CN" sz="1600" dirty="0">
              <a:solidFill>
                <a:prstClr val="black"/>
              </a:solidFill>
              <a:latin typeface="微软雅黑" panose="020B0503020204020204" charset="-122"/>
              <a:ea typeface="微软雅黑" panose="020B0503020204020204" charset="-122"/>
            </a:endParaRPr>
          </a:p>
          <a:p>
            <a:pPr marL="358775" indent="-342900" algn="just">
              <a:lnSpc>
                <a:spcPct val="11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安全预案是实践项目策划的重要组成部分，</a:t>
            </a:r>
            <a:r>
              <a:rPr lang="zh-CN" altLang="en-US" sz="1600" b="1" dirty="0">
                <a:solidFill>
                  <a:srgbClr val="C00000"/>
                </a:solidFill>
                <a:latin typeface="微软雅黑" panose="020B0503020204020204" charset="-122"/>
                <a:ea typeface="微软雅黑" panose="020B0503020204020204" charset="-122"/>
                <a:sym typeface="+mn-ea"/>
              </a:rPr>
              <a:t>预案不符合要求的，不予批准实践</a:t>
            </a:r>
            <a:r>
              <a:rPr lang="zh-CN" altLang="en-US" sz="1600" dirty="0">
                <a:solidFill>
                  <a:prstClr val="black"/>
                </a:solidFill>
                <a:latin typeface="微软雅黑" panose="020B0503020204020204" charset="-122"/>
                <a:ea typeface="微软雅黑" panose="020B0503020204020204" charset="-122"/>
                <a:sym typeface="+mn-ea"/>
              </a:rPr>
              <a:t>。</a:t>
            </a:r>
            <a:endParaRPr lang="zh-CN" altLang="en-US" sz="16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cxnSp>
        <p:nvCxnSpPr>
          <p:cNvPr id="4" name="直接连接符 3"/>
          <p:cNvCxnSpPr/>
          <p:nvPr>
            <p:custDataLst>
              <p:tags r:id="rId1"/>
            </p:custDataLst>
          </p:nvPr>
        </p:nvCxnSpPr>
        <p:spPr>
          <a:xfrm>
            <a:off x="663398" y="5080556"/>
            <a:ext cx="7817205" cy="0"/>
          </a:xfrm>
          <a:prstGeom prst="line">
            <a:avLst/>
          </a:prstGeom>
          <a:ln w="31750">
            <a:solidFill>
              <a:srgbClr val="B43623"/>
            </a:solidFill>
            <a:prstDash val="lgDash"/>
          </a:ln>
        </p:spPr>
        <p:style>
          <a:lnRef idx="1">
            <a:schemeClr val="accent1"/>
          </a:lnRef>
          <a:fillRef idx="0">
            <a:schemeClr val="accent1"/>
          </a:fillRef>
          <a:effectRef idx="0">
            <a:schemeClr val="accent1"/>
          </a:effectRef>
          <a:fontRef idx="minor">
            <a:schemeClr val="tx1"/>
          </a:fontRef>
        </p:style>
      </p:cxnSp>
      <p:sp>
        <p:nvSpPr>
          <p:cNvPr id="6"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社会实践项目申报信息填写指导</a:t>
            </a:r>
            <a:endParaRPr lang="zh-CN" altLang="en-US" sz="2400" b="1" dirty="0">
              <a:latin typeface="微软雅黑" panose="020B0503020204020204" charset="-122"/>
              <a:ea typeface="微软雅黑" panose="020B0503020204020204" charset="-122"/>
            </a:endParaRPr>
          </a:p>
        </p:txBody>
      </p:sp>
      <p:sp>
        <p:nvSpPr>
          <p:cNvPr id="9" name="Rectangle 13"/>
          <p:cNvSpPr/>
          <p:nvPr>
            <p:custDataLst>
              <p:tags r:id="rId2"/>
            </p:custDataLst>
          </p:nvPr>
        </p:nvSpPr>
        <p:spPr bwMode="auto">
          <a:xfrm>
            <a:off x="1528467" y="1721971"/>
            <a:ext cx="5970884" cy="39878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zh-CN" altLang="en-US" sz="2000" dirty="0">
                <a:solidFill>
                  <a:prstClr val="black"/>
                </a:solidFill>
                <a:latin typeface="微软雅黑" panose="020B0503020204020204" charset="-122"/>
                <a:ea typeface="微软雅黑" panose="020B0503020204020204" charset="-122"/>
                <a:cs typeface="Times New Roman" panose="02020603050405020304" pitchFamily="18" charset="0"/>
              </a:rPr>
              <a:t>项目申报 </a:t>
            </a:r>
            <a:r>
              <a:rPr lang="en-US" altLang="zh-CN" sz="2000" dirty="0">
                <a:solidFill>
                  <a:prstClr val="black"/>
                </a:solidFill>
                <a:latin typeface="微软雅黑" panose="020B0503020204020204" charset="-122"/>
                <a:ea typeface="微软雅黑" panose="020B0503020204020204" charset="-122"/>
                <a:cs typeface="Times New Roman" panose="02020603050405020304" pitchFamily="18" charset="0"/>
              </a:rPr>
              <a:t>→ </a:t>
            </a:r>
            <a:r>
              <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rPr>
              <a:t>安全预案及经费预算</a:t>
            </a:r>
            <a:endPar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endParaRPr>
          </a:p>
        </p:txBody>
      </p:sp>
      <p:sp>
        <p:nvSpPr>
          <p:cNvPr id="13" name="文本框 12"/>
          <p:cNvSpPr txBox="1"/>
          <p:nvPr/>
        </p:nvSpPr>
        <p:spPr>
          <a:xfrm>
            <a:off x="492524" y="2813703"/>
            <a:ext cx="2726926" cy="1230593"/>
          </a:xfrm>
          <a:prstGeom prst="rect">
            <a:avLst/>
          </a:prstGeom>
          <a:noFill/>
        </p:spPr>
        <p:txBody>
          <a:bodyPr wrap="square">
            <a:spAutoFit/>
          </a:bodyPr>
          <a:lstStyle/>
          <a:p>
            <a:pPr algn="ctr">
              <a:lnSpc>
                <a:spcPct val="200000"/>
              </a:lnSpc>
            </a:pPr>
            <a:r>
              <a:rPr lang="zh-CN" altLang="en-US" sz="2000" b="1" dirty="0">
                <a:latin typeface="微软雅黑" panose="020B0503020204020204" charset="-122"/>
                <a:ea typeface="微软雅黑" panose="020B0503020204020204" charset="-122"/>
              </a:rPr>
              <a:t>安全预案与经费预算</a:t>
            </a:r>
            <a:endParaRPr lang="en-US" altLang="zh-CN" sz="2000" b="1" dirty="0">
              <a:latin typeface="微软雅黑" panose="020B0503020204020204" charset="-122"/>
              <a:ea typeface="微软雅黑" panose="020B0503020204020204" charset="-122"/>
            </a:endParaRPr>
          </a:p>
          <a:p>
            <a:pPr algn="ctr">
              <a:lnSpc>
                <a:spcPct val="200000"/>
              </a:lnSpc>
            </a:pPr>
            <a:r>
              <a:rPr lang="zh-CN" altLang="en-US" sz="2000" b="1" dirty="0">
                <a:latin typeface="微软雅黑" panose="020B0503020204020204" charset="-122"/>
                <a:ea typeface="微软雅黑" panose="020B0503020204020204" charset="-122"/>
              </a:rPr>
              <a:t> (</a:t>
            </a:r>
            <a:r>
              <a:rPr lang="en-US" altLang="zh-CN" sz="2000" b="1" dirty="0">
                <a:latin typeface="微软雅黑" panose="020B0503020204020204" charset="-122"/>
                <a:ea typeface="微软雅黑" panose="020B0503020204020204" charset="-122"/>
              </a:rPr>
              <a:t>1</a:t>
            </a:r>
            <a:r>
              <a:rPr lang="zh-CN" altLang="en-US" sz="2000" b="1" dirty="0">
                <a:latin typeface="微软雅黑" panose="020B0503020204020204" charset="-122"/>
                <a:ea typeface="微软雅黑" panose="020B0503020204020204" charset="-122"/>
              </a:rPr>
              <a:t>500字)</a:t>
            </a:r>
            <a:endParaRPr lang="zh-CN" altLang="en-US" sz="2000" b="1" dirty="0">
              <a:latin typeface="微软雅黑" panose="020B0503020204020204" charset="-122"/>
              <a:ea typeface="微软雅黑" panose="020B0503020204020204" charset="-122"/>
            </a:endParaRPr>
          </a:p>
        </p:txBody>
      </p:sp>
      <p:sp>
        <p:nvSpPr>
          <p:cNvPr id="2" name="文本框 1"/>
          <p:cNvSpPr txBox="1"/>
          <p:nvPr>
            <p:custDataLst>
              <p:tags r:id="rId3"/>
            </p:custDataLst>
          </p:nvPr>
        </p:nvSpPr>
        <p:spPr>
          <a:xfrm>
            <a:off x="931818" y="194628"/>
            <a:ext cx="4850674" cy="507831"/>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安全预案及经费预算部分</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矩形 132"/>
          <p:cNvSpPr/>
          <p:nvPr/>
        </p:nvSpPr>
        <p:spPr>
          <a:xfrm>
            <a:off x="1310640" y="4245610"/>
            <a:ext cx="2774315" cy="52514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100" dirty="0">
              <a:latin typeface="微软雅黑" panose="020B0503020204020204" charset="-122"/>
              <a:ea typeface="微软雅黑" panose="020B0503020204020204"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1049655" y="748030"/>
            <a:ext cx="3265805" cy="326580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4859655" y="789940"/>
            <a:ext cx="3225165" cy="3225165"/>
          </a:xfrm>
          <a:prstGeom prst="rect">
            <a:avLst/>
          </a:prstGeom>
        </p:spPr>
      </p:pic>
      <p:sp>
        <p:nvSpPr>
          <p:cNvPr id="5" name="矩形 4"/>
          <p:cNvSpPr/>
          <p:nvPr/>
        </p:nvSpPr>
        <p:spPr>
          <a:xfrm>
            <a:off x="1471930" y="4373880"/>
            <a:ext cx="2413000" cy="323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北科大青年</a:t>
            </a:r>
            <a:endPar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6" name="文本框 5"/>
          <p:cNvSpPr txBox="1"/>
          <p:nvPr>
            <p:custDataLst>
              <p:tags r:id="rId5"/>
            </p:custDataLst>
          </p:nvPr>
        </p:nvSpPr>
        <p:spPr>
          <a:xfrm>
            <a:off x="4747895" y="4251325"/>
            <a:ext cx="3389630" cy="525145"/>
          </a:xfrm>
          <a:prstGeom prst="rect">
            <a:avLst/>
          </a:prstGeom>
          <a:gradFill>
            <a:gsLst>
              <a:gs pos="0">
                <a:srgbClr val="A22B17">
                  <a:lumMod val="90000"/>
                  <a:lumOff val="10000"/>
                </a:srgbClr>
              </a:gs>
              <a:gs pos="100000">
                <a:srgbClr val="A22B17">
                  <a:alpha val="72000"/>
                  <a:lumMod val="92000"/>
                  <a:lumOff val="8000"/>
                </a:srgbClr>
              </a:gs>
            </a:gsLst>
            <a:lin ang="5400000" scaled="1"/>
          </a:gradFill>
        </p:spPr>
        <p:txBody>
          <a:bodyPr wrap="square" rtlCol="0">
            <a:noAutofit/>
          </a:bodyPr>
          <a:lstStyle>
            <a:defPPr>
              <a:defRPr lang="zh-CN"/>
            </a:defPPr>
            <a:lvl1pPr algn="ctr">
              <a:defRPr sz="1600">
                <a:solidFill>
                  <a:srgbClr val="F2C68E"/>
                </a:solidFill>
                <a:latin typeface="思源宋体 CN Heavy" panose="02020900000000000000" pitchFamily="18" charset="-122"/>
                <a:ea typeface="思源宋体 CN Heavy" panose="02020900000000000000" pitchFamily="18" charset="-122"/>
              </a:defRPr>
            </a:lvl1pPr>
          </a:lstStyle>
          <a:p>
            <a:endParaRPr lang="zh-CN" altLang="en-US" sz="2700" dirty="0">
              <a:latin typeface="微软雅黑" panose="020B0503020204020204" charset="-122"/>
              <a:ea typeface="微软雅黑" panose="020B0503020204020204" charset="-122"/>
            </a:endParaRPr>
          </a:p>
        </p:txBody>
      </p:sp>
      <p:sp>
        <p:nvSpPr>
          <p:cNvPr id="15" name="矩形 14"/>
          <p:cNvSpPr/>
          <p:nvPr>
            <p:custDataLst>
              <p:tags r:id="rId6"/>
            </p:custDataLst>
          </p:nvPr>
        </p:nvSpPr>
        <p:spPr>
          <a:xfrm>
            <a:off x="4819650" y="4373880"/>
            <a:ext cx="3291840" cy="323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北科大实践志愿小博士</a:t>
            </a:r>
            <a:endPar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7" name="文本框 16"/>
          <p:cNvSpPr txBox="1"/>
          <p:nvPr>
            <p:custDataLst>
              <p:tags r:id="rId7"/>
            </p:custDataLst>
          </p:nvPr>
        </p:nvSpPr>
        <p:spPr>
          <a:xfrm>
            <a:off x="1764030" y="5012690"/>
            <a:ext cx="6520180" cy="1125855"/>
          </a:xfrm>
          <a:prstGeom prst="rect">
            <a:avLst/>
          </a:prstGeom>
          <a:noFill/>
        </p:spPr>
        <p:txBody>
          <a:bodyPr wrap="square" rtlCol="0">
            <a:noAutofit/>
            <a:scene3d>
              <a:camera prst="orthographicFront"/>
              <a:lightRig rig="threePt" dir="t"/>
            </a:scene3d>
          </a:bodyPr>
          <a:lstStyle/>
          <a:p>
            <a:pPr defTabSz="457200"/>
            <a:r>
              <a:rPr lang="en-US"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a:t>
            </a: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扫描关注微信公众号“北科大青年”“北科大实践志愿小博士”</a:t>
            </a:r>
            <a:endParaRPr lang="en-US"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defTabSz="457200"/>
            <a:endParaRPr lang="en-US"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defTabSz="457200"/>
            <a:r>
              <a:rPr lang="en-US" altLang="zh-CN"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a:t>
            </a: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社会实践相关讯息在两个公众号均有发布，敬请关注</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gn="ctr" defTabSz="457200">
              <a:lnSpc>
                <a:spcPct val="130000"/>
              </a:lnSpc>
            </a:pP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custDataLst>
              <p:tags r:id="rId1"/>
            </p:custDataLst>
          </p:nvPr>
        </p:nvCxnSpPr>
        <p:spPr>
          <a:xfrm>
            <a:off x="663398" y="4280456"/>
            <a:ext cx="7817205" cy="0"/>
          </a:xfrm>
          <a:prstGeom prst="line">
            <a:avLst/>
          </a:prstGeom>
          <a:ln w="31750">
            <a:solidFill>
              <a:srgbClr val="B43623"/>
            </a:solidFill>
            <a:prstDash val="lgDash"/>
          </a:ln>
        </p:spPr>
        <p:style>
          <a:lnRef idx="1">
            <a:schemeClr val="accent1"/>
          </a:lnRef>
          <a:fillRef idx="0">
            <a:schemeClr val="accent1"/>
          </a:fillRef>
          <a:effectRef idx="0">
            <a:schemeClr val="accent1"/>
          </a:effectRef>
          <a:fontRef idx="minor">
            <a:schemeClr val="tx1"/>
          </a:fontRef>
        </p:style>
      </p:cxnSp>
      <p:sp>
        <p:nvSpPr>
          <p:cNvPr id="6"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社会实践项目申报信息填写指导</a:t>
            </a:r>
            <a:endParaRPr lang="zh-CN" altLang="en-US" sz="2400" b="1" dirty="0">
              <a:latin typeface="微软雅黑" panose="020B0503020204020204" charset="-122"/>
              <a:ea typeface="微软雅黑" panose="020B0503020204020204" charset="-122"/>
            </a:endParaRPr>
          </a:p>
        </p:txBody>
      </p:sp>
      <p:sp>
        <p:nvSpPr>
          <p:cNvPr id="9" name="Rectangle 13"/>
          <p:cNvSpPr/>
          <p:nvPr>
            <p:custDataLst>
              <p:tags r:id="rId2"/>
            </p:custDataLst>
          </p:nvPr>
        </p:nvSpPr>
        <p:spPr bwMode="auto">
          <a:xfrm>
            <a:off x="1528467" y="1721971"/>
            <a:ext cx="5970884" cy="40011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zh-CN" altLang="en-US" sz="2000" dirty="0">
                <a:solidFill>
                  <a:prstClr val="black"/>
                </a:solidFill>
                <a:latin typeface="微软雅黑" panose="020B0503020204020204" charset="-122"/>
                <a:ea typeface="微软雅黑" panose="020B0503020204020204" charset="-122"/>
                <a:cs typeface="Times New Roman" panose="02020603050405020304" pitchFamily="18" charset="0"/>
              </a:rPr>
              <a:t>项目申报 </a:t>
            </a:r>
            <a:r>
              <a:rPr lang="en-US" altLang="zh-CN" sz="2000" dirty="0">
                <a:solidFill>
                  <a:prstClr val="black"/>
                </a:solidFill>
                <a:latin typeface="微软雅黑" panose="020B0503020204020204" charset="-122"/>
                <a:ea typeface="微软雅黑" panose="020B0503020204020204" charset="-122"/>
                <a:cs typeface="Times New Roman" panose="02020603050405020304" pitchFamily="18" charset="0"/>
              </a:rPr>
              <a:t>→ </a:t>
            </a:r>
            <a:r>
              <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rPr>
              <a:t>安全预算及经费预算</a:t>
            </a:r>
            <a:endPar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endParaRPr>
          </a:p>
        </p:txBody>
      </p:sp>
      <p:sp>
        <p:nvSpPr>
          <p:cNvPr id="13" name="文本框 12"/>
          <p:cNvSpPr txBox="1"/>
          <p:nvPr/>
        </p:nvSpPr>
        <p:spPr>
          <a:xfrm>
            <a:off x="492524" y="2424033"/>
            <a:ext cx="2726926" cy="1230593"/>
          </a:xfrm>
          <a:prstGeom prst="rect">
            <a:avLst/>
          </a:prstGeom>
          <a:noFill/>
        </p:spPr>
        <p:txBody>
          <a:bodyPr wrap="square">
            <a:spAutoFit/>
          </a:bodyPr>
          <a:lstStyle/>
          <a:p>
            <a:pPr algn="ctr">
              <a:lnSpc>
                <a:spcPct val="200000"/>
              </a:lnSpc>
            </a:pPr>
            <a:r>
              <a:rPr lang="zh-CN" altLang="en-US" sz="2000" b="1" dirty="0">
                <a:latin typeface="微软雅黑" panose="020B0503020204020204" charset="-122"/>
                <a:ea typeface="微软雅黑" panose="020B0503020204020204" charset="-122"/>
              </a:rPr>
              <a:t>安全预案与经费预算</a:t>
            </a:r>
            <a:endParaRPr lang="en-US" altLang="zh-CN" sz="2000" b="1" dirty="0">
              <a:latin typeface="微软雅黑" panose="020B0503020204020204" charset="-122"/>
              <a:ea typeface="微软雅黑" panose="020B0503020204020204" charset="-122"/>
            </a:endParaRPr>
          </a:p>
          <a:p>
            <a:pPr algn="ctr">
              <a:lnSpc>
                <a:spcPct val="200000"/>
              </a:lnSpc>
            </a:pPr>
            <a:r>
              <a:rPr lang="zh-CN" altLang="en-US" sz="2000" b="1" dirty="0">
                <a:latin typeface="微软雅黑" panose="020B0503020204020204" charset="-122"/>
                <a:ea typeface="微软雅黑" panose="020B0503020204020204" charset="-122"/>
              </a:rPr>
              <a:t> (</a:t>
            </a:r>
            <a:r>
              <a:rPr lang="en-US" altLang="zh-CN" sz="2000" b="1" dirty="0">
                <a:latin typeface="微软雅黑" panose="020B0503020204020204" charset="-122"/>
                <a:ea typeface="微软雅黑" panose="020B0503020204020204" charset="-122"/>
              </a:rPr>
              <a:t>1</a:t>
            </a:r>
            <a:r>
              <a:rPr lang="zh-CN" altLang="en-US" sz="2000" b="1" dirty="0">
                <a:latin typeface="微软雅黑" panose="020B0503020204020204" charset="-122"/>
                <a:ea typeface="微软雅黑" panose="020B0503020204020204" charset="-122"/>
              </a:rPr>
              <a:t>500字)</a:t>
            </a:r>
            <a:endParaRPr lang="zh-CN" altLang="en-US" sz="2000" b="1" dirty="0">
              <a:latin typeface="微软雅黑" panose="020B0503020204020204" charset="-122"/>
              <a:ea typeface="微软雅黑" panose="020B0503020204020204" charset="-122"/>
            </a:endParaRPr>
          </a:p>
        </p:txBody>
      </p:sp>
      <p:sp>
        <p:nvSpPr>
          <p:cNvPr id="3" name="文本框 2"/>
          <p:cNvSpPr txBox="1"/>
          <p:nvPr/>
        </p:nvSpPr>
        <p:spPr>
          <a:xfrm>
            <a:off x="3371850" y="2294712"/>
            <a:ext cx="7787640" cy="1489234"/>
          </a:xfrm>
          <a:prstGeom prst="rect">
            <a:avLst/>
          </a:prstGeom>
          <a:noFill/>
        </p:spPr>
        <p:txBody>
          <a:bodyPr wrap="square" rtlCol="0" anchor="t">
            <a:noAutofit/>
          </a:bodyPr>
          <a:lstStyle/>
          <a:p>
            <a:pPr>
              <a:lnSpc>
                <a:spcPct val="200000"/>
              </a:lnSpc>
              <a:defRPr/>
            </a:pPr>
            <a:r>
              <a:rPr lang="en-US" altLang="zh-CN" sz="1500" b="1" dirty="0">
                <a:solidFill>
                  <a:prstClr val="black"/>
                </a:solidFill>
                <a:latin typeface="微软雅黑" panose="020B0503020204020204" charset="-122"/>
                <a:ea typeface="微软雅黑" panose="020B0503020204020204" charset="-122"/>
                <a:sym typeface="+mn-ea"/>
              </a:rPr>
              <a:t>  </a:t>
            </a:r>
            <a:r>
              <a:rPr lang="zh-CN" altLang="en-US" sz="1500" b="1" dirty="0">
                <a:solidFill>
                  <a:prstClr val="black"/>
                </a:solidFill>
                <a:latin typeface="微软雅黑" panose="020B0503020204020204" charset="-122"/>
                <a:ea typeface="微软雅黑" panose="020B0503020204020204" charset="-122"/>
                <a:sym typeface="+mn-ea"/>
              </a:rPr>
              <a:t>基本费用：</a:t>
            </a:r>
            <a:r>
              <a:rPr lang="zh-CN" altLang="en-US" sz="1500" dirty="0">
                <a:solidFill>
                  <a:prstClr val="black"/>
                </a:solidFill>
                <a:latin typeface="微软雅黑" panose="020B0503020204020204" charset="-122"/>
                <a:ea typeface="微软雅黑" panose="020B0503020204020204" charset="-122"/>
                <a:sym typeface="+mn-ea"/>
              </a:rPr>
              <a:t>包括交通费、住宿费等</a:t>
            </a:r>
            <a:r>
              <a:rPr lang="en-US" altLang="zh-CN" sz="1500" dirty="0">
                <a:solidFill>
                  <a:prstClr val="black"/>
                </a:solidFill>
                <a:latin typeface="微软雅黑" panose="020B0503020204020204" charset="-122"/>
                <a:ea typeface="微软雅黑" panose="020B0503020204020204" charset="-122"/>
                <a:sym typeface="+mn-ea"/>
              </a:rPr>
              <a:t>……</a:t>
            </a:r>
            <a:endParaRPr lang="en-US" altLang="zh-CN" sz="1500" dirty="0">
              <a:solidFill>
                <a:prstClr val="black"/>
              </a:solidFill>
              <a:latin typeface="微软雅黑" panose="020B0503020204020204" charset="-122"/>
              <a:ea typeface="微软雅黑" panose="020B0503020204020204" charset="-122"/>
            </a:endParaRPr>
          </a:p>
          <a:p>
            <a:pPr>
              <a:lnSpc>
                <a:spcPct val="200000"/>
              </a:lnSpc>
              <a:defRPr/>
            </a:pPr>
            <a:r>
              <a:rPr lang="en-US" altLang="zh-CN" sz="1500" dirty="0">
                <a:solidFill>
                  <a:prstClr val="black"/>
                </a:solidFill>
                <a:latin typeface="微软雅黑" panose="020B0503020204020204" charset="-122"/>
                <a:ea typeface="微软雅黑" panose="020B0503020204020204" charset="-122"/>
                <a:sym typeface="+mn-ea"/>
              </a:rPr>
              <a:t>  </a:t>
            </a:r>
            <a:r>
              <a:rPr lang="zh-CN" altLang="en-US" sz="1500" b="1" dirty="0">
                <a:solidFill>
                  <a:prstClr val="black"/>
                </a:solidFill>
                <a:latin typeface="微软雅黑" panose="020B0503020204020204" charset="-122"/>
                <a:ea typeface="微软雅黑" panose="020B0503020204020204" charset="-122"/>
                <a:sym typeface="+mn-ea"/>
              </a:rPr>
              <a:t>活动费用：</a:t>
            </a:r>
            <a:r>
              <a:rPr lang="zh-CN" altLang="en-US" sz="1500" dirty="0">
                <a:solidFill>
                  <a:prstClr val="black"/>
                </a:solidFill>
                <a:latin typeface="微软雅黑" panose="020B0503020204020204" charset="-122"/>
                <a:ea typeface="微软雅黑" panose="020B0503020204020204" charset="-122"/>
                <a:sym typeface="+mn-ea"/>
              </a:rPr>
              <a:t>邮费、资料费、材料打印费、购买书籍费用等</a:t>
            </a:r>
            <a:r>
              <a:rPr lang="en-US" altLang="zh-CN" sz="1500" dirty="0">
                <a:solidFill>
                  <a:prstClr val="black"/>
                </a:solidFill>
                <a:latin typeface="微软雅黑" panose="020B0503020204020204" charset="-122"/>
                <a:ea typeface="微软雅黑" panose="020B0503020204020204" charset="-122"/>
                <a:sym typeface="+mn-ea"/>
              </a:rPr>
              <a:t>……</a:t>
            </a:r>
            <a:endParaRPr lang="en-US" altLang="zh-CN" sz="1500" dirty="0">
              <a:solidFill>
                <a:prstClr val="black"/>
              </a:solidFill>
              <a:latin typeface="微软雅黑" panose="020B0503020204020204" charset="-122"/>
              <a:ea typeface="微软雅黑" panose="020B0503020204020204" charset="-122"/>
            </a:endParaRPr>
          </a:p>
          <a:p>
            <a:pPr>
              <a:lnSpc>
                <a:spcPct val="200000"/>
              </a:lnSpc>
              <a:defRPr/>
            </a:pPr>
            <a:r>
              <a:rPr lang="en-US" altLang="zh-CN" sz="1500" dirty="0">
                <a:solidFill>
                  <a:prstClr val="black"/>
                </a:solidFill>
                <a:latin typeface="微软雅黑" panose="020B0503020204020204" charset="-122"/>
                <a:ea typeface="微软雅黑" panose="020B0503020204020204" charset="-122"/>
                <a:sym typeface="+mn-ea"/>
              </a:rPr>
              <a:t>  </a:t>
            </a:r>
            <a:r>
              <a:rPr lang="zh-CN" altLang="en-US" sz="1500" b="1" dirty="0">
                <a:solidFill>
                  <a:prstClr val="black"/>
                </a:solidFill>
                <a:latin typeface="微软雅黑" panose="020B0503020204020204" charset="-122"/>
                <a:ea typeface="微软雅黑" panose="020B0503020204020204" charset="-122"/>
                <a:sym typeface="+mn-ea"/>
              </a:rPr>
              <a:t>非常规费用：</a:t>
            </a:r>
            <a:r>
              <a:rPr lang="zh-CN" altLang="en-US" sz="1500" dirty="0">
                <a:solidFill>
                  <a:prstClr val="black"/>
                </a:solidFill>
                <a:latin typeface="微软雅黑" panose="020B0503020204020204" charset="-122"/>
                <a:ea typeface="微软雅黑" panose="020B0503020204020204" charset="-122"/>
                <a:sym typeface="+mn-ea"/>
              </a:rPr>
              <a:t>应急医疗急救费等</a:t>
            </a:r>
            <a:r>
              <a:rPr lang="en-US" altLang="zh-CN" sz="1500" dirty="0">
                <a:solidFill>
                  <a:prstClr val="black"/>
                </a:solidFill>
                <a:latin typeface="微软雅黑" panose="020B0503020204020204" charset="-122"/>
                <a:ea typeface="微软雅黑" panose="020B0503020204020204" charset="-122"/>
                <a:sym typeface="+mn-ea"/>
              </a:rPr>
              <a:t>……</a:t>
            </a:r>
            <a:endParaRPr lang="en-US" altLang="zh-CN" sz="1500" dirty="0">
              <a:solidFill>
                <a:prstClr val="black"/>
              </a:solidFill>
              <a:latin typeface="微软雅黑" panose="020B0503020204020204" charset="-122"/>
              <a:ea typeface="微软雅黑" panose="020B0503020204020204" charset="-122"/>
            </a:endParaRPr>
          </a:p>
          <a:p>
            <a:pPr>
              <a:lnSpc>
                <a:spcPct val="200000"/>
              </a:lnSpc>
              <a:defRPr/>
            </a:pPr>
            <a:r>
              <a:rPr lang="en-US" altLang="zh-CN" sz="1500" dirty="0">
                <a:solidFill>
                  <a:prstClr val="black"/>
                </a:solidFill>
                <a:latin typeface="微软雅黑" panose="020B0503020204020204" charset="-122"/>
                <a:ea typeface="微软雅黑" panose="020B0503020204020204" charset="-122"/>
                <a:sym typeface="+mn-ea"/>
              </a:rPr>
              <a:t>  ……</a:t>
            </a:r>
            <a:endParaRPr lang="zh-CN" altLang="en-US" sz="15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7" name="文本框 6"/>
          <p:cNvSpPr txBox="1"/>
          <p:nvPr/>
        </p:nvSpPr>
        <p:spPr>
          <a:xfrm>
            <a:off x="349420" y="4513323"/>
            <a:ext cx="8328977" cy="1880235"/>
          </a:xfrm>
          <a:prstGeom prst="rect">
            <a:avLst/>
          </a:prstGeom>
          <a:noFill/>
        </p:spPr>
        <p:txBody>
          <a:bodyPr wrap="square" rtlCol="0" anchor="t">
            <a:spAutoFit/>
          </a:bodyPr>
          <a:lstStyle/>
          <a:p>
            <a:pPr marL="358775" indent="-342900" algn="just">
              <a:lnSpc>
                <a:spcPct val="150000"/>
              </a:lnSpc>
              <a:spcBef>
                <a:spcPts val="450"/>
              </a:spcBef>
              <a:buFont typeface="+mj-lt"/>
              <a:buAutoNum type="arabicPeriod"/>
              <a:defRPr/>
            </a:pPr>
            <a:r>
              <a:rPr lang="zh-CN" altLang="en-US" sz="1500" dirty="0">
                <a:solidFill>
                  <a:prstClr val="black"/>
                </a:solidFill>
                <a:latin typeface="微软雅黑" panose="020B0503020204020204" charset="-122"/>
                <a:ea typeface="微软雅黑" panose="020B0503020204020204" charset="-122"/>
                <a:sym typeface="+mn-ea"/>
              </a:rPr>
              <a:t>各团队应本着“</a:t>
            </a:r>
            <a:r>
              <a:rPr lang="zh-CN" altLang="en-US" sz="1500" b="1" dirty="0">
                <a:solidFill>
                  <a:srgbClr val="C00000"/>
                </a:solidFill>
                <a:latin typeface="微软雅黑" panose="020B0503020204020204" charset="-122"/>
                <a:ea typeface="微软雅黑" panose="020B0503020204020204" charset="-122"/>
                <a:sym typeface="+mn-ea"/>
              </a:rPr>
              <a:t>勤俭节约、合理规划</a:t>
            </a:r>
            <a:r>
              <a:rPr lang="zh-CN" altLang="en-US" sz="1500" dirty="0">
                <a:solidFill>
                  <a:prstClr val="black"/>
                </a:solidFill>
                <a:latin typeface="微软雅黑" panose="020B0503020204020204" charset="-122"/>
                <a:ea typeface="微软雅黑" panose="020B0503020204020204" charset="-122"/>
                <a:sym typeface="+mn-ea"/>
              </a:rPr>
              <a:t>”的原则进行社会实践的经费预算。同学们根据自身经济水平，选择合适的实践地，注意通过有效利用优势资源节约开销。</a:t>
            </a:r>
            <a:endParaRPr lang="en-US" altLang="zh-CN" sz="1500" dirty="0">
              <a:solidFill>
                <a:prstClr val="black"/>
              </a:solidFill>
              <a:latin typeface="微软雅黑" panose="020B0503020204020204" charset="-122"/>
              <a:ea typeface="微软雅黑" panose="020B0503020204020204" charset="-122"/>
            </a:endParaRPr>
          </a:p>
          <a:p>
            <a:pPr marL="358775" indent="-342900" algn="just">
              <a:lnSpc>
                <a:spcPct val="150000"/>
              </a:lnSpc>
              <a:spcBef>
                <a:spcPts val="450"/>
              </a:spcBef>
              <a:buFont typeface="+mj-lt"/>
              <a:buAutoNum type="arabicPeriod"/>
              <a:defRPr/>
            </a:pPr>
            <a:r>
              <a:rPr lang="zh-CN" altLang="en-US" sz="1500" dirty="0">
                <a:solidFill>
                  <a:prstClr val="black"/>
                </a:solidFill>
                <a:latin typeface="微软雅黑" panose="020B0503020204020204" charset="-122"/>
                <a:ea typeface="微软雅黑" panose="020B0503020204020204" charset="-122"/>
                <a:sym typeface="+mn-ea"/>
              </a:rPr>
              <a:t>学校的经费支持办法为：对于通过审批的暑期社会实践团队，根据实践完成情况给予每名团队成员</a:t>
            </a:r>
            <a:r>
              <a:rPr lang="en-US" altLang="zh-CN" sz="1500" dirty="0">
                <a:solidFill>
                  <a:prstClr val="black"/>
                </a:solidFill>
                <a:latin typeface="微软雅黑" panose="020B0503020204020204" charset="-122"/>
                <a:ea typeface="微软雅黑" panose="020B0503020204020204" charset="-122"/>
                <a:sym typeface="+mn-ea"/>
              </a:rPr>
              <a:t>2</a:t>
            </a:r>
            <a:r>
              <a:rPr lang="zh-CN" altLang="en-US" sz="1500" dirty="0">
                <a:solidFill>
                  <a:prstClr val="black"/>
                </a:solidFill>
                <a:latin typeface="微软雅黑" panose="020B0503020204020204" charset="-122"/>
                <a:ea typeface="微软雅黑" panose="020B0503020204020204" charset="-122"/>
                <a:sym typeface="+mn-ea"/>
              </a:rPr>
              <a:t>00元资助，给予每支团队300元资助。后期根据实践活动的开展情况，采取</a:t>
            </a:r>
            <a:r>
              <a:rPr lang="zh-CN" altLang="en-US" sz="1500" b="1" dirty="0">
                <a:solidFill>
                  <a:srgbClr val="C00000"/>
                </a:solidFill>
                <a:latin typeface="微软雅黑" panose="020B0503020204020204" charset="-122"/>
                <a:ea typeface="微软雅黑" panose="020B0503020204020204" charset="-122"/>
                <a:sym typeface="+mn-ea"/>
              </a:rPr>
              <a:t>“以奖代补”</a:t>
            </a:r>
            <a:r>
              <a:rPr lang="zh-CN" altLang="en-US" sz="1500" dirty="0">
                <a:solidFill>
                  <a:prstClr val="black"/>
                </a:solidFill>
                <a:latin typeface="微软雅黑" panose="020B0503020204020204" charset="-122"/>
                <a:ea typeface="微软雅黑" panose="020B0503020204020204" charset="-122"/>
                <a:sym typeface="+mn-ea"/>
              </a:rPr>
              <a:t>的方式发放奖金。</a:t>
            </a:r>
            <a:endParaRPr lang="zh-CN" altLang="en-US" sz="15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8" name="文本框 7"/>
          <p:cNvSpPr txBox="1"/>
          <p:nvPr>
            <p:custDataLst>
              <p:tags r:id="rId3"/>
            </p:custDataLst>
          </p:nvPr>
        </p:nvSpPr>
        <p:spPr>
          <a:xfrm>
            <a:off x="663398" y="194628"/>
            <a:ext cx="5169807" cy="507831"/>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安全预案及经费预算部分</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393533" y="2610559"/>
            <a:ext cx="8485414" cy="1489234"/>
          </a:xfrm>
          <a:prstGeom prst="rect">
            <a:avLst/>
          </a:prstGeom>
          <a:noFill/>
        </p:spPr>
        <p:txBody>
          <a:bodyPr wrap="square" rtlCol="0" anchor="t">
            <a:noAutofit/>
          </a:bodyPr>
          <a:lstStyle/>
          <a:p>
            <a:pPr marL="342900" indent="-342900">
              <a:lnSpc>
                <a:spcPts val="2200"/>
              </a:lnSpc>
              <a:spcBef>
                <a:spcPts val="225"/>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本实践项目具有</a:t>
            </a:r>
            <a:r>
              <a:rPr lang="en-US" altLang="zh-CN" sz="1600" dirty="0">
                <a:solidFill>
                  <a:prstClr val="black"/>
                </a:solidFill>
                <a:latin typeface="微软雅黑" panose="020B0503020204020204" charset="-122"/>
                <a:ea typeface="微软雅黑" panose="020B0503020204020204" charset="-122"/>
                <a:sym typeface="+mn-ea"/>
              </a:rPr>
              <a:t>……</a:t>
            </a:r>
            <a:r>
              <a:rPr lang="zh-CN" altLang="en-US" sz="1600" dirty="0">
                <a:solidFill>
                  <a:prstClr val="black"/>
                </a:solidFill>
                <a:latin typeface="微软雅黑" panose="020B0503020204020204" charset="-122"/>
                <a:ea typeface="微软雅黑" panose="020B0503020204020204" charset="-122"/>
                <a:sym typeface="+mn-ea"/>
              </a:rPr>
              <a:t>的意义，通过开展社会实践，可以了解到</a:t>
            </a:r>
            <a:r>
              <a:rPr lang="en-US" altLang="zh-CN" sz="1600" dirty="0">
                <a:solidFill>
                  <a:prstClr val="black"/>
                </a:solidFill>
                <a:latin typeface="微软雅黑" panose="020B0503020204020204" charset="-122"/>
                <a:ea typeface="微软雅黑" panose="020B0503020204020204" charset="-122"/>
                <a:sym typeface="+mn-ea"/>
              </a:rPr>
              <a:t>……</a:t>
            </a:r>
            <a:r>
              <a:rPr lang="zh-CN" altLang="en-US" sz="1600" dirty="0">
                <a:solidFill>
                  <a:prstClr val="black"/>
                </a:solidFill>
                <a:latin typeface="微软雅黑" panose="020B0503020204020204" charset="-122"/>
                <a:ea typeface="微软雅黑" panose="020B0503020204020204" charset="-122"/>
                <a:sym typeface="+mn-ea"/>
              </a:rPr>
              <a:t>，掌握</a:t>
            </a:r>
            <a:r>
              <a:rPr lang="en-US" altLang="zh-CN" sz="1600" dirty="0">
                <a:solidFill>
                  <a:prstClr val="black"/>
                </a:solidFill>
                <a:latin typeface="微软雅黑" panose="020B0503020204020204" charset="-122"/>
                <a:ea typeface="微软雅黑" panose="020B0503020204020204" charset="-122"/>
                <a:sym typeface="+mn-ea"/>
              </a:rPr>
              <a:t>……</a:t>
            </a:r>
            <a:r>
              <a:rPr lang="zh-CN" altLang="en-US" sz="1600" dirty="0">
                <a:solidFill>
                  <a:prstClr val="black"/>
                </a:solidFill>
                <a:latin typeface="微软雅黑" panose="020B0503020204020204" charset="-122"/>
                <a:ea typeface="微软雅黑" panose="020B0503020204020204" charset="-122"/>
                <a:sym typeface="+mn-ea"/>
              </a:rPr>
              <a:t>，帮助</a:t>
            </a:r>
            <a:r>
              <a:rPr lang="en-US" altLang="zh-CN" sz="1600" dirty="0">
                <a:solidFill>
                  <a:prstClr val="black"/>
                </a:solidFill>
                <a:latin typeface="微软雅黑" panose="020B0503020204020204" charset="-122"/>
                <a:ea typeface="微软雅黑" panose="020B0503020204020204" charset="-122"/>
                <a:sym typeface="+mn-ea"/>
              </a:rPr>
              <a:t>……</a:t>
            </a:r>
            <a:r>
              <a:rPr lang="zh-CN" altLang="en-US" sz="1600" dirty="0">
                <a:solidFill>
                  <a:prstClr val="black"/>
                </a:solidFill>
                <a:latin typeface="微软雅黑" panose="020B0503020204020204" charset="-122"/>
                <a:ea typeface="微软雅黑" panose="020B0503020204020204" charset="-122"/>
                <a:sym typeface="+mn-ea"/>
              </a:rPr>
              <a:t>，实现</a:t>
            </a:r>
            <a:r>
              <a:rPr lang="en-US" altLang="zh-CN" sz="1600" dirty="0">
                <a:solidFill>
                  <a:prstClr val="black"/>
                </a:solidFill>
                <a:latin typeface="微软雅黑" panose="020B0503020204020204" charset="-122"/>
                <a:ea typeface="微软雅黑" panose="020B0503020204020204" charset="-122"/>
                <a:sym typeface="+mn-ea"/>
              </a:rPr>
              <a:t>……</a:t>
            </a:r>
            <a:endParaRPr lang="en-US" altLang="zh-CN" sz="1600" dirty="0">
              <a:solidFill>
                <a:prstClr val="black"/>
              </a:solidFill>
              <a:latin typeface="微软雅黑" panose="020B0503020204020204" charset="-122"/>
              <a:ea typeface="微软雅黑" panose="020B0503020204020204" charset="-122"/>
            </a:endParaRPr>
          </a:p>
          <a:p>
            <a:pPr marL="342900" indent="-342900">
              <a:lnSpc>
                <a:spcPts val="2200"/>
              </a:lnSpc>
              <a:spcBef>
                <a:spcPts val="225"/>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实践团具备开展社会实践的能力，熟悉（调查研究</a:t>
            </a:r>
            <a:r>
              <a:rPr lang="en-US" altLang="zh-CN" sz="1600" dirty="0">
                <a:solidFill>
                  <a:prstClr val="black"/>
                </a:solidFill>
                <a:latin typeface="微软雅黑" panose="020B0503020204020204" charset="-122"/>
                <a:ea typeface="微软雅黑" panose="020B0503020204020204" charset="-122"/>
                <a:sym typeface="+mn-ea"/>
              </a:rPr>
              <a:t>/</a:t>
            </a:r>
            <a:r>
              <a:rPr lang="zh-CN" altLang="en-US" sz="1600" dirty="0">
                <a:solidFill>
                  <a:prstClr val="black"/>
                </a:solidFill>
                <a:latin typeface="微软雅黑" panose="020B0503020204020204" charset="-122"/>
                <a:ea typeface="微软雅黑" panose="020B0503020204020204" charset="-122"/>
                <a:sym typeface="+mn-ea"/>
              </a:rPr>
              <a:t>公益服务</a:t>
            </a:r>
            <a:r>
              <a:rPr lang="en-US" altLang="zh-CN" sz="1600" dirty="0">
                <a:solidFill>
                  <a:prstClr val="black"/>
                </a:solidFill>
                <a:latin typeface="微软雅黑" panose="020B0503020204020204" charset="-122"/>
                <a:ea typeface="微软雅黑" panose="020B0503020204020204" charset="-122"/>
                <a:sym typeface="+mn-ea"/>
              </a:rPr>
              <a:t>/</a:t>
            </a:r>
            <a:r>
              <a:rPr lang="zh-CN" altLang="en-US" sz="1600" dirty="0">
                <a:solidFill>
                  <a:prstClr val="black"/>
                </a:solidFill>
                <a:latin typeface="微软雅黑" panose="020B0503020204020204" charset="-122"/>
                <a:ea typeface="微软雅黑" panose="020B0503020204020204" charset="-122"/>
                <a:sym typeface="+mn-ea"/>
              </a:rPr>
              <a:t>参观实习等）的方法技能，能够很好的开展实践活动。</a:t>
            </a:r>
            <a:endParaRPr lang="en-US" altLang="zh-CN" sz="1600" dirty="0">
              <a:solidFill>
                <a:prstClr val="black"/>
              </a:solidFill>
              <a:latin typeface="微软雅黑" panose="020B0503020204020204" charset="-122"/>
              <a:ea typeface="微软雅黑" panose="020B0503020204020204" charset="-122"/>
            </a:endParaRPr>
          </a:p>
          <a:p>
            <a:pPr marL="342900" indent="-342900">
              <a:lnSpc>
                <a:spcPts val="2200"/>
              </a:lnSpc>
              <a:spcBef>
                <a:spcPts val="225"/>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实践团准备充分，不存在安全隐患，做好安全预防。</a:t>
            </a:r>
            <a:endParaRPr lang="en-US" altLang="zh-CN" sz="1600" dirty="0">
              <a:solidFill>
                <a:prstClr val="black"/>
              </a:solidFill>
              <a:latin typeface="微软雅黑" panose="020B0503020204020204" charset="-122"/>
              <a:ea typeface="微软雅黑" panose="020B0503020204020204" charset="-122"/>
            </a:endParaRPr>
          </a:p>
          <a:p>
            <a:pPr marL="342900" indent="-342900">
              <a:lnSpc>
                <a:spcPts val="2200"/>
              </a:lnSpc>
              <a:spcBef>
                <a:spcPts val="225"/>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实践团预期能够形成</a:t>
            </a:r>
            <a:r>
              <a:rPr lang="en-US" altLang="zh-CN" sz="1600" dirty="0">
                <a:solidFill>
                  <a:prstClr val="black"/>
                </a:solidFill>
                <a:latin typeface="微软雅黑" panose="020B0503020204020204" charset="-122"/>
                <a:ea typeface="微软雅黑" panose="020B0503020204020204" charset="-122"/>
                <a:sym typeface="+mn-ea"/>
              </a:rPr>
              <a:t>……</a:t>
            </a:r>
            <a:r>
              <a:rPr lang="zh-CN" altLang="en-US" sz="1600" dirty="0">
                <a:solidFill>
                  <a:prstClr val="black"/>
                </a:solidFill>
                <a:latin typeface="微软雅黑" panose="020B0503020204020204" charset="-122"/>
                <a:ea typeface="微软雅黑" panose="020B0503020204020204" charset="-122"/>
                <a:sym typeface="+mn-ea"/>
              </a:rPr>
              <a:t>的成果，得到指导老师的支持。</a:t>
            </a:r>
            <a:endParaRPr lang="zh-CN" altLang="en-US" sz="1600" dirty="0">
              <a:solidFill>
                <a:prstClr val="black"/>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1" name="文本框 10"/>
          <p:cNvSpPr txBox="1"/>
          <p:nvPr/>
        </p:nvSpPr>
        <p:spPr>
          <a:xfrm>
            <a:off x="265052" y="4626371"/>
            <a:ext cx="8613895" cy="1995805"/>
          </a:xfrm>
          <a:prstGeom prst="rect">
            <a:avLst/>
          </a:prstGeom>
          <a:noFill/>
        </p:spPr>
        <p:txBody>
          <a:bodyPr wrap="square" rtlCol="0" anchor="t">
            <a:spAutoFit/>
          </a:bodyPr>
          <a:lstStyle/>
          <a:p>
            <a:pPr marL="358775" indent="-342900" algn="just">
              <a:lnSpc>
                <a:spcPct val="150000"/>
              </a:lnSpc>
              <a:spcBef>
                <a:spcPts val="450"/>
              </a:spcBef>
              <a:buFont typeface="+mj-lt"/>
              <a:buAutoNum type="arabicPeriod"/>
              <a:defRPr/>
            </a:pPr>
            <a:r>
              <a:rPr lang="zh-CN" altLang="en-US" sz="1600" dirty="0">
                <a:solidFill>
                  <a:prstClr val="black"/>
                </a:solidFill>
                <a:latin typeface="微软雅黑" panose="020B0503020204020204" charset="-122"/>
                <a:ea typeface="微软雅黑" panose="020B0503020204020204" charset="-122"/>
                <a:sym typeface="+mn-ea"/>
              </a:rPr>
              <a:t>各团队最终还要在可行性分析中对自己的项目策划进行自评。自评的内容包括项目选题的重要性（是否符合受教育、长才干、作贡献），可行性（具备可开展实践的主客观条件、保证安全），创新性（形成何种有价值的成果）。并将指导教师对实践项目的评价填写在指导教师意见中。</a:t>
            </a:r>
            <a:endParaRPr lang="en-US" altLang="zh-CN" sz="1600" dirty="0">
              <a:solidFill>
                <a:prstClr val="black"/>
              </a:solidFill>
              <a:latin typeface="微软雅黑" panose="020B0503020204020204" charset="-122"/>
              <a:ea typeface="微软雅黑" panose="020B0503020204020204" charset="-122"/>
            </a:endParaRPr>
          </a:p>
          <a:p>
            <a:pPr marL="358775" indent="-342900" algn="just">
              <a:lnSpc>
                <a:spcPct val="150000"/>
              </a:lnSpc>
              <a:spcBef>
                <a:spcPts val="450"/>
              </a:spcBef>
              <a:buFont typeface="+mj-lt"/>
              <a:buAutoNum type="arabicPeriod"/>
              <a:defRPr/>
            </a:pPr>
            <a:r>
              <a:rPr lang="zh-CN" altLang="en-US" sz="1600" b="1" dirty="0">
                <a:solidFill>
                  <a:srgbClr val="C00000"/>
                </a:solidFill>
                <a:latin typeface="微软雅黑" panose="020B0503020204020204" charset="-122"/>
                <a:ea typeface="微软雅黑" panose="020B0503020204020204" charset="-122"/>
                <a:sym typeface="+mn-ea"/>
              </a:rPr>
              <a:t>团队申报经院校两级评审，</a:t>
            </a:r>
            <a:r>
              <a:rPr lang="zh-CN" altLang="en-US" sz="1600" b="1" dirty="0">
                <a:solidFill>
                  <a:srgbClr val="C00000"/>
                </a:solidFill>
                <a:latin typeface="微软雅黑" panose="020B0503020204020204" charset="-122"/>
                <a:ea typeface="微软雅黑" panose="020B0503020204020204" charset="-122"/>
                <a:sym typeface="+mn-ea"/>
              </a:rPr>
              <a:t>通过学校公示</a:t>
            </a:r>
            <a:r>
              <a:rPr lang="zh-CN" altLang="en-US" sz="1600" b="1" dirty="0">
                <a:solidFill>
                  <a:srgbClr val="C00000"/>
                </a:solidFill>
                <a:latin typeface="微软雅黑" panose="020B0503020204020204" charset="-122"/>
                <a:ea typeface="微软雅黑" panose="020B0503020204020204" charset="-122"/>
                <a:sym typeface="+mn-ea"/>
              </a:rPr>
              <a:t>团队编号及其他信息方为立项成功</a:t>
            </a:r>
            <a:r>
              <a:rPr lang="zh-CN" altLang="en-US" sz="1600" dirty="0">
                <a:solidFill>
                  <a:prstClr val="black"/>
                </a:solidFill>
                <a:latin typeface="微软雅黑" panose="020B0503020204020204" charset="-122"/>
                <a:ea typeface="微软雅黑" panose="020B0503020204020204" charset="-122"/>
                <a:sym typeface="+mn-ea"/>
              </a:rPr>
              <a:t>。</a:t>
            </a:r>
            <a:endParaRPr lang="zh-CN" altLang="en-US" sz="1600" dirty="0">
              <a:solidFill>
                <a:prstClr val="black"/>
              </a:solidFill>
              <a:latin typeface="微软雅黑" panose="020B0503020204020204" charset="-122"/>
              <a:ea typeface="微软雅黑" panose="020B0503020204020204" charset="-122"/>
              <a:sym typeface="+mn-ea"/>
            </a:endParaRPr>
          </a:p>
        </p:txBody>
      </p:sp>
      <p:cxnSp>
        <p:nvCxnSpPr>
          <p:cNvPr id="15" name="直接连接符 14"/>
          <p:cNvCxnSpPr/>
          <p:nvPr>
            <p:custDataLst>
              <p:tags r:id="rId1"/>
            </p:custDataLst>
          </p:nvPr>
        </p:nvCxnSpPr>
        <p:spPr>
          <a:xfrm>
            <a:off x="393533" y="4550172"/>
            <a:ext cx="8240751" cy="0"/>
          </a:xfrm>
          <a:prstGeom prst="line">
            <a:avLst/>
          </a:prstGeom>
          <a:ln w="31750">
            <a:solidFill>
              <a:srgbClr val="B43623"/>
            </a:solidFill>
            <a:prstDash val="lgDash"/>
          </a:ln>
        </p:spPr>
        <p:style>
          <a:lnRef idx="1">
            <a:schemeClr val="accent1"/>
          </a:lnRef>
          <a:fillRef idx="0">
            <a:schemeClr val="accent1"/>
          </a:fillRef>
          <a:effectRef idx="0">
            <a:schemeClr val="accent1"/>
          </a:effectRef>
          <a:fontRef idx="minor">
            <a:schemeClr val="tx1"/>
          </a:fontRef>
        </p:style>
      </p:cxnSp>
      <p:sp>
        <p:nvSpPr>
          <p:cNvPr id="6" name="îṡ1îḍe"/>
          <p:cNvSpPr/>
          <p:nvPr/>
        </p:nvSpPr>
        <p:spPr>
          <a:xfrm>
            <a:off x="2057639" y="972185"/>
            <a:ext cx="502872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社会实践项目申报信息填写指导</a:t>
            </a:r>
            <a:endParaRPr lang="zh-CN" altLang="en-US" sz="2400" b="1" dirty="0">
              <a:latin typeface="微软雅黑" panose="020B0503020204020204" charset="-122"/>
              <a:ea typeface="微软雅黑" panose="020B0503020204020204" charset="-122"/>
            </a:endParaRPr>
          </a:p>
        </p:txBody>
      </p:sp>
      <p:sp>
        <p:nvSpPr>
          <p:cNvPr id="7" name="Rectangle 13"/>
          <p:cNvSpPr/>
          <p:nvPr>
            <p:custDataLst>
              <p:tags r:id="rId2"/>
            </p:custDataLst>
          </p:nvPr>
        </p:nvSpPr>
        <p:spPr bwMode="auto">
          <a:xfrm>
            <a:off x="1528467" y="1721971"/>
            <a:ext cx="5970884" cy="40011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defRPr/>
            </a:pPr>
            <a:r>
              <a:rPr lang="zh-CN" altLang="en-US" sz="2000" dirty="0">
                <a:solidFill>
                  <a:prstClr val="black"/>
                </a:solidFill>
                <a:latin typeface="微软雅黑" panose="020B0503020204020204" charset="-122"/>
                <a:ea typeface="微软雅黑" panose="020B0503020204020204" charset="-122"/>
                <a:cs typeface="Times New Roman" panose="02020603050405020304" pitchFamily="18" charset="0"/>
              </a:rPr>
              <a:t>项目申报 </a:t>
            </a:r>
            <a:r>
              <a:rPr lang="en-US" altLang="zh-CN" sz="2000" dirty="0">
                <a:solidFill>
                  <a:prstClr val="black"/>
                </a:solidFill>
                <a:latin typeface="微软雅黑" panose="020B0503020204020204" charset="-122"/>
                <a:ea typeface="微软雅黑" panose="020B0503020204020204" charset="-122"/>
                <a:cs typeface="Times New Roman" panose="02020603050405020304" pitchFamily="18" charset="0"/>
              </a:rPr>
              <a:t>→ </a:t>
            </a:r>
            <a:r>
              <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rPr>
              <a:t>可行性分析</a:t>
            </a:r>
            <a:endParaRPr lang="zh-CN" altLang="en-US" sz="2000" b="1" dirty="0">
              <a:solidFill>
                <a:srgbClr val="CE3A21"/>
              </a:solidFill>
              <a:latin typeface="微软雅黑" panose="020B0503020204020204" charset="-122"/>
              <a:ea typeface="微软雅黑" panose="020B0503020204020204" charset="-122"/>
              <a:cs typeface="Times New Roman" panose="02020603050405020304" pitchFamily="18" charset="0"/>
            </a:endParaRPr>
          </a:p>
        </p:txBody>
      </p:sp>
      <p:sp>
        <p:nvSpPr>
          <p:cNvPr id="12" name="文本框 11"/>
          <p:cNvSpPr txBox="1"/>
          <p:nvPr/>
        </p:nvSpPr>
        <p:spPr>
          <a:xfrm>
            <a:off x="165004" y="1957396"/>
            <a:ext cx="2726926" cy="615040"/>
          </a:xfrm>
          <a:prstGeom prst="rect">
            <a:avLst/>
          </a:prstGeom>
          <a:noFill/>
        </p:spPr>
        <p:txBody>
          <a:bodyPr wrap="square">
            <a:spAutoFit/>
          </a:bodyPr>
          <a:lstStyle/>
          <a:p>
            <a:pPr algn="ctr">
              <a:lnSpc>
                <a:spcPct val="200000"/>
              </a:lnSpc>
            </a:pPr>
            <a:r>
              <a:rPr lang="zh-CN" altLang="en-US" sz="2000" b="1" dirty="0">
                <a:latin typeface="微软雅黑" panose="020B0503020204020204" charset="-122"/>
                <a:ea typeface="微软雅黑" panose="020B0503020204020204" charset="-122"/>
              </a:rPr>
              <a:t>可行性分析(500字)</a:t>
            </a:r>
            <a:endParaRPr lang="zh-CN" altLang="en-US" sz="2000" b="1" dirty="0">
              <a:latin typeface="微软雅黑" panose="020B0503020204020204" charset="-122"/>
              <a:ea typeface="微软雅黑" panose="020B0503020204020204" charset="-122"/>
            </a:endParaRPr>
          </a:p>
        </p:txBody>
      </p:sp>
      <p:sp>
        <p:nvSpPr>
          <p:cNvPr id="2" name="文本框 1"/>
          <p:cNvSpPr txBox="1"/>
          <p:nvPr>
            <p:custDataLst>
              <p:tags r:id="rId3"/>
            </p:custDataLst>
          </p:nvPr>
        </p:nvSpPr>
        <p:spPr>
          <a:xfrm>
            <a:off x="865233" y="191377"/>
            <a:ext cx="4873716" cy="507831"/>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安全预案及经费预算部分</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10585" y="2061210"/>
            <a:ext cx="2079625" cy="7143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4050" b="1" i="0" u="none" strike="noStrike" kern="1200" cap="none" spc="600" normalizeH="0" baseline="0" noProof="0" dirty="0">
                <a:ln>
                  <a:noFill/>
                </a:ln>
                <a:solidFill>
                  <a:srgbClr val="C00000"/>
                </a:solidFill>
                <a:effectLst/>
                <a:uLnTx/>
                <a:uFillTx/>
                <a:latin typeface="微软雅黑" panose="020B0503020204020204" charset="-122"/>
                <a:ea typeface="微软雅黑" panose="020B0503020204020204" charset="-122"/>
                <a:cs typeface="阿里巴巴普惠体 Heavy" pitchFamily="18" charset="-122"/>
              </a:rPr>
              <a:t>第二章</a:t>
            </a:r>
            <a:endParaRPr kumimoji="0" lang="zh-CN" altLang="en-US" sz="4050" b="1" i="0" u="none" strike="noStrike" kern="1200" cap="none" spc="600" normalizeH="0" baseline="0" noProof="0" dirty="0">
              <a:ln>
                <a:noFill/>
              </a:ln>
              <a:solidFill>
                <a:srgbClr val="C00000"/>
              </a:solidFill>
              <a:effectLst/>
              <a:uLnTx/>
              <a:uFillTx/>
              <a:latin typeface="微软雅黑" panose="020B0503020204020204" charset="-122"/>
              <a:ea typeface="微软雅黑" panose="020B0503020204020204" charset="-122"/>
              <a:cs typeface="阿里巴巴普惠体 Heavy" pitchFamily="18" charset="-122"/>
            </a:endParaRPr>
          </a:p>
        </p:txBody>
      </p:sp>
      <p:sp>
        <p:nvSpPr>
          <p:cNvPr id="68" name="矩形 67"/>
          <p:cNvSpPr/>
          <p:nvPr/>
        </p:nvSpPr>
        <p:spPr>
          <a:xfrm>
            <a:off x="1428750" y="3500755"/>
            <a:ext cx="6515100" cy="714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sym typeface="+mn-ea"/>
              </a:rPr>
              <a:t>社会实践的实施与执行</a:t>
            </a:r>
            <a:endParaRPr kumimoji="0" lang="zh-CN" altLang="en-US" sz="44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sym typeface="+mn-ea"/>
            </a:endParaRPr>
          </a:p>
        </p:txBody>
      </p:sp>
      <p:cxnSp>
        <p:nvCxnSpPr>
          <p:cNvPr id="5" name="直接连接符 4"/>
          <p:cNvCxnSpPr/>
          <p:nvPr>
            <p:custDataLst>
              <p:tags r:id="rId1"/>
            </p:custDataLst>
          </p:nvPr>
        </p:nvCxnSpPr>
        <p:spPr>
          <a:xfrm flipV="1">
            <a:off x="1116561" y="3069138"/>
            <a:ext cx="6911975" cy="11430"/>
          </a:xfrm>
          <a:prstGeom prst="line">
            <a:avLst/>
          </a:prstGeom>
          <a:ln w="12700">
            <a:gradFill flip="none" rotWithShape="1">
              <a:gsLst>
                <a:gs pos="0">
                  <a:srgbClr val="CA351C">
                    <a:alpha val="0"/>
                  </a:srgbClr>
                </a:gs>
                <a:gs pos="100000">
                  <a:srgbClr val="CA351C"/>
                </a:gs>
              </a:gsLst>
              <a:lin ang="108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A-文本框 37"/>
          <p:cNvSpPr txBox="1"/>
          <p:nvPr>
            <p:custDataLst>
              <p:tags r:id="rId1"/>
            </p:custDataLst>
          </p:nvPr>
        </p:nvSpPr>
        <p:spPr>
          <a:xfrm>
            <a:off x="1352145" y="1452814"/>
            <a:ext cx="6026865" cy="414020"/>
          </a:xfrm>
          <a:prstGeom prst="rect">
            <a:avLst/>
          </a:prstGeom>
          <a:noFill/>
        </p:spPr>
        <p:txBody>
          <a:bodyPr wrap="square" rtlCol="0">
            <a:spAutoFit/>
          </a:bodyPr>
          <a:lstStyle/>
          <a:p>
            <a:pPr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实践临行准备的主要内容</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pSp>
        <p:nvGrpSpPr>
          <p:cNvPr id="4" name="组合 3"/>
          <p:cNvGrpSpPr/>
          <p:nvPr/>
        </p:nvGrpSpPr>
        <p:grpSpPr>
          <a:xfrm>
            <a:off x="1089678" y="2102534"/>
            <a:ext cx="6851449" cy="2413705"/>
            <a:chOff x="258839" y="2611687"/>
            <a:chExt cx="6399535" cy="2587537"/>
          </a:xfrm>
        </p:grpSpPr>
        <p:cxnSp>
          <p:nvCxnSpPr>
            <p:cNvPr id="184" name="PA-直接连接符 183"/>
            <p:cNvCxnSpPr/>
            <p:nvPr>
              <p:custDataLst>
                <p:tags r:id="rId2"/>
              </p:custDataLst>
            </p:nvPr>
          </p:nvCxnSpPr>
          <p:spPr>
            <a:xfrm>
              <a:off x="2444348" y="3738414"/>
              <a:ext cx="0" cy="1405520"/>
            </a:xfrm>
            <a:prstGeom prst="line">
              <a:avLst/>
            </a:prstGeom>
            <a:ln>
              <a:gradFill>
                <a:gsLst>
                  <a:gs pos="0">
                    <a:srgbClr val="A22B17">
                      <a:alpha val="58000"/>
                    </a:srgbClr>
                  </a:gs>
                  <a:gs pos="60000">
                    <a:srgbClr val="A22B17"/>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5" name="PA-直接连接符 184"/>
            <p:cNvCxnSpPr/>
            <p:nvPr>
              <p:custDataLst>
                <p:tags r:id="rId3"/>
              </p:custDataLst>
            </p:nvPr>
          </p:nvCxnSpPr>
          <p:spPr>
            <a:xfrm>
              <a:off x="2346960" y="2621699"/>
              <a:ext cx="0" cy="1405520"/>
            </a:xfrm>
            <a:prstGeom prst="line">
              <a:avLst/>
            </a:prstGeom>
            <a:ln w="19050">
              <a:gradFill>
                <a:gsLst>
                  <a:gs pos="0">
                    <a:srgbClr val="A22B17"/>
                  </a:gs>
                  <a:gs pos="77000">
                    <a:srgbClr val="A22B17">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6" name="PA-直接连接符 185"/>
            <p:cNvCxnSpPr/>
            <p:nvPr>
              <p:custDataLst>
                <p:tags r:id="rId4"/>
              </p:custDataLst>
            </p:nvPr>
          </p:nvCxnSpPr>
          <p:spPr>
            <a:xfrm>
              <a:off x="2234467" y="4039235"/>
              <a:ext cx="0" cy="1104699"/>
            </a:xfrm>
            <a:prstGeom prst="line">
              <a:avLst/>
            </a:prstGeom>
            <a:ln>
              <a:gradFill>
                <a:gsLst>
                  <a:gs pos="1000">
                    <a:srgbClr val="A22B17">
                      <a:alpha val="52000"/>
                    </a:srgbClr>
                  </a:gs>
                  <a:gs pos="76000">
                    <a:srgbClr val="A22B17">
                      <a:alpha val="0"/>
                    </a:srgb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25" name="PA-图片 1024"/>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30605" r="30664"/>
            <a:stretch>
              <a:fillRect/>
            </a:stretch>
          </p:blipFill>
          <p:spPr>
            <a:xfrm>
              <a:off x="265437" y="3252690"/>
              <a:ext cx="1949612" cy="1782793"/>
            </a:xfrm>
            <a:prstGeom prst="rect">
              <a:avLst/>
            </a:prstGeom>
          </p:spPr>
        </p:pic>
        <p:sp>
          <p:nvSpPr>
            <p:cNvPr id="213" name="PA-矩形 212"/>
            <p:cNvSpPr/>
            <p:nvPr>
              <p:custDataLst>
                <p:tags r:id="rId7"/>
              </p:custDataLst>
            </p:nvPr>
          </p:nvSpPr>
          <p:spPr>
            <a:xfrm>
              <a:off x="2488570" y="2621699"/>
              <a:ext cx="1949612" cy="2577525"/>
            </a:xfrm>
            <a:prstGeom prst="rect">
              <a:avLst/>
            </a:prstGeom>
            <a:gradFill>
              <a:gsLst>
                <a:gs pos="50000">
                  <a:srgbClr val="A22B17"/>
                </a:gs>
                <a:gs pos="100000">
                  <a:srgbClr val="A22B17">
                    <a:alpha val="0"/>
                  </a:srgbClr>
                </a:gs>
              </a:gsLst>
              <a:lin ang="5400000" scaled="1"/>
            </a:gradFill>
            <a:ln>
              <a:solidFill>
                <a:srgbClr val="A22B17"/>
              </a:solidFill>
            </a:ln>
            <a:effectLst>
              <a:outerShdw blurRad="50800" dist="50800" dir="5400000" sx="101000" sy="101000" algn="ctr" rotWithShape="0">
                <a:srgbClr val="A22B1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dirty="0">
                <a:solidFill>
                  <a:schemeClr val="bg1"/>
                </a:solidFill>
                <a:latin typeface="微软雅黑" panose="020B0503020204020204" charset="-122"/>
                <a:ea typeface="微软雅黑" panose="020B0503020204020204" charset="-122"/>
              </a:endParaRPr>
            </a:p>
          </p:txBody>
        </p:sp>
        <p:pic>
          <p:nvPicPr>
            <p:cNvPr id="214" name="PA-图片 213"/>
            <p:cNvPicPr>
              <a:picLocks noChangeAspect="1"/>
            </p:cNvPicPr>
            <p:nvPr>
              <p:custDataLst>
                <p:tags r:id="rId8"/>
              </p:custDataLst>
            </p:nvPr>
          </p:nvPicPr>
          <p:blipFill rotWithShape="1">
            <a:blip r:embed="rId9" cstate="print">
              <a:extLst>
                <a:ext uri="{28A0092B-C50C-407E-A947-70E740481C1C}">
                  <a14:useLocalDpi xmlns:a14="http://schemas.microsoft.com/office/drawing/2010/main" val="0"/>
                </a:ext>
              </a:extLst>
            </a:blip>
            <a:srcRect l="81" r="81"/>
            <a:stretch>
              <a:fillRect/>
            </a:stretch>
          </p:blipFill>
          <p:spPr>
            <a:xfrm>
              <a:off x="2485628" y="3252690"/>
              <a:ext cx="1949612" cy="1782793"/>
            </a:xfrm>
            <a:prstGeom prst="rect">
              <a:avLst/>
            </a:prstGeom>
          </p:spPr>
        </p:pic>
        <p:sp>
          <p:nvSpPr>
            <p:cNvPr id="220" name="PA-矩形 219"/>
            <p:cNvSpPr/>
            <p:nvPr>
              <p:custDataLst>
                <p:tags r:id="rId10"/>
              </p:custDataLst>
            </p:nvPr>
          </p:nvSpPr>
          <p:spPr>
            <a:xfrm>
              <a:off x="4708762" y="2621699"/>
              <a:ext cx="1949612" cy="2577525"/>
            </a:xfrm>
            <a:prstGeom prst="rect">
              <a:avLst/>
            </a:prstGeom>
            <a:gradFill>
              <a:gsLst>
                <a:gs pos="50000">
                  <a:srgbClr val="A22B17"/>
                </a:gs>
                <a:gs pos="100000">
                  <a:srgbClr val="A22B17">
                    <a:alpha val="0"/>
                  </a:srgbClr>
                </a:gs>
              </a:gsLst>
              <a:lin ang="5400000" scaled="1"/>
            </a:gradFill>
            <a:ln>
              <a:solidFill>
                <a:srgbClr val="A22B17"/>
              </a:solidFill>
            </a:ln>
            <a:effectLst>
              <a:outerShdw blurRad="50800" dist="50800" dir="5400000" sx="101000" sy="101000" algn="ctr" rotWithShape="0">
                <a:srgbClr val="A22B1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dirty="0">
                <a:solidFill>
                  <a:schemeClr val="bg1"/>
                </a:solidFill>
                <a:latin typeface="微软雅黑" panose="020B0503020204020204" charset="-122"/>
                <a:ea typeface="微软雅黑" panose="020B0503020204020204" charset="-122"/>
              </a:endParaRPr>
            </a:p>
          </p:txBody>
        </p:sp>
        <p:pic>
          <p:nvPicPr>
            <p:cNvPr id="221" name="PA-图片 220"/>
            <p:cNvPicPr>
              <a:picLocks noChangeAspect="1"/>
            </p:cNvPicPr>
            <p:nvPr>
              <p:custDataLst>
                <p:tags r:id="rId11"/>
              </p:custDataLst>
            </p:nvPr>
          </p:nvPicPr>
          <p:blipFill rotWithShape="1">
            <a:blip r:embed="rId12">
              <a:extLst>
                <a:ext uri="{28A0092B-C50C-407E-A947-70E740481C1C}">
                  <a14:useLocalDpi xmlns:a14="http://schemas.microsoft.com/office/drawing/2010/main" val="0"/>
                </a:ext>
              </a:extLst>
            </a:blip>
            <a:srcRect t="99" b="99"/>
            <a:stretch>
              <a:fillRect/>
            </a:stretch>
          </p:blipFill>
          <p:spPr>
            <a:xfrm>
              <a:off x="4705819" y="3252690"/>
              <a:ext cx="1949612" cy="1782793"/>
            </a:xfrm>
            <a:prstGeom prst="rect">
              <a:avLst/>
            </a:prstGeom>
          </p:spPr>
        </p:pic>
        <p:cxnSp>
          <p:nvCxnSpPr>
            <p:cNvPr id="248" name="PA-直接连接符 184"/>
            <p:cNvCxnSpPr/>
            <p:nvPr>
              <p:custDataLst>
                <p:tags r:id="rId13"/>
              </p:custDataLst>
            </p:nvPr>
          </p:nvCxnSpPr>
          <p:spPr>
            <a:xfrm>
              <a:off x="4573186" y="2611957"/>
              <a:ext cx="0" cy="1405520"/>
            </a:xfrm>
            <a:prstGeom prst="line">
              <a:avLst/>
            </a:prstGeom>
            <a:ln w="19050">
              <a:gradFill>
                <a:gsLst>
                  <a:gs pos="0">
                    <a:srgbClr val="A22B17"/>
                  </a:gs>
                  <a:gs pos="77000">
                    <a:srgbClr val="A22B17">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0" name="PA-直接连接符 184"/>
            <p:cNvCxnSpPr/>
            <p:nvPr>
              <p:custDataLst>
                <p:tags r:id="rId14"/>
              </p:custDataLst>
            </p:nvPr>
          </p:nvCxnSpPr>
          <p:spPr>
            <a:xfrm>
              <a:off x="4436686" y="3252689"/>
              <a:ext cx="0" cy="1405520"/>
            </a:xfrm>
            <a:prstGeom prst="line">
              <a:avLst/>
            </a:prstGeom>
            <a:ln w="19050">
              <a:gradFill>
                <a:gsLst>
                  <a:gs pos="0">
                    <a:srgbClr val="0679E4"/>
                  </a:gs>
                  <a:gs pos="77000">
                    <a:srgbClr val="0679E4">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PA-矩形 179"/>
            <p:cNvSpPr/>
            <p:nvPr>
              <p:custDataLst>
                <p:tags r:id="rId15"/>
              </p:custDataLst>
            </p:nvPr>
          </p:nvSpPr>
          <p:spPr>
            <a:xfrm>
              <a:off x="258839" y="2611687"/>
              <a:ext cx="1949612" cy="2577525"/>
            </a:xfrm>
            <a:prstGeom prst="rect">
              <a:avLst/>
            </a:prstGeom>
            <a:gradFill>
              <a:gsLst>
                <a:gs pos="50000">
                  <a:srgbClr val="A32C18"/>
                </a:gs>
                <a:gs pos="100000">
                  <a:srgbClr val="A32C18">
                    <a:alpha val="0"/>
                  </a:srgbClr>
                </a:gs>
              </a:gsLst>
              <a:lin ang="5400000" scaled="1"/>
            </a:gradFill>
            <a:ln>
              <a:solidFill>
                <a:srgbClr val="A32C18"/>
              </a:solidFill>
            </a:ln>
            <a:effectLst>
              <a:outerShdw blurRad="50800" dist="50800" dir="5400000" algn="ctr" rotWithShape="0">
                <a:srgbClr val="A32C18"/>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b="1">
                <a:solidFill>
                  <a:schemeClr val="bg1"/>
                </a:solidFill>
                <a:latin typeface="微软雅黑" panose="020B0503020204020204" charset="-122"/>
                <a:ea typeface="微软雅黑" panose="020B0503020204020204" charset="-122"/>
              </a:endParaRPr>
            </a:p>
          </p:txBody>
        </p:sp>
        <p:sp>
          <p:nvSpPr>
            <p:cNvPr id="40" name="PA-矩形 214"/>
            <p:cNvSpPr/>
            <p:nvPr>
              <p:custDataLst>
                <p:tags r:id="rId16"/>
              </p:custDataLst>
            </p:nvPr>
          </p:nvSpPr>
          <p:spPr>
            <a:xfrm>
              <a:off x="2485628" y="2611687"/>
              <a:ext cx="1949612" cy="2577525"/>
            </a:xfrm>
            <a:prstGeom prst="rect">
              <a:avLst/>
            </a:prstGeom>
            <a:gradFill>
              <a:gsLst>
                <a:gs pos="50000">
                  <a:srgbClr val="A22B17">
                    <a:lumMod val="90000"/>
                    <a:lumOff val="10000"/>
                  </a:srgbClr>
                </a:gs>
                <a:gs pos="100000">
                  <a:srgbClr val="A22B17">
                    <a:alpha val="0"/>
                  </a:srgbClr>
                </a:gs>
              </a:gsLst>
              <a:lin ang="5400000" scaled="1"/>
            </a:gradFill>
            <a:ln>
              <a:solidFill>
                <a:srgbClr val="A22B17"/>
              </a:solidFill>
            </a:ln>
            <a:effectLst>
              <a:outerShdw blurRad="50800" dist="50800" dir="5400000" sx="101000" sy="101000" algn="ctr" rotWithShape="0">
                <a:srgbClr val="A22B1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chemeClr val="bg1"/>
                </a:solidFill>
                <a:latin typeface="微软雅黑" panose="020B0503020204020204" charset="-122"/>
                <a:ea typeface="微软雅黑" panose="020B0503020204020204" charset="-122"/>
              </a:endParaRPr>
            </a:p>
          </p:txBody>
        </p:sp>
        <p:sp>
          <p:nvSpPr>
            <p:cNvPr id="41" name="PA-矩形 221"/>
            <p:cNvSpPr/>
            <p:nvPr>
              <p:custDataLst>
                <p:tags r:id="rId17"/>
              </p:custDataLst>
            </p:nvPr>
          </p:nvSpPr>
          <p:spPr>
            <a:xfrm>
              <a:off x="4705819" y="2621699"/>
              <a:ext cx="1949612" cy="2577525"/>
            </a:xfrm>
            <a:prstGeom prst="rect">
              <a:avLst/>
            </a:prstGeom>
            <a:gradFill>
              <a:gsLst>
                <a:gs pos="50000">
                  <a:srgbClr val="A22B17">
                    <a:lumMod val="90000"/>
                    <a:lumOff val="10000"/>
                  </a:srgbClr>
                </a:gs>
                <a:gs pos="100000">
                  <a:srgbClr val="A22B17">
                    <a:alpha val="0"/>
                  </a:srgbClr>
                </a:gs>
              </a:gsLst>
              <a:lin ang="5400000" scaled="1"/>
            </a:gradFill>
            <a:ln>
              <a:solidFill>
                <a:srgbClr val="A22B17"/>
              </a:solidFill>
            </a:ln>
            <a:effectLst>
              <a:outerShdw blurRad="50800" dist="50800" dir="5400000" sx="101000" sy="101000" algn="ctr" rotWithShape="0">
                <a:srgbClr val="A22B1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chemeClr val="bg1"/>
                </a:solidFill>
                <a:latin typeface="微软雅黑" panose="020B0503020204020204" charset="-122"/>
                <a:ea typeface="微软雅黑" panose="020B0503020204020204" charset="-122"/>
              </a:endParaRPr>
            </a:p>
          </p:txBody>
        </p:sp>
        <p:sp>
          <p:nvSpPr>
            <p:cNvPr id="178" name="PA-矩形 177"/>
            <p:cNvSpPr/>
            <p:nvPr>
              <p:custDataLst>
                <p:tags r:id="rId18"/>
              </p:custDataLst>
            </p:nvPr>
          </p:nvSpPr>
          <p:spPr>
            <a:xfrm>
              <a:off x="262495" y="2621699"/>
              <a:ext cx="1949612" cy="2577525"/>
            </a:xfrm>
            <a:prstGeom prst="rect">
              <a:avLst/>
            </a:prstGeom>
            <a:gradFill>
              <a:gsLst>
                <a:gs pos="50000">
                  <a:srgbClr val="A22B17">
                    <a:lumMod val="90000"/>
                    <a:lumOff val="10000"/>
                  </a:srgbClr>
                </a:gs>
                <a:gs pos="100000">
                  <a:srgbClr val="A22B17">
                    <a:alpha val="0"/>
                  </a:srgbClr>
                </a:gs>
              </a:gsLst>
              <a:lin ang="5400000" scaled="1"/>
            </a:gradFill>
            <a:ln>
              <a:solidFill>
                <a:srgbClr val="A22B17"/>
              </a:solidFill>
            </a:ln>
            <a:effectLst>
              <a:outerShdw blurRad="50800" dist="50800" dir="5400000" sx="101000" sy="101000" algn="ctr" rotWithShape="0">
                <a:srgbClr val="A22B17"/>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solidFill>
                  <a:schemeClr val="bg1"/>
                </a:solidFill>
                <a:latin typeface="微软雅黑" panose="020B0503020204020204" charset="-122"/>
                <a:ea typeface="微软雅黑" panose="020B0503020204020204" charset="-122"/>
              </a:endParaRPr>
            </a:p>
          </p:txBody>
        </p:sp>
        <p:sp>
          <p:nvSpPr>
            <p:cNvPr id="181" name="PA-矩形 180"/>
            <p:cNvSpPr/>
            <p:nvPr>
              <p:custDataLst>
                <p:tags r:id="rId19"/>
              </p:custDataLst>
            </p:nvPr>
          </p:nvSpPr>
          <p:spPr>
            <a:xfrm>
              <a:off x="671036" y="2861310"/>
              <a:ext cx="1155383" cy="1578769"/>
            </a:xfrm>
            <a:prstGeom prst="rect">
              <a:avLst/>
            </a:prstGeom>
          </p:spPr>
          <p:txBody>
            <a:bodyPr wrap="none">
              <a:noAutofit/>
            </a:bodyPr>
            <a:lstStyle/>
            <a:p>
              <a:pPr lvl="0" algn="ctr">
                <a:lnSpc>
                  <a:spcPct val="100000"/>
                </a:lnSpc>
                <a:spcBef>
                  <a:spcPct val="0"/>
                </a:spcBef>
                <a:spcAft>
                  <a:spcPct val="35000"/>
                </a:spcAft>
              </a:pPr>
              <a:r>
                <a:rPr lang="zh-CN" altLang="en-US" b="1" dirty="0">
                  <a:solidFill>
                    <a:schemeClr val="bg1"/>
                  </a:solidFill>
                  <a:latin typeface="微软雅黑" panose="020B0503020204020204" charset="-122"/>
                  <a:ea typeface="微软雅黑" panose="020B0503020204020204" charset="-122"/>
                  <a:cs typeface="阿里巴巴普惠体" panose="00020600040101010101" pitchFamily="18" charset="-122"/>
                  <a:sym typeface="+mn-ea"/>
                </a:rPr>
                <a:t>自我调整</a:t>
              </a:r>
              <a:endParaRPr lang="zh-CN" altLang="en-US" b="1" dirty="0">
                <a:solidFill>
                  <a:schemeClr val="bg1"/>
                </a:solidFill>
                <a:latin typeface="微软雅黑" panose="020B0503020204020204" charset="-122"/>
                <a:ea typeface="微软雅黑" panose="020B0503020204020204" charset="-122"/>
                <a:cs typeface="阿里巴巴普惠体" panose="00020600040101010101" pitchFamily="18" charset="-122"/>
              </a:endParaRPr>
            </a:p>
            <a:p>
              <a:pPr lvl="0" algn="ctr">
                <a:lnSpc>
                  <a:spcPct val="100000"/>
                </a:lnSpc>
                <a:spcBef>
                  <a:spcPct val="0"/>
                </a:spcBef>
                <a:spcAft>
                  <a:spcPct val="35000"/>
                </a:spcAft>
              </a:pPr>
              <a:r>
                <a:rPr lang="zh-CN" altLang="en-US" sz="1600" dirty="0">
                  <a:solidFill>
                    <a:schemeClr val="bg1"/>
                  </a:solidFill>
                  <a:latin typeface="微软雅黑" panose="020B0503020204020204" charset="-122"/>
                  <a:ea typeface="微软雅黑" panose="020B0503020204020204" charset="-122"/>
                  <a:cs typeface="阿里巴巴普惠体" panose="00020600040101010101" pitchFamily="18" charset="-122"/>
                  <a:sym typeface="+mn-ea"/>
                </a:rPr>
                <a:t>思想准备</a:t>
              </a:r>
              <a:endParaRPr lang="zh-CN" altLang="en-US" sz="1600" dirty="0">
                <a:solidFill>
                  <a:schemeClr val="bg1"/>
                </a:solidFill>
                <a:latin typeface="微软雅黑" panose="020B0503020204020204" charset="-122"/>
                <a:ea typeface="微软雅黑" panose="020B0503020204020204" charset="-122"/>
                <a:cs typeface="阿里巴巴普惠体" panose="00020600040101010101" pitchFamily="18" charset="-122"/>
              </a:endParaRPr>
            </a:p>
            <a:p>
              <a:pPr lvl="0" algn="ctr">
                <a:lnSpc>
                  <a:spcPct val="100000"/>
                </a:lnSpc>
                <a:spcBef>
                  <a:spcPct val="0"/>
                </a:spcBef>
                <a:spcAft>
                  <a:spcPct val="35000"/>
                </a:spcAft>
              </a:pPr>
              <a:r>
                <a:rPr lang="zh-CN" altLang="en-US" sz="1600" dirty="0">
                  <a:solidFill>
                    <a:schemeClr val="bg1"/>
                  </a:solidFill>
                  <a:latin typeface="微软雅黑" panose="020B0503020204020204" charset="-122"/>
                  <a:ea typeface="微软雅黑" panose="020B0503020204020204" charset="-122"/>
                  <a:cs typeface="阿里巴巴普惠体" panose="00020600040101010101" pitchFamily="18" charset="-122"/>
                  <a:sym typeface="+mn-ea"/>
                </a:rPr>
                <a:t>身体调整</a:t>
              </a:r>
              <a:endParaRPr lang="zh-CN" altLang="en-US" sz="1600" dirty="0">
                <a:solidFill>
                  <a:schemeClr val="bg1"/>
                </a:solidFill>
                <a:latin typeface="微软雅黑" panose="020B0503020204020204" charset="-122"/>
                <a:ea typeface="微软雅黑" panose="020B0503020204020204" charset="-122"/>
                <a:cs typeface="阿里巴巴普惠体" panose="00020600040101010101" pitchFamily="18" charset="-122"/>
              </a:endParaRPr>
            </a:p>
            <a:p>
              <a:pPr lvl="0" algn="ctr">
                <a:lnSpc>
                  <a:spcPct val="100000"/>
                </a:lnSpc>
                <a:spcBef>
                  <a:spcPct val="0"/>
                </a:spcBef>
                <a:spcAft>
                  <a:spcPct val="35000"/>
                </a:spcAft>
              </a:pPr>
              <a:r>
                <a:rPr lang="zh-CN" altLang="en-US" sz="1600" dirty="0">
                  <a:solidFill>
                    <a:schemeClr val="bg1"/>
                  </a:solidFill>
                  <a:latin typeface="微软雅黑" panose="020B0503020204020204" charset="-122"/>
                  <a:ea typeface="微软雅黑" panose="020B0503020204020204" charset="-122"/>
                  <a:cs typeface="阿里巴巴普惠体" panose="00020600040101010101" pitchFamily="18" charset="-122"/>
                  <a:sym typeface="+mn-ea"/>
                </a:rPr>
                <a:t>团队建设</a:t>
              </a:r>
              <a:endParaRPr lang="zh-CN" altLang="en-US" sz="1600" dirty="0">
                <a:solidFill>
                  <a:schemeClr val="bg1"/>
                </a:solidFill>
                <a:latin typeface="微软雅黑" panose="020B0503020204020204" charset="-122"/>
                <a:ea typeface="微软雅黑" panose="020B0503020204020204" charset="-122"/>
                <a:cs typeface="阿里巴巴普惠体" panose="00020600040101010101" pitchFamily="18" charset="-122"/>
                <a:sym typeface="+mn-ea"/>
              </a:endParaRPr>
            </a:p>
          </p:txBody>
        </p:sp>
        <p:sp>
          <p:nvSpPr>
            <p:cNvPr id="216" name="PA-矩形 215"/>
            <p:cNvSpPr/>
            <p:nvPr>
              <p:custDataLst>
                <p:tags r:id="rId20"/>
              </p:custDataLst>
            </p:nvPr>
          </p:nvSpPr>
          <p:spPr>
            <a:xfrm>
              <a:off x="2942132" y="2861148"/>
              <a:ext cx="1034914" cy="1476492"/>
            </a:xfrm>
            <a:prstGeom prst="rect">
              <a:avLst/>
            </a:prstGeom>
          </p:spPr>
          <p:txBody>
            <a:bodyPr wrap="none">
              <a:spAutoFit/>
            </a:bodyPr>
            <a:lstStyle/>
            <a:p>
              <a:pPr lvl="0" algn="ctr">
                <a:lnSpc>
                  <a:spcPct val="100000"/>
                </a:lnSpc>
                <a:spcAft>
                  <a:spcPct val="35000"/>
                </a:spcAft>
                <a:buClrTx/>
                <a:buSzTx/>
                <a:buFontTx/>
              </a:pPr>
              <a:r>
                <a:rPr lang="zh-CN" altLang="en-US" b="1" dirty="0">
                  <a:solidFill>
                    <a:schemeClr val="bg1"/>
                  </a:solidFill>
                  <a:latin typeface="微软雅黑" panose="020B0503020204020204" charset="-122"/>
                  <a:ea typeface="微软雅黑" panose="020B0503020204020204" charset="-122"/>
                  <a:cs typeface="阿里巴巴普惠体" panose="00020600040101010101" pitchFamily="18" charset="-122"/>
                  <a:sym typeface="+mn-ea"/>
                </a:rPr>
                <a:t>物资准备</a:t>
              </a:r>
              <a:endParaRPr lang="zh-CN" altLang="en-US" b="1" dirty="0">
                <a:solidFill>
                  <a:schemeClr val="bg1"/>
                </a:solidFill>
                <a:latin typeface="微软雅黑" panose="020B0503020204020204" charset="-122"/>
                <a:ea typeface="微软雅黑" panose="020B0503020204020204" charset="-122"/>
                <a:cs typeface="阿里巴巴普惠体" panose="00020600040101010101" pitchFamily="18" charset="-122"/>
              </a:endParaRPr>
            </a:p>
            <a:p>
              <a:pPr algn="ctr">
                <a:spcBef>
                  <a:spcPct val="0"/>
                </a:spcBef>
                <a:spcAft>
                  <a:spcPct val="35000"/>
                </a:spcAft>
                <a:buClrTx/>
                <a:buSzTx/>
                <a:buFontTx/>
              </a:pPr>
              <a:r>
                <a:rPr lang="zh-CN" altLang="en-US" sz="1600" dirty="0">
                  <a:solidFill>
                    <a:schemeClr val="bg1"/>
                  </a:solidFill>
                  <a:latin typeface="微软雅黑" panose="020B0503020204020204" charset="-122"/>
                  <a:ea typeface="微软雅黑" panose="020B0503020204020204" charset="-122"/>
                  <a:sym typeface="+mn-ea"/>
                </a:rPr>
                <a:t>个人物品</a:t>
              </a:r>
              <a:endParaRPr lang="zh-CN" altLang="en-US" sz="1600" dirty="0">
                <a:solidFill>
                  <a:schemeClr val="bg1"/>
                </a:solidFill>
                <a:latin typeface="微软雅黑" panose="020B0503020204020204" charset="-122"/>
                <a:ea typeface="微软雅黑" panose="020B0503020204020204" charset="-122"/>
              </a:endParaRPr>
            </a:p>
            <a:p>
              <a:pPr algn="ctr">
                <a:spcBef>
                  <a:spcPct val="0"/>
                </a:spcBef>
                <a:spcAft>
                  <a:spcPct val="35000"/>
                </a:spcAft>
                <a:buClrTx/>
                <a:buSzTx/>
                <a:buFontTx/>
              </a:pPr>
              <a:r>
                <a:rPr lang="zh-CN" altLang="en-US" sz="1600" dirty="0">
                  <a:solidFill>
                    <a:schemeClr val="bg1"/>
                  </a:solidFill>
                  <a:latin typeface="微软雅黑" panose="020B0503020204020204" charset="-122"/>
                  <a:ea typeface="微软雅黑" panose="020B0503020204020204" charset="-122"/>
                  <a:sym typeface="+mn-ea"/>
                </a:rPr>
                <a:t>实践经费</a:t>
              </a:r>
              <a:endParaRPr lang="zh-CN" altLang="en-US" sz="1600" dirty="0">
                <a:solidFill>
                  <a:schemeClr val="bg1"/>
                </a:solidFill>
                <a:latin typeface="微软雅黑" panose="020B0503020204020204" charset="-122"/>
                <a:ea typeface="微软雅黑" panose="020B0503020204020204" charset="-122"/>
              </a:endParaRPr>
            </a:p>
            <a:p>
              <a:pPr algn="ctr">
                <a:spcBef>
                  <a:spcPct val="0"/>
                </a:spcBef>
                <a:spcAft>
                  <a:spcPct val="35000"/>
                </a:spcAft>
                <a:buClrTx/>
                <a:buSzTx/>
                <a:buFontTx/>
              </a:pPr>
              <a:r>
                <a:rPr lang="zh-CN" altLang="en-US" sz="1600" dirty="0">
                  <a:solidFill>
                    <a:schemeClr val="bg1"/>
                  </a:solidFill>
                  <a:latin typeface="微软雅黑" panose="020B0503020204020204" charset="-122"/>
                  <a:ea typeface="微软雅黑" panose="020B0503020204020204" charset="-122"/>
                  <a:sym typeface="+mn-ea"/>
                </a:rPr>
                <a:t>实践材料</a:t>
              </a:r>
              <a:endParaRPr lang="zh-CN" altLang="en-US" sz="1600" dirty="0">
                <a:solidFill>
                  <a:schemeClr val="bg1"/>
                </a:solidFill>
                <a:latin typeface="微软雅黑" panose="020B0503020204020204" charset="-122"/>
                <a:ea typeface="微软雅黑" panose="020B0503020204020204" charset="-122"/>
                <a:sym typeface="+mn-ea"/>
              </a:endParaRPr>
            </a:p>
          </p:txBody>
        </p:sp>
        <p:sp>
          <p:nvSpPr>
            <p:cNvPr id="223" name="PA-矩形 222"/>
            <p:cNvSpPr/>
            <p:nvPr>
              <p:custDataLst>
                <p:tags r:id="rId21"/>
              </p:custDataLst>
            </p:nvPr>
          </p:nvSpPr>
          <p:spPr>
            <a:xfrm>
              <a:off x="4949127" y="2865434"/>
              <a:ext cx="1466127" cy="1120154"/>
            </a:xfrm>
            <a:prstGeom prst="rect">
              <a:avLst/>
            </a:prstGeom>
          </p:spPr>
          <p:txBody>
            <a:bodyPr wrap="none">
              <a:spAutoFit/>
            </a:bodyPr>
            <a:lstStyle/>
            <a:p>
              <a:pPr lvl="0" algn="ctr">
                <a:lnSpc>
                  <a:spcPct val="100000"/>
                </a:lnSpc>
                <a:spcBef>
                  <a:spcPct val="0"/>
                </a:spcBef>
                <a:spcAft>
                  <a:spcPct val="35000"/>
                </a:spcAft>
              </a:pPr>
              <a:r>
                <a:rPr lang="zh-CN" altLang="en-US" b="1" dirty="0">
                  <a:solidFill>
                    <a:schemeClr val="bg1"/>
                  </a:solidFill>
                  <a:latin typeface="微软雅黑" panose="020B0503020204020204" charset="-122"/>
                  <a:ea typeface="微软雅黑" panose="020B0503020204020204" charset="-122"/>
                  <a:cs typeface="阿里巴巴普惠体" panose="00020600040101010101" pitchFamily="18" charset="-122"/>
                  <a:sym typeface="+mn-ea"/>
                </a:rPr>
                <a:t>联系实践单位</a:t>
              </a:r>
              <a:endParaRPr lang="en-US" altLang="zh-CN" sz="1725"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spcBef>
                  <a:spcPct val="0"/>
                </a:spcBef>
                <a:spcAft>
                  <a:spcPct val="35000"/>
                </a:spcAft>
                <a:buClrTx/>
                <a:buSzTx/>
                <a:buNone/>
              </a:pPr>
              <a:r>
                <a:rPr lang="zh-CN" altLang="en-US" sz="1600" dirty="0">
                  <a:solidFill>
                    <a:schemeClr val="bg1"/>
                  </a:solidFill>
                  <a:latin typeface="微软雅黑" panose="020B0503020204020204" charset="-122"/>
                  <a:ea typeface="微软雅黑" panose="020B0503020204020204" charset="-122"/>
                  <a:sym typeface="+mn-ea"/>
                </a:rPr>
                <a:t>自己主动联系</a:t>
              </a:r>
              <a:endParaRPr lang="zh-CN" altLang="en-US" sz="1600" dirty="0">
                <a:solidFill>
                  <a:schemeClr val="bg1"/>
                </a:solidFill>
                <a:latin typeface="微软雅黑" panose="020B0503020204020204" charset="-122"/>
                <a:ea typeface="微软雅黑" panose="020B0503020204020204" charset="-122"/>
              </a:endParaRPr>
            </a:p>
            <a:p>
              <a:pPr algn="ctr">
                <a:spcBef>
                  <a:spcPct val="0"/>
                </a:spcBef>
                <a:spcAft>
                  <a:spcPct val="35000"/>
                </a:spcAft>
                <a:buClrTx/>
                <a:buSzTx/>
                <a:buNone/>
              </a:pPr>
              <a:r>
                <a:rPr lang="zh-CN" altLang="en-US" sz="1600" dirty="0">
                  <a:solidFill>
                    <a:schemeClr val="bg1"/>
                  </a:solidFill>
                  <a:latin typeface="微软雅黑" panose="020B0503020204020204" charset="-122"/>
                  <a:ea typeface="微软雅黑" panose="020B0503020204020204" charset="-122"/>
                  <a:sym typeface="+mn-ea"/>
                </a:rPr>
                <a:t>他人帮助介绍</a:t>
              </a:r>
              <a:endParaRPr lang="zh-CN" altLang="en-US" sz="1600" dirty="0">
                <a:solidFill>
                  <a:schemeClr val="bg1"/>
                </a:solidFill>
                <a:latin typeface="微软雅黑" panose="020B0503020204020204" charset="-122"/>
                <a:ea typeface="微软雅黑" panose="020B0503020204020204" charset="-122"/>
                <a:sym typeface="+mn-ea"/>
              </a:endParaRPr>
            </a:p>
          </p:txBody>
        </p:sp>
      </p:grpSp>
      <p:sp>
        <p:nvSpPr>
          <p:cNvPr id="3" name="文本框 2"/>
          <p:cNvSpPr txBox="1"/>
          <p:nvPr/>
        </p:nvSpPr>
        <p:spPr>
          <a:xfrm>
            <a:off x="1001236" y="4663482"/>
            <a:ext cx="6936740" cy="1961330"/>
          </a:xfrm>
          <a:prstGeom prst="rect">
            <a:avLst/>
          </a:prstGeom>
          <a:noFill/>
        </p:spPr>
        <p:txBody>
          <a:bodyPr wrap="square" rtlCol="0">
            <a:noAutofit/>
          </a:bodyPr>
          <a:lstStyle/>
          <a:p>
            <a:pPr algn="just">
              <a:lnSpc>
                <a:spcPct val="130000"/>
              </a:lnSpc>
            </a:pPr>
            <a:r>
              <a:rPr lang="zh-CN" altLang="en-US" sz="2000" b="1" dirty="0">
                <a:solidFill>
                  <a:srgbClr val="C00000"/>
                </a:solidFill>
                <a:effectLst/>
                <a:latin typeface="微软雅黑" panose="020B0503020204020204" charset="-122"/>
                <a:ea typeface="微软雅黑" panose="020B0503020204020204" charset="-122"/>
                <a:cs typeface="阿里巴巴普惠体" panose="00020600040101010101" pitchFamily="18" charset="-122"/>
                <a:sym typeface="+mn-ea"/>
              </a:rPr>
              <a:t>社会实践前期，学校为参与实践的学生提供以下临行保障：</a:t>
            </a:r>
            <a:endParaRPr lang="zh-CN" altLang="en-US" sz="2000" dirty="0">
              <a:solidFill>
                <a:srgbClr val="C00000"/>
              </a:solidFill>
              <a:effectLst/>
              <a:latin typeface="微软雅黑" panose="020B0503020204020204" charset="-122"/>
              <a:ea typeface="微软雅黑" panose="020B0503020204020204" charset="-122"/>
              <a:cs typeface="阿里巴巴普惠体" panose="00020600040101010101" pitchFamily="18" charset="-122"/>
            </a:endParaRPr>
          </a:p>
          <a:p>
            <a:pPr>
              <a:lnSpc>
                <a:spcPct val="130000"/>
              </a:lnSpc>
            </a:pPr>
            <a:r>
              <a:rPr lang="zh-CN" altLang="en-US" sz="2000" dirty="0">
                <a:solidFill>
                  <a:srgbClr val="C00000"/>
                </a:solidFill>
                <a:effectLst/>
                <a:latin typeface="微软雅黑" panose="020B0503020204020204" charset="-122"/>
                <a:ea typeface="微软雅黑" panose="020B0503020204020204" charset="-122"/>
                <a:cs typeface="阿里巴巴普惠体" panose="00020600040101010101" pitchFamily="18" charset="-122"/>
                <a:sym typeface="+mn-ea"/>
              </a:rPr>
              <a:t>1.团队前期经费支持，社会实践旗帜、实践T恤、</a:t>
            </a:r>
            <a:r>
              <a:rPr lang="en-US" altLang="zh-CN" sz="2000" dirty="0">
                <a:solidFill>
                  <a:srgbClr val="C00000"/>
                </a:solidFill>
                <a:effectLst/>
                <a:latin typeface="微软雅黑" panose="020B0503020204020204" charset="-122"/>
                <a:ea typeface="微软雅黑" panose="020B0503020204020204" charset="-122"/>
                <a:cs typeface="阿里巴巴普惠体" panose="00020600040101010101" pitchFamily="18" charset="-122"/>
                <a:sym typeface="+mn-ea"/>
              </a:rPr>
              <a:t>U</a:t>
            </a:r>
            <a:r>
              <a:rPr lang="zh-CN" altLang="en-US" sz="2000" dirty="0">
                <a:solidFill>
                  <a:srgbClr val="C00000"/>
                </a:solidFill>
                <a:effectLst/>
                <a:latin typeface="微软雅黑" panose="020B0503020204020204" charset="-122"/>
                <a:ea typeface="微软雅黑" panose="020B0503020204020204" charset="-122"/>
                <a:cs typeface="阿里巴巴普惠体" panose="00020600040101010101" pitchFamily="18" charset="-122"/>
                <a:sym typeface="+mn-ea"/>
              </a:rPr>
              <a:t>盘等。</a:t>
            </a:r>
            <a:endParaRPr lang="zh-CN" altLang="en-US" sz="2000" dirty="0">
              <a:solidFill>
                <a:srgbClr val="C00000"/>
              </a:solidFill>
              <a:effectLst/>
              <a:latin typeface="微软雅黑" panose="020B0503020204020204" charset="-122"/>
              <a:ea typeface="微软雅黑" panose="020B0503020204020204" charset="-122"/>
              <a:cs typeface="阿里巴巴普惠体" panose="00020600040101010101" pitchFamily="18" charset="-122"/>
            </a:endParaRPr>
          </a:p>
          <a:p>
            <a:pPr>
              <a:lnSpc>
                <a:spcPct val="130000"/>
              </a:lnSpc>
            </a:pPr>
            <a:r>
              <a:rPr lang="zh-CN" altLang="en-US" sz="2000" dirty="0">
                <a:solidFill>
                  <a:srgbClr val="C00000"/>
                </a:solidFill>
                <a:effectLst/>
                <a:latin typeface="微软雅黑" panose="020B0503020204020204" charset="-122"/>
                <a:ea typeface="微软雅黑" panose="020B0503020204020204" charset="-122"/>
                <a:cs typeface="阿里巴巴普惠体" panose="00020600040101010101" pitchFamily="18" charset="-122"/>
                <a:sym typeface="+mn-ea"/>
              </a:rPr>
              <a:t>2.社会实践基地、社会实践项目等实践地资源。</a:t>
            </a:r>
            <a:endParaRPr lang="en-US" altLang="zh-CN" sz="2000" dirty="0">
              <a:solidFill>
                <a:srgbClr val="C00000"/>
              </a:solidFill>
              <a:effectLst/>
              <a:latin typeface="微软雅黑" panose="020B0503020204020204" charset="-122"/>
              <a:ea typeface="微软雅黑" panose="020B0503020204020204" charset="-122"/>
              <a:cs typeface="阿里巴巴普惠体" panose="00020600040101010101" pitchFamily="18" charset="-122"/>
              <a:sym typeface="+mn-ea"/>
            </a:endParaRPr>
          </a:p>
          <a:p>
            <a:pPr>
              <a:lnSpc>
                <a:spcPct val="130000"/>
              </a:lnSpc>
            </a:pPr>
            <a:r>
              <a:rPr lang="en-US" altLang="zh-CN" sz="2000" dirty="0">
                <a:solidFill>
                  <a:srgbClr val="C00000"/>
                </a:solidFill>
                <a:effectLst/>
                <a:latin typeface="微软雅黑" panose="020B0503020204020204" charset="-122"/>
                <a:ea typeface="微软雅黑" panose="020B0503020204020204" charset="-122"/>
              </a:rPr>
              <a:t>3.</a:t>
            </a:r>
            <a:r>
              <a:rPr lang="zh-CN" altLang="zh-CN" sz="2000" dirty="0">
                <a:solidFill>
                  <a:srgbClr val="C00000"/>
                </a:solidFill>
                <a:effectLst/>
                <a:latin typeface="微软雅黑" panose="020B0503020204020204" charset="-122"/>
                <a:ea typeface="微软雅黑" panose="020B0503020204020204" charset="-122"/>
              </a:rPr>
              <a:t>重点团队给予经费支持（个人补助和团队补助均在完成社会实践后进行发放）</a:t>
            </a:r>
            <a:r>
              <a:rPr lang="zh-CN" altLang="en-US" sz="2000" dirty="0">
                <a:solidFill>
                  <a:srgbClr val="C00000"/>
                </a:solidFill>
                <a:effectLst/>
                <a:latin typeface="微软雅黑" panose="020B0503020204020204" charset="-122"/>
                <a:ea typeface="微软雅黑" panose="020B0503020204020204" charset="-122"/>
              </a:rPr>
              <a:t>。</a:t>
            </a:r>
            <a:endParaRPr lang="zh-CN" altLang="en-US" sz="2000" dirty="0">
              <a:solidFill>
                <a:srgbClr val="C00000"/>
              </a:solidFill>
              <a:effectLst/>
              <a:latin typeface="微软雅黑" panose="020B0503020204020204" charset="-122"/>
              <a:ea typeface="微软雅黑" panose="020B0503020204020204" charset="-122"/>
            </a:endParaRPr>
          </a:p>
        </p:txBody>
      </p:sp>
      <p:sp>
        <p:nvSpPr>
          <p:cNvPr id="8" name="文本框 7"/>
          <p:cNvSpPr txBox="1"/>
          <p:nvPr/>
        </p:nvSpPr>
        <p:spPr>
          <a:xfrm>
            <a:off x="1128161" y="233188"/>
            <a:ext cx="474654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实践临行准备的主要内容</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ïş1ïḑe"/>
          <p:cNvSpPr/>
          <p:nvPr>
            <p:custDataLst>
              <p:tags r:id="rId1"/>
            </p:custDataLst>
          </p:nvPr>
        </p:nvSpPr>
        <p:spPr>
          <a:xfrm>
            <a:off x="414338" y="2384108"/>
            <a:ext cx="2636996" cy="2709386"/>
          </a:xfrm>
          <a:prstGeom prst="ellipse">
            <a:avLst/>
          </a:prstGeom>
          <a:solidFill>
            <a:schemeClr val="bg1"/>
          </a:solidFill>
          <a:ln w="15875" cap="rnd">
            <a:solidFill>
              <a:schemeClr val="accent1">
                <a:lumMod val="40000"/>
                <a:lumOff val="6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ctr">
              <a:lnSpc>
                <a:spcPct val="120000"/>
              </a:lnSpc>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注意做好从学生到实践者身份的转变</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ctr">
              <a:lnSpc>
                <a:spcPct val="120000"/>
              </a:lnSpc>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正视实践中遇到的困难，适应环境</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p:txBody>
      </p:sp>
      <p:sp>
        <p:nvSpPr>
          <p:cNvPr id="8" name="圆角矩形 4"/>
          <p:cNvSpPr/>
          <p:nvPr>
            <p:custDataLst>
              <p:tags r:id="rId2"/>
            </p:custDataLst>
          </p:nvPr>
        </p:nvSpPr>
        <p:spPr>
          <a:xfrm>
            <a:off x="713899" y="3752850"/>
            <a:ext cx="4967764" cy="669608"/>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199515" eaLnBrk="0" fontAlgn="base" hangingPunct="0">
              <a:lnSpc>
                <a:spcPct val="90000"/>
              </a:lnSpc>
              <a:spcBef>
                <a:spcPct val="0"/>
              </a:spcBef>
              <a:spcAft>
                <a:spcPct val="35000"/>
              </a:spcAft>
              <a:defRPr/>
            </a:pPr>
            <a:endParaRPr lang="zh-CN" altLang="en-US" sz="2700">
              <a:solidFill>
                <a:prstClr val="white"/>
              </a:solidFill>
            </a:endParaRPr>
          </a:p>
        </p:txBody>
      </p:sp>
      <p:sp>
        <p:nvSpPr>
          <p:cNvPr id="5" name="íṧlîḍé"/>
          <p:cNvSpPr/>
          <p:nvPr>
            <p:custDataLst>
              <p:tags r:id="rId3"/>
            </p:custDataLst>
          </p:nvPr>
        </p:nvSpPr>
        <p:spPr>
          <a:xfrm>
            <a:off x="3214688" y="2384108"/>
            <a:ext cx="2709386" cy="2709386"/>
          </a:xfrm>
          <a:prstGeom prst="ellipse">
            <a:avLst/>
          </a:prstGeom>
          <a:solidFill>
            <a:schemeClr val="bg1"/>
          </a:solidFill>
          <a:ln w="15875" cap="rnd">
            <a:solidFill>
              <a:srgbClr val="A22B17"/>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a:bodyPr>
          <a:lstStyle/>
          <a:p>
            <a:pPr algn="ctr">
              <a:lnSpc>
                <a:spcPct val="120000"/>
              </a:lnSpc>
              <a:buClrTx/>
              <a:buSzTx/>
              <a:buNone/>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提前了解疾病防护知识</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ctr">
              <a:lnSpc>
                <a:spcPct val="120000"/>
              </a:lnSpc>
              <a:buClrTx/>
              <a:buSzTx/>
              <a:buNone/>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选择较为安全的</a:t>
            </a:r>
            <a:r>
              <a:rPr lang="zh-CN" altLang="en-US" sz="1350" b="1" dirty="0">
                <a:solidFill>
                  <a:schemeClr val="tx1"/>
                </a:solidFill>
                <a:latin typeface="微软雅黑" panose="020B0503020204020204" charset="-122"/>
                <a:ea typeface="微软雅黑" panose="020B0503020204020204" charset="-122"/>
                <a:cs typeface="Arial" panose="020B0604020202020204" pitchFamily="34" charset="0"/>
              </a:rPr>
              <a:t>实践</a:t>
            </a: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地区</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ctr">
              <a:lnSpc>
                <a:spcPct val="120000"/>
              </a:lnSpc>
              <a:buClrTx/>
              <a:buSzTx/>
              <a:buNone/>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保持良好作息与生活</a:t>
            </a:r>
            <a:r>
              <a:rPr lang="zh-CN" altLang="en-US" sz="1350" b="1" dirty="0">
                <a:solidFill>
                  <a:schemeClr val="tx1"/>
                </a:solidFill>
                <a:latin typeface="微软雅黑" panose="020B0503020204020204" charset="-122"/>
                <a:ea typeface="微软雅黑" panose="020B0503020204020204" charset="-122"/>
                <a:cs typeface="Arial" panose="020B0604020202020204" pitchFamily="34" charset="0"/>
              </a:rPr>
              <a:t>习</a:t>
            </a: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惯</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ctr">
              <a:lnSpc>
                <a:spcPct val="120000"/>
              </a:lnSpc>
              <a:buClrTx/>
              <a:buSzTx/>
              <a:buNone/>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提前查询实践地医疗设施</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p:txBody>
      </p:sp>
      <p:sp>
        <p:nvSpPr>
          <p:cNvPr id="2" name="ïṩ1îḑê"/>
          <p:cNvSpPr txBox="1"/>
          <p:nvPr>
            <p:custDataLst>
              <p:tags r:id="rId4"/>
            </p:custDataLst>
          </p:nvPr>
        </p:nvSpPr>
        <p:spPr>
          <a:xfrm flipH="1">
            <a:off x="983933" y="2737962"/>
            <a:ext cx="1497330" cy="380524"/>
          </a:xfrm>
          <a:prstGeom prst="rect">
            <a:avLst/>
          </a:prstGeom>
        </p:spPr>
        <p:txBody>
          <a:bodyPr wrap="square">
            <a:noAutofit/>
          </a:bodyPr>
          <a:lstStyle/>
          <a:p>
            <a:pPr algn="ctr"/>
            <a:r>
              <a:rPr lang="zh-CN" altLang="en-US" dirty="0">
                <a:gradFill>
                  <a:gsLst>
                    <a:gs pos="0">
                      <a:srgbClr val="A22B17">
                        <a:lumMod val="90000"/>
                        <a:lumOff val="10000"/>
                      </a:srgbClr>
                    </a:gs>
                    <a:gs pos="99000">
                      <a:srgbClr val="A22B17">
                        <a:lumMod val="75000"/>
                        <a:lumOff val="25000"/>
                      </a:srgbClr>
                    </a:gs>
                  </a:gsLst>
                  <a:lin ang="0" scaled="1"/>
                </a:gradFill>
                <a:latin typeface="优设标题黑" panose="00000500000000000000" pitchFamily="2" charset="-122"/>
                <a:ea typeface="优设标题黑" panose="00000500000000000000" pitchFamily="2" charset="-122"/>
                <a:cs typeface="阿里巴巴普惠体 Heavy" pitchFamily="18" charset="-122"/>
              </a:rPr>
              <a:t>思想准备</a:t>
            </a:r>
            <a:endParaRPr lang="zh-CN" altLang="en-US" dirty="0">
              <a:gradFill>
                <a:gsLst>
                  <a:gs pos="0">
                    <a:srgbClr val="A22B17">
                      <a:lumMod val="90000"/>
                      <a:lumOff val="10000"/>
                    </a:srgbClr>
                  </a:gs>
                  <a:gs pos="99000">
                    <a:srgbClr val="A22B17">
                      <a:lumMod val="75000"/>
                      <a:lumOff val="25000"/>
                    </a:srgbClr>
                  </a:gs>
                </a:gsLst>
                <a:lin ang="0" scaled="1"/>
              </a:gradFill>
              <a:latin typeface="优设标题黑" panose="00000500000000000000" pitchFamily="2" charset="-122"/>
              <a:ea typeface="优设标题黑" panose="00000500000000000000" pitchFamily="2" charset="-122"/>
              <a:cs typeface="阿里巴巴普惠体 Heavy" pitchFamily="18" charset="-122"/>
            </a:endParaRPr>
          </a:p>
        </p:txBody>
      </p:sp>
      <p:sp>
        <p:nvSpPr>
          <p:cNvPr id="7" name="i$lîďé"/>
          <p:cNvSpPr/>
          <p:nvPr>
            <p:custDataLst>
              <p:tags r:id="rId5"/>
            </p:custDataLst>
          </p:nvPr>
        </p:nvSpPr>
        <p:spPr>
          <a:xfrm>
            <a:off x="6076474" y="2384108"/>
            <a:ext cx="2834640" cy="2709386"/>
          </a:xfrm>
          <a:prstGeom prst="ellipse">
            <a:avLst/>
          </a:prstGeom>
          <a:solidFill>
            <a:schemeClr val="bg1"/>
          </a:solidFill>
          <a:ln w="15875" cap="rnd">
            <a:solidFill>
              <a:schemeClr val="accent1">
                <a:lumMod val="40000"/>
                <a:lumOff val="60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rmAutofit lnSpcReduction="10000"/>
          </a:bodyPr>
          <a:lstStyle/>
          <a:p>
            <a:pPr algn="l">
              <a:lnSpc>
                <a:spcPct val="120000"/>
              </a:lnSpc>
              <a:buClrTx/>
              <a:buSzTx/>
              <a:buNone/>
            </a:pP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l">
              <a:lnSpc>
                <a:spcPct val="120000"/>
              </a:lnSpc>
              <a:buClrTx/>
              <a:buSzTx/>
              <a:buNone/>
            </a:pP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ctr">
              <a:lnSpc>
                <a:spcPct val="120000"/>
              </a:lnSpc>
              <a:buClrTx/>
              <a:buSzTx/>
              <a:buNone/>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统一思想认识：要有明确实践目标；</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ctr">
              <a:lnSpc>
                <a:spcPct val="120000"/>
              </a:lnSpc>
              <a:buClrTx/>
              <a:buSzTx/>
              <a:buNone/>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求同存异，加强沟通</a:t>
            </a:r>
            <a:endPar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endParaRPr>
          </a:p>
          <a:p>
            <a:pPr algn="ctr">
              <a:lnSpc>
                <a:spcPct val="120000"/>
              </a:lnSpc>
              <a:buClrTx/>
              <a:buSzTx/>
              <a:buNone/>
            </a:pPr>
            <a:r>
              <a:rPr lang="en-US" altLang="zh-CN" sz="1350" b="1" dirty="0">
                <a:solidFill>
                  <a:schemeClr val="tx1"/>
                </a:solidFill>
                <a:latin typeface="微软雅黑" panose="020B0503020204020204" charset="-122"/>
                <a:ea typeface="微软雅黑" panose="020B0503020204020204" charset="-122"/>
                <a:cs typeface="Arial" panose="020B0604020202020204" pitchFamily="34" charset="0"/>
              </a:rPr>
              <a:t>明确分工：符合工作需要，人尽其才；明确分工，相互协作</a:t>
            </a:r>
            <a:endParaRPr lang="en-US" altLang="zh-CN" sz="1200" b="1" dirty="0">
              <a:solidFill>
                <a:schemeClr val="tx1"/>
              </a:solidFill>
              <a:latin typeface="微软雅黑" panose="020B0503020204020204" charset="-122"/>
              <a:ea typeface="微软雅黑" panose="020B0503020204020204" charset="-122"/>
              <a:cs typeface="Arial" panose="020B0604020202020204" pitchFamily="34" charset="0"/>
            </a:endParaRPr>
          </a:p>
        </p:txBody>
      </p:sp>
      <p:sp>
        <p:nvSpPr>
          <p:cNvPr id="11" name="îşľîḍé"/>
          <p:cNvSpPr txBox="1"/>
          <p:nvPr>
            <p:custDataLst>
              <p:tags r:id="rId6"/>
            </p:custDataLst>
          </p:nvPr>
        </p:nvSpPr>
        <p:spPr>
          <a:xfrm flipH="1">
            <a:off x="3878104" y="2737962"/>
            <a:ext cx="1497330" cy="380524"/>
          </a:xfrm>
          <a:prstGeom prst="rect">
            <a:avLst/>
          </a:prstGeom>
        </p:spPr>
        <p:txBody>
          <a:bodyPr wrap="square">
            <a:noAutofit/>
          </a:bodyPr>
          <a:lstStyle/>
          <a:p>
            <a:pPr algn="ctr"/>
            <a:r>
              <a:rPr lang="zh-CN" altLang="en-US" dirty="0">
                <a:gradFill>
                  <a:gsLst>
                    <a:gs pos="0">
                      <a:srgbClr val="A22B17">
                        <a:lumMod val="90000"/>
                        <a:lumOff val="10000"/>
                      </a:srgbClr>
                    </a:gs>
                    <a:gs pos="99000">
                      <a:srgbClr val="A22B17">
                        <a:lumMod val="75000"/>
                        <a:lumOff val="25000"/>
                      </a:srgbClr>
                    </a:gs>
                  </a:gsLst>
                  <a:lin ang="0" scaled="1"/>
                </a:gradFill>
                <a:latin typeface="优设标题黑" panose="00000500000000000000" pitchFamily="2" charset="-122"/>
                <a:ea typeface="优设标题黑" panose="00000500000000000000" pitchFamily="2" charset="-122"/>
                <a:cs typeface="阿里巴巴普惠体 Heavy" pitchFamily="18" charset="-122"/>
              </a:rPr>
              <a:t>疾病预防</a:t>
            </a:r>
            <a:endParaRPr lang="zh-CN" altLang="en-US" dirty="0">
              <a:gradFill>
                <a:gsLst>
                  <a:gs pos="0">
                    <a:srgbClr val="A22B17">
                      <a:lumMod val="90000"/>
                      <a:lumOff val="10000"/>
                    </a:srgbClr>
                  </a:gs>
                  <a:gs pos="99000">
                    <a:srgbClr val="A22B17">
                      <a:lumMod val="75000"/>
                      <a:lumOff val="25000"/>
                    </a:srgbClr>
                  </a:gs>
                </a:gsLst>
                <a:lin ang="0" scaled="1"/>
              </a:gradFill>
              <a:latin typeface="优设标题黑" panose="00000500000000000000" pitchFamily="2" charset="-122"/>
              <a:ea typeface="优设标题黑" panose="00000500000000000000" pitchFamily="2" charset="-122"/>
              <a:cs typeface="阿里巴巴普惠体 Heavy" pitchFamily="18" charset="-122"/>
            </a:endParaRPr>
          </a:p>
        </p:txBody>
      </p:sp>
      <p:sp>
        <p:nvSpPr>
          <p:cNvPr id="12" name="ïṧḷiḍè"/>
          <p:cNvSpPr/>
          <p:nvPr>
            <p:custDataLst>
              <p:tags r:id="rId7"/>
            </p:custDataLst>
          </p:nvPr>
        </p:nvSpPr>
        <p:spPr>
          <a:xfrm flipH="1">
            <a:off x="3754755" y="3696970"/>
            <a:ext cx="1722755" cy="389890"/>
          </a:xfrm>
          <a:prstGeom prst="rect">
            <a:avLst/>
          </a:prstGeom>
          <a:ln>
            <a:noFill/>
          </a:ln>
        </p:spPr>
        <p:txBody>
          <a:bodyPr wrap="square" lIns="68580" tIns="34290" rIns="68580" bIns="34290" anchor="t">
            <a:noAutofit/>
          </a:bodyPr>
          <a:lstStyle/>
          <a:p>
            <a:pPr>
              <a:lnSpc>
                <a:spcPct val="130000"/>
              </a:lnSpc>
            </a:pPr>
            <a:endParaRPr lang="zh-CN" altLang="en-US" sz="600" dirty="0">
              <a:gradFill>
                <a:gsLst>
                  <a:gs pos="0">
                    <a:srgbClr val="A22B17">
                      <a:lumMod val="90000"/>
                      <a:lumOff val="10000"/>
                    </a:srgbClr>
                  </a:gs>
                  <a:gs pos="99000">
                    <a:srgbClr val="A22B17">
                      <a:lumMod val="75000"/>
                      <a:lumOff val="25000"/>
                    </a:srgbClr>
                  </a:gs>
                </a:gsLst>
                <a:lin ang="0" scaled="1"/>
              </a:gradFill>
              <a:latin typeface="阿里巴巴普惠体" panose="00020600040101010101" pitchFamily="18" charset="-122"/>
              <a:ea typeface="阿里巴巴普惠体" panose="00020600040101010101" pitchFamily="18" charset="-122"/>
            </a:endParaRPr>
          </a:p>
        </p:txBody>
      </p:sp>
      <p:sp>
        <p:nvSpPr>
          <p:cNvPr id="14" name="iŝḻîďê"/>
          <p:cNvSpPr txBox="1"/>
          <p:nvPr>
            <p:custDataLst>
              <p:tags r:id="rId8"/>
            </p:custDataLst>
          </p:nvPr>
        </p:nvSpPr>
        <p:spPr>
          <a:xfrm flipH="1">
            <a:off x="6807994" y="2732723"/>
            <a:ext cx="1497330" cy="380524"/>
          </a:xfrm>
          <a:prstGeom prst="rect">
            <a:avLst/>
          </a:prstGeom>
        </p:spPr>
        <p:txBody>
          <a:bodyPr wrap="square">
            <a:noAutofit/>
          </a:bodyPr>
          <a:lstStyle/>
          <a:p>
            <a:pPr algn="ctr"/>
            <a:r>
              <a:rPr lang="zh-CN" altLang="en-US" dirty="0">
                <a:gradFill>
                  <a:gsLst>
                    <a:gs pos="0">
                      <a:srgbClr val="A22B17">
                        <a:lumMod val="90000"/>
                        <a:lumOff val="10000"/>
                      </a:srgbClr>
                    </a:gs>
                    <a:gs pos="99000">
                      <a:srgbClr val="A22B17">
                        <a:lumMod val="75000"/>
                        <a:lumOff val="25000"/>
                      </a:srgbClr>
                    </a:gs>
                  </a:gsLst>
                  <a:lin ang="0" scaled="1"/>
                </a:gradFill>
                <a:latin typeface="优设标题黑" panose="00000500000000000000" pitchFamily="2" charset="-122"/>
                <a:ea typeface="优设标题黑" panose="00000500000000000000" pitchFamily="2" charset="-122"/>
                <a:cs typeface="阿里巴巴普惠体 Heavy" pitchFamily="18" charset="-122"/>
              </a:rPr>
              <a:t>团队建设</a:t>
            </a:r>
            <a:endParaRPr lang="zh-CN" altLang="en-US" dirty="0">
              <a:gradFill>
                <a:gsLst>
                  <a:gs pos="0">
                    <a:srgbClr val="A22B17">
                      <a:lumMod val="90000"/>
                      <a:lumOff val="10000"/>
                    </a:srgbClr>
                  </a:gs>
                  <a:gs pos="99000">
                    <a:srgbClr val="A22B17">
                      <a:lumMod val="75000"/>
                      <a:lumOff val="25000"/>
                    </a:srgbClr>
                  </a:gs>
                </a:gsLst>
                <a:lin ang="0" scaled="1"/>
              </a:gradFill>
              <a:latin typeface="优设标题黑" panose="00000500000000000000" pitchFamily="2" charset="-122"/>
              <a:ea typeface="优设标题黑" panose="00000500000000000000" pitchFamily="2" charset="-122"/>
              <a:cs typeface="阿里巴巴普惠体 Heavy" pitchFamily="18" charset="-122"/>
            </a:endParaRPr>
          </a:p>
          <a:p>
            <a:pPr algn="ctr"/>
            <a:endParaRPr lang="zh-CN" altLang="en-US" dirty="0">
              <a:gradFill>
                <a:gsLst>
                  <a:gs pos="0">
                    <a:srgbClr val="A22B17">
                      <a:lumMod val="90000"/>
                      <a:lumOff val="10000"/>
                    </a:srgbClr>
                  </a:gs>
                  <a:gs pos="99000">
                    <a:srgbClr val="A22B17">
                      <a:lumMod val="75000"/>
                      <a:lumOff val="25000"/>
                    </a:srgbClr>
                  </a:gs>
                </a:gsLst>
                <a:lin ang="0" scaled="1"/>
              </a:gradFill>
              <a:latin typeface="优设标题黑" panose="00000500000000000000" pitchFamily="2" charset="-122"/>
              <a:ea typeface="优设标题黑" panose="00000500000000000000" pitchFamily="2" charset="-122"/>
              <a:cs typeface="阿里巴巴普惠体 Heavy" pitchFamily="18" charset="-122"/>
            </a:endParaRPr>
          </a:p>
        </p:txBody>
      </p:sp>
      <p:sp>
        <p:nvSpPr>
          <p:cNvPr id="17" name="isļídê"/>
          <p:cNvSpPr/>
          <p:nvPr>
            <p:custDataLst>
              <p:tags r:id="rId9"/>
            </p:custDataLst>
          </p:nvPr>
        </p:nvSpPr>
        <p:spPr>
          <a:xfrm flipH="1">
            <a:off x="6137910" y="3696970"/>
            <a:ext cx="1547495" cy="389890"/>
          </a:xfrm>
          <a:prstGeom prst="rect">
            <a:avLst/>
          </a:prstGeom>
          <a:ln>
            <a:noFill/>
          </a:ln>
        </p:spPr>
        <p:txBody>
          <a:bodyPr wrap="square" lIns="68580" tIns="34290" rIns="68580" bIns="34290" anchor="t">
            <a:noAutofit/>
          </a:bodyPr>
          <a:lstStyle/>
          <a:p>
            <a:pPr>
              <a:lnSpc>
                <a:spcPct val="130000"/>
              </a:lnSpc>
            </a:pPr>
            <a:endParaRPr lang="zh-CN" altLang="en-US" sz="600" dirty="0">
              <a:gradFill>
                <a:gsLst>
                  <a:gs pos="0">
                    <a:srgbClr val="A22B17">
                      <a:lumMod val="90000"/>
                      <a:lumOff val="10000"/>
                    </a:srgbClr>
                  </a:gs>
                  <a:gs pos="99000">
                    <a:srgbClr val="A22B17">
                      <a:lumMod val="75000"/>
                      <a:lumOff val="25000"/>
                    </a:srgbClr>
                  </a:gs>
                </a:gsLst>
                <a:lin ang="0" scaled="1"/>
              </a:gradFill>
              <a:latin typeface="阿里巴巴普惠体" panose="00020600040101010101" pitchFamily="18" charset="-122"/>
              <a:ea typeface="阿里巴巴普惠体" panose="00020600040101010101" pitchFamily="18" charset="-122"/>
            </a:endParaRPr>
          </a:p>
        </p:txBody>
      </p:sp>
      <p:sp>
        <p:nvSpPr>
          <p:cNvPr id="3" name="文本框 2"/>
          <p:cNvSpPr txBox="1"/>
          <p:nvPr/>
        </p:nvSpPr>
        <p:spPr>
          <a:xfrm>
            <a:off x="3117056" y="1704022"/>
            <a:ext cx="2909888" cy="415498"/>
          </a:xfrm>
          <a:prstGeom prst="rect">
            <a:avLst/>
          </a:prstGeom>
          <a:noFill/>
        </p:spPr>
        <p:txBody>
          <a:bodyPr wrap="square" rtlCol="0">
            <a:spAutoFit/>
          </a:bodyPr>
          <a:lstStyle/>
          <a:p>
            <a:pPr algn="ctr"/>
            <a:r>
              <a:rPr lang="zh-CN" altLang="en-US" sz="2100"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rPr>
              <a:t>自我调整</a:t>
            </a:r>
            <a:endParaRPr lang="zh-CN" altLang="en-US" sz="2100"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endParaRPr>
          </a:p>
        </p:txBody>
      </p:sp>
      <p:sp>
        <p:nvSpPr>
          <p:cNvPr id="4" name="文本框 3"/>
          <p:cNvSpPr txBox="1"/>
          <p:nvPr/>
        </p:nvSpPr>
        <p:spPr>
          <a:xfrm>
            <a:off x="1128161" y="233188"/>
            <a:ext cx="474654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社会实践临行准备自我调整</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29853" y="1618297"/>
            <a:ext cx="3822859" cy="500063"/>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（一）团队成员结构（</a:t>
            </a: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样例）</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sp>
        <p:nvSpPr>
          <p:cNvPr id="11" name="文本框 10"/>
          <p:cNvSpPr txBox="1"/>
          <p:nvPr/>
        </p:nvSpPr>
        <p:spPr>
          <a:xfrm>
            <a:off x="753745" y="2077720"/>
            <a:ext cx="7809865" cy="3862705"/>
          </a:xfrm>
          <a:prstGeom prst="rect">
            <a:avLst/>
          </a:prstGeom>
          <a:noFill/>
        </p:spPr>
        <p:txBody>
          <a:bodyPr wrap="square" rtlCol="0" anchor="t">
            <a:noAutofit/>
          </a:bodyPr>
          <a:lstStyle/>
          <a:p>
            <a:pPr indent="342900" algn="l">
              <a:lnSpc>
                <a:spcPct val="200000"/>
              </a:lnSpc>
            </a:pPr>
            <a:r>
              <a:rPr lang="zh-CN" altLang="en-US" sz="2000" b="1" kern="100" dirty="0">
                <a:latin typeface="微软雅黑" panose="020B0503020204020204" charset="-122"/>
                <a:ea typeface="微软雅黑" panose="020B0503020204020204" charset="-122"/>
                <a:sym typeface="+mn-ea"/>
              </a:rPr>
              <a:t>队长</a:t>
            </a:r>
            <a:r>
              <a:rPr lang="en-US" altLang="zh-CN" sz="2000" b="1" kern="100" dirty="0">
                <a:latin typeface="微软雅黑" panose="020B0503020204020204" charset="-122"/>
                <a:ea typeface="微软雅黑" panose="020B0503020204020204" charset="-122"/>
                <a:sym typeface="+mn-ea"/>
              </a:rPr>
              <a:t>&amp;</a:t>
            </a:r>
            <a:r>
              <a:rPr lang="zh-CN" altLang="en-US" sz="2000" b="1" kern="100" dirty="0">
                <a:latin typeface="微软雅黑" panose="020B0503020204020204" charset="-122"/>
                <a:ea typeface="微软雅黑" panose="020B0503020204020204" charset="-122"/>
                <a:sym typeface="+mn-ea"/>
              </a:rPr>
              <a:t>副队长：</a:t>
            </a:r>
            <a:r>
              <a:rPr lang="zh-CN" altLang="en-US" sz="2000" kern="100" dirty="0">
                <a:latin typeface="微软雅黑" panose="020B0503020204020204" charset="-122"/>
                <a:ea typeface="微软雅黑" panose="020B0503020204020204" charset="-122"/>
                <a:sym typeface="+mn-ea"/>
              </a:rPr>
              <a:t>组织团队开展实践进行分工，负责组织统筹工作</a:t>
            </a:r>
            <a:endParaRPr lang="zh-CN" altLang="en-US" sz="2000" kern="100" dirty="0">
              <a:latin typeface="微软雅黑" panose="020B0503020204020204" charset="-122"/>
              <a:ea typeface="微软雅黑" panose="020B0503020204020204" charset="-122"/>
              <a:sym typeface="+mn-ea"/>
            </a:endParaRPr>
          </a:p>
          <a:p>
            <a:pPr indent="342900" algn="l">
              <a:lnSpc>
                <a:spcPct val="200000"/>
              </a:lnSpc>
            </a:pPr>
            <a:r>
              <a:rPr lang="zh-CN" altLang="en-US" sz="2000" b="1" kern="100" dirty="0">
                <a:latin typeface="微软雅黑" panose="020B0503020204020204" charset="-122"/>
                <a:ea typeface="微软雅黑" panose="020B0503020204020204" charset="-122"/>
                <a:sym typeface="+mn-ea"/>
              </a:rPr>
              <a:t>文案组：</a:t>
            </a:r>
            <a:r>
              <a:rPr lang="zh-CN" altLang="en-US" sz="2000" kern="100" dirty="0">
                <a:latin typeface="微软雅黑" panose="020B0503020204020204" charset="-122"/>
                <a:ea typeface="微软雅黑" panose="020B0503020204020204" charset="-122"/>
                <a:sym typeface="+mn-ea"/>
              </a:rPr>
              <a:t>撰写公众号推文、新闻稿、论文、实践报告等</a:t>
            </a:r>
            <a:endParaRPr lang="zh-CN" altLang="en-US" sz="2000" kern="100" dirty="0">
              <a:latin typeface="微软雅黑" panose="020B0503020204020204" charset="-122"/>
              <a:ea typeface="微软雅黑" panose="020B0503020204020204" charset="-122"/>
              <a:sym typeface="+mn-ea"/>
            </a:endParaRPr>
          </a:p>
          <a:p>
            <a:pPr indent="342900" algn="l">
              <a:lnSpc>
                <a:spcPct val="200000"/>
              </a:lnSpc>
            </a:pPr>
            <a:r>
              <a:rPr lang="zh-CN" altLang="en-US" sz="2000" b="1" kern="100" dirty="0">
                <a:latin typeface="微软雅黑" panose="020B0503020204020204" charset="-122"/>
                <a:ea typeface="微软雅黑" panose="020B0503020204020204" charset="-122"/>
                <a:sym typeface="+mn-ea"/>
              </a:rPr>
              <a:t>宣传组：</a:t>
            </a:r>
            <a:r>
              <a:rPr lang="zh-CN" altLang="en-US" sz="2000" kern="100" dirty="0">
                <a:latin typeface="微软雅黑" panose="020B0503020204020204" charset="-122"/>
                <a:ea typeface="微软雅黑" panose="020B0503020204020204" charset="-122"/>
                <a:sym typeface="+mn-ea"/>
              </a:rPr>
              <a:t>进行微信公众号推送排版、微电影视频剪辑</a:t>
            </a:r>
            <a:endParaRPr lang="zh-CN" altLang="en-US" sz="2000" kern="100" dirty="0">
              <a:latin typeface="微软雅黑" panose="020B0503020204020204" charset="-122"/>
              <a:ea typeface="微软雅黑" panose="020B0503020204020204" charset="-122"/>
              <a:sym typeface="+mn-ea"/>
            </a:endParaRPr>
          </a:p>
          <a:p>
            <a:pPr indent="342900" algn="l">
              <a:lnSpc>
                <a:spcPct val="200000"/>
              </a:lnSpc>
            </a:pPr>
            <a:r>
              <a:rPr lang="zh-CN" altLang="en-US" sz="2000" b="1" kern="100" dirty="0">
                <a:latin typeface="微软雅黑" panose="020B0503020204020204" charset="-122"/>
                <a:ea typeface="微软雅黑" panose="020B0503020204020204" charset="-122"/>
                <a:sym typeface="+mn-ea"/>
              </a:rPr>
              <a:t>技术组：</a:t>
            </a:r>
            <a:r>
              <a:rPr lang="zh-CN" altLang="en-US" sz="2000" kern="100" dirty="0">
                <a:latin typeface="微软雅黑" panose="020B0503020204020204" charset="-122"/>
                <a:ea typeface="微软雅黑" panose="020B0503020204020204" charset="-122"/>
                <a:sym typeface="+mn-ea"/>
              </a:rPr>
              <a:t>负责小程序搭建、网站设计、平台运行等</a:t>
            </a:r>
            <a:endParaRPr lang="zh-CN" altLang="en-US" sz="2000" kern="100" dirty="0">
              <a:latin typeface="微软雅黑" panose="020B0503020204020204" charset="-122"/>
              <a:ea typeface="微软雅黑" panose="020B0503020204020204" charset="-122"/>
              <a:sym typeface="+mn-ea"/>
            </a:endParaRPr>
          </a:p>
          <a:p>
            <a:pPr indent="342900" algn="l">
              <a:lnSpc>
                <a:spcPct val="200000"/>
              </a:lnSpc>
            </a:pPr>
            <a:r>
              <a:rPr lang="zh-CN" altLang="en-US" sz="2000" b="1" kern="100" dirty="0">
                <a:latin typeface="微软雅黑" panose="020B0503020204020204" charset="-122"/>
                <a:ea typeface="微软雅黑" panose="020B0503020204020204" charset="-122"/>
                <a:sym typeface="+mn-ea"/>
              </a:rPr>
              <a:t>后勤联络组：</a:t>
            </a:r>
            <a:r>
              <a:rPr lang="zh-CN" altLang="en-US" sz="2000" kern="100" dirty="0">
                <a:latin typeface="微软雅黑" panose="020B0503020204020204" charset="-122"/>
                <a:ea typeface="微软雅黑" panose="020B0503020204020204" charset="-122"/>
                <a:sym typeface="+mn-ea"/>
              </a:rPr>
              <a:t>管理团队财务以及物资，承担实践期间相关事宜的沟通协调工作</a:t>
            </a:r>
            <a:endParaRPr lang="zh-CN" altLang="en-US" sz="2000" kern="100" dirty="0">
              <a:latin typeface="微软雅黑" panose="020B0503020204020204" charset="-122"/>
              <a:ea typeface="微软雅黑" panose="020B0503020204020204" charset="-122"/>
              <a:sym typeface="+mn-ea"/>
            </a:endParaRPr>
          </a:p>
          <a:p>
            <a:pPr indent="342900" algn="l">
              <a:lnSpc>
                <a:spcPct val="150000"/>
              </a:lnSpc>
            </a:pPr>
            <a:endParaRPr lang="zh-CN" altLang="zh-CN" sz="2000" kern="100" dirty="0">
              <a:latin typeface="微软雅黑" panose="020B0503020204020204" charset="-122"/>
              <a:ea typeface="微软雅黑" panose="020B0503020204020204" charset="-122"/>
              <a:sym typeface="+mn-ea"/>
            </a:endParaRPr>
          </a:p>
        </p:txBody>
      </p:sp>
      <p:sp>
        <p:nvSpPr>
          <p:cNvPr id="2" name="文本框 1"/>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实践团队的团队建设</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29853" y="1618297"/>
            <a:ext cx="3822859" cy="500063"/>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（二）团队建设的原则和途径</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sp>
        <p:nvSpPr>
          <p:cNvPr id="11" name="文本框 10"/>
          <p:cNvSpPr txBox="1"/>
          <p:nvPr/>
        </p:nvSpPr>
        <p:spPr>
          <a:xfrm>
            <a:off x="546735" y="2395220"/>
            <a:ext cx="7989570" cy="2881630"/>
          </a:xfrm>
          <a:prstGeom prst="rect">
            <a:avLst/>
          </a:prstGeom>
          <a:noFill/>
        </p:spPr>
        <p:txBody>
          <a:bodyPr wrap="square" rtlCol="0" anchor="t">
            <a:noAutofit/>
          </a:bodyPr>
          <a:lstStyle/>
          <a:p>
            <a:pPr algn="just" eaLnBrk="0" fontAlgn="base" hangingPunct="0">
              <a:lnSpc>
                <a:spcPct val="130000"/>
              </a:lnSpc>
              <a:spcBef>
                <a:spcPts val="450"/>
              </a:spcBef>
              <a:spcAft>
                <a:spcPct val="0"/>
              </a:spcAft>
              <a:defRPr/>
            </a:pPr>
            <a:r>
              <a:rPr lang="en-US" altLang="zh-CN" sz="2100" b="1" dirty="0">
                <a:solidFill>
                  <a:prstClr val="black"/>
                </a:solidFill>
                <a:latin typeface="楷体" panose="02010609060101010101" pitchFamily="49" charset="-122"/>
                <a:ea typeface="楷体" panose="02010609060101010101" pitchFamily="49" charset="-122"/>
                <a:sym typeface="+mn-ea"/>
              </a:rPr>
              <a:t>    </a:t>
            </a:r>
            <a:r>
              <a:rPr lang="en-US" altLang="zh-CN" sz="2100" b="1" dirty="0" err="1">
                <a:solidFill>
                  <a:prstClr val="black"/>
                </a:solidFill>
                <a:latin typeface="微软雅黑" panose="020B0503020204020204" charset="-122"/>
                <a:ea typeface="微软雅黑" panose="020B0503020204020204" charset="-122"/>
                <a:sym typeface="+mn-ea"/>
              </a:rPr>
              <a:t>团队建设的原则</a:t>
            </a:r>
            <a:endParaRPr lang="en-US" altLang="zh-CN" sz="2100" b="1" dirty="0">
              <a:solidFill>
                <a:prstClr val="black"/>
              </a:solidFill>
              <a:latin typeface="微软雅黑" panose="020B0503020204020204" charset="-122"/>
              <a:ea typeface="微软雅黑" panose="020B0503020204020204" charset="-122"/>
            </a:endParaRPr>
          </a:p>
          <a:p>
            <a:pPr marL="0" lvl="1" algn="just" eaLnBrk="0" fontAlgn="base" hangingPunct="0">
              <a:lnSpc>
                <a:spcPct val="130000"/>
              </a:lnSpc>
              <a:spcBef>
                <a:spcPts val="450"/>
              </a:spcBef>
              <a:spcAft>
                <a:spcPct val="0"/>
              </a:spcAft>
              <a:defRPr/>
            </a:pPr>
            <a:r>
              <a:rPr lang="en-US" altLang="zh-CN" sz="2100" dirty="0">
                <a:solidFill>
                  <a:prstClr val="black"/>
                </a:solidFill>
                <a:latin typeface="楷体" panose="02010609060101010101" pitchFamily="49" charset="-122"/>
                <a:ea typeface="楷体" panose="02010609060101010101" pitchFamily="49" charset="-122"/>
                <a:sym typeface="+mn-ea"/>
              </a:rPr>
              <a:t>    </a:t>
            </a:r>
            <a:r>
              <a:rPr lang="en-US" altLang="zh-CN" sz="2100" dirty="0" err="1">
                <a:solidFill>
                  <a:prstClr val="black"/>
                </a:solidFill>
                <a:latin typeface="微软雅黑" panose="020B0503020204020204" charset="-122"/>
                <a:ea typeface="微软雅黑" panose="020B0503020204020204" charset="-122"/>
                <a:sym typeface="+mn-ea"/>
              </a:rPr>
              <a:t>自愿选择、目标一致、分工互补、资源整合、精确指导</a:t>
            </a:r>
            <a:r>
              <a:rPr lang="en-US" altLang="zh-CN" sz="2100" dirty="0">
                <a:solidFill>
                  <a:prstClr val="black"/>
                </a:solidFill>
                <a:latin typeface="微软雅黑" panose="020B0503020204020204" charset="-122"/>
                <a:ea typeface="微软雅黑" panose="020B0503020204020204" charset="-122"/>
                <a:sym typeface="+mn-ea"/>
              </a:rPr>
              <a:t>。</a:t>
            </a:r>
            <a:endParaRPr lang="en-US" altLang="zh-CN" sz="2100" dirty="0">
              <a:solidFill>
                <a:prstClr val="black"/>
              </a:solidFill>
              <a:latin typeface="微软雅黑" panose="020B0503020204020204" charset="-122"/>
              <a:ea typeface="微软雅黑" panose="020B0503020204020204" charset="-122"/>
            </a:endParaRPr>
          </a:p>
          <a:p>
            <a:pPr algn="just" eaLnBrk="0" fontAlgn="base" hangingPunct="0">
              <a:lnSpc>
                <a:spcPct val="130000"/>
              </a:lnSpc>
              <a:spcBef>
                <a:spcPts val="450"/>
              </a:spcBef>
              <a:spcAft>
                <a:spcPct val="0"/>
              </a:spcAft>
              <a:defRPr/>
            </a:pPr>
            <a:r>
              <a:rPr lang="en-US" altLang="zh-CN" sz="2100" b="1" dirty="0">
                <a:solidFill>
                  <a:prstClr val="black"/>
                </a:solidFill>
                <a:latin typeface="楷体" panose="02010609060101010101" pitchFamily="49" charset="-122"/>
                <a:ea typeface="楷体" panose="02010609060101010101" pitchFamily="49" charset="-122"/>
                <a:sym typeface="+mn-ea"/>
              </a:rPr>
              <a:t>    </a:t>
            </a:r>
            <a:r>
              <a:rPr lang="en-US" altLang="zh-CN" sz="2100" b="1" dirty="0" err="1">
                <a:solidFill>
                  <a:prstClr val="black"/>
                </a:solidFill>
                <a:latin typeface="微软雅黑" panose="020B0503020204020204" charset="-122"/>
                <a:ea typeface="微软雅黑" panose="020B0503020204020204" charset="-122"/>
                <a:sym typeface="+mn-ea"/>
              </a:rPr>
              <a:t>团队建设的途径</a:t>
            </a:r>
            <a:endParaRPr lang="en-US" altLang="zh-CN" sz="2100" b="1" dirty="0">
              <a:solidFill>
                <a:prstClr val="black"/>
              </a:solidFill>
              <a:latin typeface="微软雅黑" panose="020B0503020204020204" charset="-122"/>
              <a:ea typeface="微软雅黑" panose="020B0503020204020204" charset="-122"/>
            </a:endParaRPr>
          </a:p>
          <a:p>
            <a:pPr marL="0" lvl="1" algn="just" eaLnBrk="0" fontAlgn="base" hangingPunct="0">
              <a:lnSpc>
                <a:spcPct val="130000"/>
              </a:lnSpc>
              <a:spcBef>
                <a:spcPts val="450"/>
              </a:spcBef>
              <a:spcAft>
                <a:spcPct val="0"/>
              </a:spcAft>
              <a:defRPr/>
            </a:pPr>
            <a:r>
              <a:rPr lang="en-US" altLang="zh-CN" sz="2100" dirty="0">
                <a:solidFill>
                  <a:prstClr val="black"/>
                </a:solidFill>
                <a:latin typeface="楷体" panose="02010609060101010101" pitchFamily="49" charset="-122"/>
                <a:ea typeface="楷体" panose="02010609060101010101" pitchFamily="49" charset="-122"/>
                <a:sym typeface="+mn-ea"/>
              </a:rPr>
              <a:t>    </a:t>
            </a:r>
            <a:r>
              <a:rPr lang="en-US" altLang="zh-CN" sz="2100" dirty="0" err="1">
                <a:solidFill>
                  <a:prstClr val="black"/>
                </a:solidFill>
                <a:latin typeface="微软雅黑" panose="020B0503020204020204" charset="-122"/>
                <a:ea typeface="微软雅黑" panose="020B0503020204020204" charset="-122"/>
                <a:sym typeface="+mn-ea"/>
              </a:rPr>
              <a:t>按照可招募途径进行分类：班级组队、寝室组队、同乡组队、网络组队</a:t>
            </a:r>
            <a:r>
              <a:rPr lang="zh-CN" altLang="en-US" sz="2100" dirty="0">
                <a:solidFill>
                  <a:prstClr val="black"/>
                </a:solidFill>
                <a:latin typeface="微软雅黑" panose="020B0503020204020204" charset="-122"/>
                <a:ea typeface="微软雅黑" panose="020B0503020204020204" charset="-122"/>
                <a:sym typeface="+mn-ea"/>
              </a:rPr>
              <a:t>。</a:t>
            </a:r>
            <a:endParaRPr lang="en-US" altLang="zh-CN" sz="2100" dirty="0">
              <a:solidFill>
                <a:prstClr val="black"/>
              </a:solidFill>
              <a:latin typeface="微软雅黑" panose="020B0503020204020204" charset="-122"/>
              <a:ea typeface="微软雅黑" panose="020B0503020204020204" charset="-122"/>
            </a:endParaRPr>
          </a:p>
          <a:p>
            <a:pPr marL="0" lvl="1" algn="just" eaLnBrk="0" fontAlgn="base" hangingPunct="0">
              <a:lnSpc>
                <a:spcPct val="130000"/>
              </a:lnSpc>
              <a:spcBef>
                <a:spcPts val="450"/>
              </a:spcBef>
              <a:spcAft>
                <a:spcPct val="0"/>
              </a:spcAft>
              <a:defRPr/>
            </a:pPr>
            <a:r>
              <a:rPr lang="en-US" altLang="zh-CN" sz="2100" dirty="0">
                <a:solidFill>
                  <a:prstClr val="black"/>
                </a:solidFill>
                <a:latin typeface="微软雅黑" panose="020B0503020204020204" charset="-122"/>
                <a:ea typeface="微软雅黑" panose="020B0503020204020204" charset="-122"/>
                <a:sym typeface="+mn-ea"/>
              </a:rPr>
              <a:t>       </a:t>
            </a:r>
            <a:r>
              <a:rPr lang="en-US" altLang="zh-CN" sz="2100" dirty="0" err="1">
                <a:solidFill>
                  <a:prstClr val="black"/>
                </a:solidFill>
                <a:latin typeface="微软雅黑" panose="020B0503020204020204" charset="-122"/>
                <a:ea typeface="微软雅黑" panose="020B0503020204020204" charset="-122"/>
                <a:sym typeface="+mn-ea"/>
              </a:rPr>
              <a:t>按照实践进程顺序分类：项目组队、兴趣组队</a:t>
            </a:r>
            <a:r>
              <a:rPr lang="zh-CN" altLang="en-US" sz="2100" dirty="0">
                <a:solidFill>
                  <a:prstClr val="black"/>
                </a:solidFill>
                <a:latin typeface="微软雅黑" panose="020B0503020204020204" charset="-122"/>
                <a:ea typeface="微软雅黑" panose="020B0503020204020204" charset="-122"/>
                <a:sym typeface="+mn-ea"/>
              </a:rPr>
              <a:t>。</a:t>
            </a:r>
            <a:endParaRPr lang="en-US" altLang="zh-CN" sz="2100" dirty="0">
              <a:solidFill>
                <a:prstClr val="black"/>
              </a:solidFill>
              <a:latin typeface="微软雅黑" panose="020B0503020204020204" charset="-122"/>
              <a:ea typeface="微软雅黑" panose="020B0503020204020204" charset="-122"/>
              <a:sym typeface="+mn-ea"/>
            </a:endParaRPr>
          </a:p>
        </p:txBody>
      </p:sp>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实践团队的团队建设</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459355" y="1618298"/>
            <a:ext cx="4225290"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（三）团队建设方法及内容</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sp>
        <p:nvSpPr>
          <p:cNvPr id="11" name="文本框 10"/>
          <p:cNvSpPr txBox="1"/>
          <p:nvPr/>
        </p:nvSpPr>
        <p:spPr>
          <a:xfrm>
            <a:off x="1292067" y="2217896"/>
            <a:ext cx="6559391" cy="2803208"/>
          </a:xfrm>
          <a:prstGeom prst="rect">
            <a:avLst/>
          </a:prstGeom>
          <a:noFill/>
        </p:spPr>
        <p:txBody>
          <a:bodyPr wrap="square" rtlCol="0" anchor="t">
            <a:noAutofit/>
          </a:bodyPr>
          <a:lstStyle/>
          <a:p>
            <a:pPr indent="228600" algn="ctr">
              <a:lnSpc>
                <a:spcPct val="150000"/>
              </a:lnSpc>
            </a:pPr>
            <a:r>
              <a:rPr lang="zh-CN" altLang="zh-CN" sz="2700" kern="100" dirty="0">
                <a:latin typeface="微软雅黑" panose="020B0503020204020204" charset="-122"/>
                <a:ea typeface="微软雅黑" panose="020B0503020204020204" charset="-122"/>
                <a:sym typeface="+mn-ea"/>
              </a:rPr>
              <a:t>1.统一实践认识</a:t>
            </a:r>
            <a:endParaRPr lang="zh-CN" altLang="zh-CN" sz="2700" kern="100" dirty="0">
              <a:latin typeface="微软雅黑" panose="020B0503020204020204" charset="-122"/>
              <a:ea typeface="微软雅黑" panose="020B0503020204020204" charset="-122"/>
              <a:sym typeface="+mn-ea"/>
            </a:endParaRPr>
          </a:p>
          <a:p>
            <a:pPr indent="228600" algn="ctr">
              <a:lnSpc>
                <a:spcPct val="150000"/>
              </a:lnSpc>
            </a:pPr>
            <a:r>
              <a:rPr lang="zh-CN" altLang="zh-CN" sz="2700" kern="100" dirty="0">
                <a:latin typeface="微软雅黑" panose="020B0503020204020204" charset="-122"/>
                <a:ea typeface="微软雅黑" panose="020B0503020204020204" charset="-122"/>
                <a:sym typeface="+mn-ea"/>
              </a:rPr>
              <a:t>2.清晰人员分工</a:t>
            </a:r>
            <a:endParaRPr lang="zh-CN" altLang="zh-CN" sz="2700" kern="100" dirty="0">
              <a:latin typeface="微软雅黑" panose="020B0503020204020204" charset="-122"/>
              <a:ea typeface="微软雅黑" panose="020B0503020204020204" charset="-122"/>
              <a:sym typeface="+mn-ea"/>
            </a:endParaRPr>
          </a:p>
          <a:p>
            <a:pPr indent="228600" algn="ctr">
              <a:lnSpc>
                <a:spcPct val="150000"/>
              </a:lnSpc>
            </a:pPr>
            <a:r>
              <a:rPr lang="zh-CN" altLang="zh-CN" sz="2700" kern="100" dirty="0">
                <a:latin typeface="微软雅黑" panose="020B0503020204020204" charset="-122"/>
                <a:ea typeface="微软雅黑" panose="020B0503020204020204" charset="-122"/>
                <a:sym typeface="+mn-ea"/>
              </a:rPr>
              <a:t>3.明确团队制度</a:t>
            </a:r>
            <a:endParaRPr lang="zh-CN" altLang="zh-CN" sz="2700" kern="100" dirty="0">
              <a:latin typeface="微软雅黑" panose="020B0503020204020204" charset="-122"/>
              <a:ea typeface="微软雅黑" panose="020B0503020204020204" charset="-122"/>
              <a:sym typeface="+mn-ea"/>
            </a:endParaRPr>
          </a:p>
          <a:p>
            <a:pPr indent="228600" algn="ctr">
              <a:lnSpc>
                <a:spcPct val="150000"/>
              </a:lnSpc>
            </a:pPr>
            <a:r>
              <a:rPr lang="zh-CN" altLang="zh-CN" sz="2700" kern="100" dirty="0">
                <a:latin typeface="微软雅黑" panose="020B0503020204020204" charset="-122"/>
                <a:ea typeface="微软雅黑" panose="020B0503020204020204" charset="-122"/>
                <a:sym typeface="+mn-ea"/>
              </a:rPr>
              <a:t>4.系统学习提升</a:t>
            </a:r>
            <a:endParaRPr lang="zh-CN" altLang="zh-CN" sz="2700" kern="100" dirty="0">
              <a:latin typeface="微软雅黑" panose="020B0503020204020204" charset="-122"/>
              <a:ea typeface="微软雅黑" panose="020B0503020204020204" charset="-122"/>
              <a:sym typeface="+mn-ea"/>
            </a:endParaRPr>
          </a:p>
          <a:p>
            <a:pPr indent="228600" algn="ctr">
              <a:lnSpc>
                <a:spcPct val="150000"/>
              </a:lnSpc>
            </a:pPr>
            <a:r>
              <a:rPr lang="zh-CN" altLang="zh-CN" sz="2700" kern="100" dirty="0">
                <a:latin typeface="微软雅黑" panose="020B0503020204020204" charset="-122"/>
                <a:ea typeface="微软雅黑" panose="020B0503020204020204" charset="-122"/>
                <a:sym typeface="+mn-ea"/>
              </a:rPr>
              <a:t>5.加强日常交流</a:t>
            </a:r>
            <a:endParaRPr lang="zh-CN" altLang="zh-CN" sz="2700" kern="100" dirty="0">
              <a:latin typeface="微软雅黑" panose="020B0503020204020204" charset="-122"/>
              <a:ea typeface="微软雅黑" panose="020B0503020204020204" charset="-122"/>
              <a:sym typeface="+mn-ea"/>
            </a:endParaRPr>
          </a:p>
        </p:txBody>
      </p:sp>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实践团队的团队建设</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
          <p:cNvSpPr/>
          <p:nvPr>
            <p:custDataLst>
              <p:tags r:id="rId1"/>
            </p:custDataLst>
          </p:nvPr>
        </p:nvSpPr>
        <p:spPr>
          <a:xfrm>
            <a:off x="1176338" y="3752853"/>
            <a:ext cx="4505325" cy="607219"/>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199515" eaLnBrk="0" fontAlgn="base" hangingPunct="0">
              <a:lnSpc>
                <a:spcPct val="90000"/>
              </a:lnSpc>
              <a:spcBef>
                <a:spcPct val="0"/>
              </a:spcBef>
              <a:spcAft>
                <a:spcPct val="35000"/>
              </a:spcAft>
              <a:defRPr/>
            </a:pPr>
            <a:endParaRPr lang="zh-CN" altLang="en-US" sz="2700">
              <a:solidFill>
                <a:prstClr val="white"/>
              </a:solidFill>
            </a:endParaRPr>
          </a:p>
        </p:txBody>
      </p:sp>
      <p:sp>
        <p:nvSpPr>
          <p:cNvPr id="3" name="文本框 2"/>
          <p:cNvSpPr txBox="1"/>
          <p:nvPr>
            <p:custDataLst>
              <p:tags r:id="rId2"/>
            </p:custDataLst>
          </p:nvPr>
        </p:nvSpPr>
        <p:spPr>
          <a:xfrm>
            <a:off x="3619976" y="2049780"/>
            <a:ext cx="1575435" cy="369332"/>
          </a:xfrm>
          <a:prstGeom prst="rect">
            <a:avLst/>
          </a:prstGeom>
          <a:solidFill>
            <a:schemeClr val="bg1"/>
          </a:solidFill>
          <a:ln w="25400" algn="ctr">
            <a:noFill/>
            <a:miter lim="800000"/>
          </a:ln>
        </p:spPr>
        <p:txBody>
          <a:bodyPr wrap="square">
            <a:spAutoFit/>
          </a:bodyPr>
          <a:lstStyle/>
          <a:p>
            <a:pPr algn="just"/>
            <a:endParaRPr lang="zh-CN" altLang="en-US" dirty="0">
              <a:solidFill>
                <a:srgbClr val="000000"/>
              </a:solidFill>
              <a:latin typeface="楷体_GB2312" panose="02010609030101010101" pitchFamily="49" charset="-122"/>
              <a:ea typeface="楷体_GB2312" panose="02010609030101010101" pitchFamily="49" charset="-122"/>
            </a:endParaRPr>
          </a:p>
        </p:txBody>
      </p:sp>
      <p:pic>
        <p:nvPicPr>
          <p:cNvPr id="4" name="图片 3"/>
          <p:cNvPicPr>
            <a:picLocks noChangeAspect="1"/>
          </p:cNvPicPr>
          <p:nvPr>
            <p:custDataLst>
              <p:tags r:id="rId3"/>
            </p:custDataLst>
          </p:nvPr>
        </p:nvPicPr>
        <p:blipFill>
          <a:blip r:embed="rId4"/>
          <a:stretch>
            <a:fillRect/>
          </a:stretch>
        </p:blipFill>
        <p:spPr>
          <a:xfrm>
            <a:off x="5060633" y="2049780"/>
            <a:ext cx="3263265" cy="2770823"/>
          </a:xfrm>
          <a:prstGeom prst="rect">
            <a:avLst/>
          </a:prstGeom>
        </p:spPr>
      </p:pic>
      <p:sp>
        <p:nvSpPr>
          <p:cNvPr id="16" name="TextBox 15"/>
          <p:cNvSpPr txBox="1"/>
          <p:nvPr>
            <p:custDataLst>
              <p:tags r:id="rId5"/>
            </p:custDataLst>
          </p:nvPr>
        </p:nvSpPr>
        <p:spPr>
          <a:xfrm>
            <a:off x="578644" y="1783556"/>
            <a:ext cx="3944779" cy="350139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ctr" anchorCtr="0">
            <a:noAutofit/>
          </a:bodyPr>
          <a:lstStyle/>
          <a:p>
            <a:pPr marL="0" lvl="1" indent="457200" algn="just" eaLnBrk="0" fontAlgn="base" hangingPunct="0">
              <a:lnSpc>
                <a:spcPct val="160000"/>
              </a:lnSpc>
              <a:spcBef>
                <a:spcPts val="400"/>
              </a:spcBef>
              <a:spcAft>
                <a:spcPct val="0"/>
              </a:spcAft>
              <a:defRPr/>
            </a:pPr>
            <a:r>
              <a:rPr lang="en-US" altLang="zh-CN" sz="2100" b="1" dirty="0">
                <a:solidFill>
                  <a:prstClr val="black"/>
                </a:solidFill>
                <a:latin typeface="微软雅黑" panose="020B0503020204020204" charset="-122"/>
                <a:ea typeface="微软雅黑" panose="020B0503020204020204" charset="-122"/>
              </a:rPr>
              <a:t> 贝尔宾团队角色理论：</a:t>
            </a:r>
            <a:r>
              <a:rPr lang="en-US" altLang="zh-CN" sz="2100" dirty="0">
                <a:solidFill>
                  <a:prstClr val="black"/>
                </a:solidFill>
                <a:latin typeface="微软雅黑" panose="020B0503020204020204" charset="-122"/>
                <a:ea typeface="微软雅黑" panose="020B0503020204020204" charset="-122"/>
              </a:rPr>
              <a:t>基于个人的性格特点和行为优势，高效、默契的团队应该具备九种角色可以通过相互之间的协作弥补不足发挥优势。</a:t>
            </a:r>
            <a:endParaRPr lang="en-US" altLang="zh-CN" sz="2100" dirty="0">
              <a:solidFill>
                <a:prstClr val="black"/>
              </a:solidFill>
              <a:latin typeface="微软雅黑" panose="020B0503020204020204" charset="-122"/>
              <a:ea typeface="微软雅黑" panose="020B0503020204020204" charset="-122"/>
            </a:endParaRPr>
          </a:p>
        </p:txBody>
      </p:sp>
      <p:sp>
        <p:nvSpPr>
          <p:cNvPr id="8" name="文本框 7"/>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实践团队的团队建设</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598170" y="2334578"/>
            <a:ext cx="7947660" cy="2821305"/>
          </a:xfrm>
          <a:prstGeom prst="rect">
            <a:avLst/>
          </a:prstGeom>
          <a:noFill/>
        </p:spPr>
        <p:txBody>
          <a:bodyPr wrap="square" rtlCol="0" anchor="t">
            <a:noAutofit/>
          </a:bodyPr>
          <a:lstStyle/>
          <a:p>
            <a:pPr indent="228600" algn="just">
              <a:lnSpc>
                <a:spcPct val="180000"/>
              </a:lnSpc>
            </a:pPr>
            <a:r>
              <a:rPr lang="en-US" altLang="zh-CN" sz="2250" kern="100" dirty="0">
                <a:latin typeface="微软雅黑" panose="020B0503020204020204" charset="-122"/>
                <a:ea typeface="微软雅黑" panose="020B0503020204020204" charset="-122"/>
                <a:sym typeface="+mn-ea"/>
              </a:rPr>
              <a:t>    </a:t>
            </a:r>
            <a:r>
              <a:rPr lang="zh-CN" altLang="en-US" sz="2250" kern="100" dirty="0">
                <a:latin typeface="微软雅黑" panose="020B0503020204020204" charset="-122"/>
                <a:ea typeface="微软雅黑" panose="020B0503020204020204" charset="-122"/>
                <a:sym typeface="+mn-ea"/>
              </a:rPr>
              <a:t>角色：智多星、外交家、审议员、协调者、鞭策者、凝聚者、执行者、完成者、专业师</a:t>
            </a:r>
            <a:endParaRPr lang="zh-CN" altLang="en-US" sz="2250" kern="100" dirty="0">
              <a:latin typeface="微软雅黑" panose="020B0503020204020204" charset="-122"/>
              <a:ea typeface="微软雅黑" panose="020B0503020204020204" charset="-122"/>
              <a:sym typeface="+mn-ea"/>
            </a:endParaRPr>
          </a:p>
          <a:p>
            <a:pPr indent="228600" algn="just">
              <a:lnSpc>
                <a:spcPct val="180000"/>
              </a:lnSpc>
            </a:pPr>
            <a:r>
              <a:rPr lang="zh-CN" altLang="en-US" sz="2250" kern="100" dirty="0">
                <a:latin typeface="微软雅黑" panose="020B0503020204020204" charset="-122"/>
                <a:ea typeface="微软雅黑" panose="020B0503020204020204" charset="-122"/>
                <a:sym typeface="+mn-ea"/>
              </a:rPr>
              <a:t>在明确团队分工时，根据实践内容的开展需要和实际情况，应将不同的任务交给合适的角色去完成。</a:t>
            </a:r>
            <a:endParaRPr lang="zh-CN" altLang="en-US" sz="2250" kern="100" dirty="0">
              <a:latin typeface="微软雅黑" panose="020B0503020204020204" charset="-122"/>
              <a:ea typeface="微软雅黑" panose="020B0503020204020204" charset="-122"/>
              <a:sym typeface="+mn-ea"/>
            </a:endParaRPr>
          </a:p>
        </p:txBody>
      </p:sp>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实践团队的团队建设</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63"/>
          <p:cNvCxnSpPr/>
          <p:nvPr/>
        </p:nvCxnSpPr>
        <p:spPr>
          <a:xfrm>
            <a:off x="4836538" y="4505636"/>
            <a:ext cx="201067" cy="0"/>
          </a:xfrm>
          <a:prstGeom prst="line">
            <a:avLst/>
          </a:prstGeom>
        </p:spPr>
        <p:style>
          <a:lnRef idx="2">
            <a:schemeClr val="dk1"/>
          </a:lnRef>
          <a:fillRef idx="0">
            <a:schemeClr val="dk1"/>
          </a:fillRef>
          <a:effectRef idx="1">
            <a:schemeClr val="dk1"/>
          </a:effectRef>
          <a:fontRef idx="minor">
            <a:schemeClr val="tx1"/>
          </a:fontRef>
        </p:style>
      </p:cxnSp>
      <p:sp>
        <p:nvSpPr>
          <p:cNvPr id="4" name="文本框 3"/>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rPr>
              <a:t>思维导图</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cxnSp>
        <p:nvCxnSpPr>
          <p:cNvPr id="31" name="直接连接符 30"/>
          <p:cNvCxnSpPr>
            <a:stCxn id="3" idx="3"/>
            <a:endCxn id="69" idx="1"/>
          </p:cNvCxnSpPr>
          <p:nvPr/>
        </p:nvCxnSpPr>
        <p:spPr>
          <a:xfrm>
            <a:off x="2331823" y="3014008"/>
            <a:ext cx="214028" cy="1486824"/>
          </a:xfrm>
          <a:prstGeom prst="line">
            <a:avLst/>
          </a:prstGeom>
        </p:spPr>
        <p:style>
          <a:lnRef idx="1">
            <a:schemeClr val="dk1"/>
          </a:lnRef>
          <a:fillRef idx="0">
            <a:schemeClr val="dk1"/>
          </a:fillRef>
          <a:effectRef idx="0">
            <a:schemeClr val="dk1"/>
          </a:effectRef>
          <a:fontRef idx="minor">
            <a:schemeClr val="tx1"/>
          </a:fontRef>
        </p:style>
      </p:cxnSp>
      <p:grpSp>
        <p:nvGrpSpPr>
          <p:cNvPr id="2" name="组合 1"/>
          <p:cNvGrpSpPr/>
          <p:nvPr/>
        </p:nvGrpSpPr>
        <p:grpSpPr>
          <a:xfrm>
            <a:off x="8452215" y="6061233"/>
            <a:ext cx="312711" cy="318413"/>
            <a:chOff x="11155431" y="3854370"/>
            <a:chExt cx="416948" cy="433995"/>
          </a:xfrm>
          <a:solidFill>
            <a:srgbClr val="C14635"/>
          </a:solidFill>
        </p:grpSpPr>
        <p:sp>
          <p:nvSpPr>
            <p:cNvPr id="32" name="îŝľîḓê"/>
            <p:cNvSpPr/>
            <p:nvPr/>
          </p:nvSpPr>
          <p:spPr bwMode="auto">
            <a:xfrm>
              <a:off x="11212255" y="4012767"/>
              <a:ext cx="63217" cy="115069"/>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33" name="íṣlíḑe"/>
            <p:cNvSpPr/>
            <p:nvPr/>
          </p:nvSpPr>
          <p:spPr bwMode="auto">
            <a:xfrm>
              <a:off x="11286126" y="4009926"/>
              <a:ext cx="73161" cy="117910"/>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34" name="îSḻide"/>
            <p:cNvSpPr/>
            <p:nvPr/>
          </p:nvSpPr>
          <p:spPr bwMode="auto">
            <a:xfrm>
              <a:off x="11364970" y="4010636"/>
              <a:ext cx="62507" cy="118621"/>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35" name="iṣlîḋè"/>
            <p:cNvSpPr/>
            <p:nvPr/>
          </p:nvSpPr>
          <p:spPr bwMode="auto">
            <a:xfrm>
              <a:off x="11434579" y="4012057"/>
              <a:ext cx="79554" cy="114359"/>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75" name="îŝ1ide"/>
            <p:cNvSpPr/>
            <p:nvPr/>
          </p:nvSpPr>
          <p:spPr bwMode="auto">
            <a:xfrm>
              <a:off x="11155431" y="3854370"/>
              <a:ext cx="416948" cy="433995"/>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76" name="í$ḻíde"/>
            <p:cNvSpPr/>
            <p:nvPr/>
          </p:nvSpPr>
          <p:spPr bwMode="auto">
            <a:xfrm>
              <a:off x="11228592" y="3959495"/>
              <a:ext cx="270625" cy="14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srgbClr val="F2C68E"/>
                </a:solidFill>
                <a:latin typeface="等线" panose="02010600030101010101" charset="-122"/>
              </a:endParaRPr>
            </a:p>
          </p:txBody>
        </p:sp>
      </p:grpSp>
      <p:sp>
        <p:nvSpPr>
          <p:cNvPr id="3" name="矩形: 圆角 4"/>
          <p:cNvSpPr/>
          <p:nvPr/>
        </p:nvSpPr>
        <p:spPr>
          <a:xfrm>
            <a:off x="221175" y="2825516"/>
            <a:ext cx="2110648" cy="376984"/>
          </a:xfrm>
          <a:prstGeom prst="roundRect">
            <a:avLst/>
          </a:prstGeom>
          <a:solidFill>
            <a:srgbClr val="C14635"/>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350" b="1" dirty="0">
                <a:solidFill>
                  <a:prstClr val="white"/>
                </a:solidFill>
                <a:latin typeface="微软雅黑" panose="020B0503020204020204" charset="-122"/>
                <a:ea typeface="微软雅黑" panose="020B0503020204020204" charset="-122"/>
              </a:rPr>
              <a:t>社会实践策划与实施 </a:t>
            </a:r>
            <a:endParaRPr lang="zh-CN" altLang="en-US" sz="1350" b="1" dirty="0">
              <a:solidFill>
                <a:prstClr val="white"/>
              </a:solidFill>
              <a:latin typeface="微软雅黑" panose="020B0503020204020204" charset="-122"/>
              <a:ea typeface="微软雅黑" panose="020B0503020204020204" charset="-122"/>
            </a:endParaRPr>
          </a:p>
        </p:txBody>
      </p:sp>
      <p:grpSp>
        <p:nvGrpSpPr>
          <p:cNvPr id="37" name="组合 36"/>
          <p:cNvGrpSpPr/>
          <p:nvPr/>
        </p:nvGrpSpPr>
        <p:grpSpPr>
          <a:xfrm>
            <a:off x="6099054" y="4079150"/>
            <a:ext cx="2045011" cy="1615753"/>
            <a:chOff x="6549742" y="5075344"/>
            <a:chExt cx="2045011" cy="1651696"/>
          </a:xfrm>
        </p:grpSpPr>
        <p:sp>
          <p:nvSpPr>
            <p:cNvPr id="7" name="左中括号 6"/>
            <p:cNvSpPr/>
            <p:nvPr/>
          </p:nvSpPr>
          <p:spPr>
            <a:xfrm>
              <a:off x="7077433" y="5288617"/>
              <a:ext cx="255146" cy="1224816"/>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350">
                <a:solidFill>
                  <a:prstClr val="white"/>
                </a:solidFill>
                <a:latin typeface="等线" panose="02010600030101010101" charset="-122"/>
                <a:ea typeface="等线" panose="02010600030101010101" charset="-122"/>
              </a:endParaRPr>
            </a:p>
          </p:txBody>
        </p:sp>
        <p:cxnSp>
          <p:nvCxnSpPr>
            <p:cNvPr id="20" name="直接连接符 19"/>
            <p:cNvCxnSpPr/>
            <p:nvPr/>
          </p:nvCxnSpPr>
          <p:spPr>
            <a:xfrm>
              <a:off x="6549742" y="5464542"/>
              <a:ext cx="527691" cy="13512"/>
            </a:xfrm>
            <a:prstGeom prst="line">
              <a:avLst/>
            </a:prstGeom>
          </p:spPr>
          <p:style>
            <a:lnRef idx="2">
              <a:schemeClr val="dk1"/>
            </a:lnRef>
            <a:fillRef idx="0">
              <a:schemeClr val="dk1"/>
            </a:fillRef>
            <a:effectRef idx="1">
              <a:schemeClr val="dk1"/>
            </a:effectRef>
            <a:fontRef idx="minor">
              <a:schemeClr val="tx1"/>
            </a:fontRef>
          </p:style>
        </p:cxnSp>
        <p:sp>
          <p:nvSpPr>
            <p:cNvPr id="8" name="矩形: 圆角 7"/>
            <p:cNvSpPr/>
            <p:nvPr/>
          </p:nvSpPr>
          <p:spPr>
            <a:xfrm>
              <a:off x="7126067" y="5075344"/>
              <a:ext cx="1468686" cy="40271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安全防范</a:t>
              </a:r>
              <a:endParaRPr lang="zh-CN" altLang="en-US" sz="1100" b="1" dirty="0">
                <a:solidFill>
                  <a:prstClr val="black"/>
                </a:solidFill>
                <a:latin typeface="微软雅黑" panose="020B0503020204020204" charset="-122"/>
                <a:ea typeface="微软雅黑" panose="020B0503020204020204" charset="-122"/>
              </a:endParaRPr>
            </a:p>
          </p:txBody>
        </p:sp>
        <p:sp>
          <p:nvSpPr>
            <p:cNvPr id="12" name="矩形: 圆角 11"/>
            <p:cNvSpPr/>
            <p:nvPr/>
          </p:nvSpPr>
          <p:spPr>
            <a:xfrm>
              <a:off x="7125358" y="6323995"/>
              <a:ext cx="1468686" cy="40304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实践礼仪</a:t>
              </a:r>
              <a:endParaRPr lang="zh-CN" altLang="en-US" sz="1100" b="1" dirty="0">
                <a:solidFill>
                  <a:prstClr val="black"/>
                </a:solidFill>
                <a:latin typeface="微软雅黑" panose="020B0503020204020204" charset="-122"/>
                <a:ea typeface="微软雅黑" panose="020B0503020204020204" charset="-122"/>
              </a:endParaRPr>
            </a:p>
          </p:txBody>
        </p:sp>
        <p:sp>
          <p:nvSpPr>
            <p:cNvPr id="11" name="矩形: 圆角 10"/>
            <p:cNvSpPr/>
            <p:nvPr/>
          </p:nvSpPr>
          <p:spPr>
            <a:xfrm>
              <a:off x="7125358" y="5678357"/>
              <a:ext cx="1468686" cy="40304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权益维护</a:t>
              </a:r>
              <a:endParaRPr lang="zh-CN" altLang="en-US" sz="1100" b="1" dirty="0">
                <a:solidFill>
                  <a:prstClr val="black"/>
                </a:solidFill>
                <a:latin typeface="微软雅黑" panose="020B0503020204020204" charset="-122"/>
                <a:ea typeface="微软雅黑" panose="020B0503020204020204" charset="-122"/>
              </a:endParaRPr>
            </a:p>
          </p:txBody>
        </p:sp>
      </p:grpSp>
      <p:sp>
        <p:nvSpPr>
          <p:cNvPr id="17" name="矩形 16"/>
          <p:cNvSpPr/>
          <p:nvPr/>
        </p:nvSpPr>
        <p:spPr>
          <a:xfrm>
            <a:off x="2569633" y="1688847"/>
            <a:ext cx="1259418" cy="676275"/>
          </a:xfrm>
          <a:prstGeom prst="rect">
            <a:avLst/>
          </a:prstGeom>
          <a:solidFill>
            <a:srgbClr val="C14635"/>
          </a:solidFill>
          <a:ln>
            <a:solidFill>
              <a:srgbClr val="C14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350" b="1" dirty="0">
                <a:solidFill>
                  <a:schemeClr val="bg1"/>
                </a:solidFill>
              </a:rPr>
              <a:t>实践项目的策划与申报</a:t>
            </a:r>
            <a:endParaRPr lang="zh-CN" altLang="en-US" sz="1350" b="1" dirty="0">
              <a:solidFill>
                <a:schemeClr val="bg1"/>
              </a:solidFill>
            </a:endParaRPr>
          </a:p>
        </p:txBody>
      </p:sp>
      <p:sp>
        <p:nvSpPr>
          <p:cNvPr id="14" name="矩形: 圆角 13"/>
          <p:cNvSpPr/>
          <p:nvPr/>
        </p:nvSpPr>
        <p:spPr>
          <a:xfrm>
            <a:off x="4129306" y="1350838"/>
            <a:ext cx="1437450" cy="443077"/>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社会实践策划</a:t>
            </a:r>
            <a:endParaRPr lang="en-US" altLang="zh-CN" sz="1100" b="1" dirty="0">
              <a:solidFill>
                <a:prstClr val="black"/>
              </a:solidFill>
              <a:latin typeface="微软雅黑" panose="020B0503020204020204" charset="-122"/>
              <a:ea typeface="微软雅黑" panose="020B0503020204020204" charset="-122"/>
            </a:endParaRPr>
          </a:p>
          <a:p>
            <a:pPr algn="ctr"/>
            <a:r>
              <a:rPr lang="zh-CN" altLang="en-US" sz="1100" b="1" dirty="0">
                <a:solidFill>
                  <a:prstClr val="black"/>
                </a:solidFill>
                <a:latin typeface="微软雅黑" panose="020B0503020204020204" charset="-122"/>
                <a:ea typeface="微软雅黑" panose="020B0503020204020204" charset="-122"/>
              </a:rPr>
              <a:t>主要步骤</a:t>
            </a:r>
            <a:endParaRPr lang="zh-CN" altLang="en-US" sz="1100" b="1" dirty="0">
              <a:solidFill>
                <a:prstClr val="black"/>
              </a:solidFill>
              <a:latin typeface="微软雅黑" panose="020B0503020204020204" charset="-122"/>
              <a:ea typeface="微软雅黑" panose="020B0503020204020204" charset="-122"/>
            </a:endParaRPr>
          </a:p>
        </p:txBody>
      </p:sp>
      <p:sp>
        <p:nvSpPr>
          <p:cNvPr id="18" name="左中括号 17"/>
          <p:cNvSpPr/>
          <p:nvPr/>
        </p:nvSpPr>
        <p:spPr>
          <a:xfrm>
            <a:off x="5914748" y="1049473"/>
            <a:ext cx="720997" cy="1000208"/>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cxnSp>
        <p:nvCxnSpPr>
          <p:cNvPr id="23" name="直接连接符 22"/>
          <p:cNvCxnSpPr/>
          <p:nvPr/>
        </p:nvCxnSpPr>
        <p:spPr>
          <a:xfrm flipV="1">
            <a:off x="5601989" y="1589734"/>
            <a:ext cx="944165" cy="2731"/>
          </a:xfrm>
          <a:prstGeom prst="line">
            <a:avLst/>
          </a:prstGeom>
        </p:spPr>
        <p:style>
          <a:lnRef idx="2">
            <a:schemeClr val="dk1"/>
          </a:lnRef>
          <a:fillRef idx="0">
            <a:schemeClr val="dk1"/>
          </a:fillRef>
          <a:effectRef idx="1">
            <a:schemeClr val="dk1"/>
          </a:effectRef>
          <a:fontRef idx="minor">
            <a:schemeClr val="tx1"/>
          </a:fontRef>
        </p:style>
      </p:cxnSp>
      <p:sp>
        <p:nvSpPr>
          <p:cNvPr id="24" name="矩形: 圆角 23"/>
          <p:cNvSpPr/>
          <p:nvPr/>
        </p:nvSpPr>
        <p:spPr>
          <a:xfrm>
            <a:off x="6402751" y="894274"/>
            <a:ext cx="1597970" cy="274041"/>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组建团队</a:t>
            </a:r>
            <a:endParaRPr lang="zh-CN" altLang="en-US" sz="1100" b="1" dirty="0">
              <a:solidFill>
                <a:prstClr val="black"/>
              </a:solidFill>
              <a:latin typeface="微软雅黑" panose="020B0503020204020204" charset="-122"/>
              <a:ea typeface="微软雅黑" panose="020B0503020204020204" charset="-122"/>
            </a:endParaRPr>
          </a:p>
        </p:txBody>
      </p:sp>
      <p:sp>
        <p:nvSpPr>
          <p:cNvPr id="25" name="矩形: 圆角 24"/>
          <p:cNvSpPr/>
          <p:nvPr/>
        </p:nvSpPr>
        <p:spPr>
          <a:xfrm>
            <a:off x="6419706" y="1915504"/>
            <a:ext cx="1597970" cy="311584"/>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zh-CN" sz="1100" b="1" dirty="0">
                <a:solidFill>
                  <a:prstClr val="black"/>
                </a:solidFill>
                <a:latin typeface="微软雅黑" panose="020B0503020204020204" charset="-122"/>
                <a:ea typeface="微软雅黑" panose="020B0503020204020204" charset="-122"/>
              </a:rPr>
              <a:t>实践项目申报</a:t>
            </a:r>
            <a:endParaRPr lang="zh-CN" altLang="en-US" sz="1100" b="1" dirty="0">
              <a:solidFill>
                <a:prstClr val="black"/>
              </a:solidFill>
              <a:latin typeface="微软雅黑" panose="020B0503020204020204" charset="-122"/>
              <a:ea typeface="微软雅黑" panose="020B0503020204020204" charset="-122"/>
            </a:endParaRPr>
          </a:p>
        </p:txBody>
      </p:sp>
      <p:sp>
        <p:nvSpPr>
          <p:cNvPr id="26" name="矩形: 圆角 25"/>
          <p:cNvSpPr/>
          <p:nvPr/>
        </p:nvSpPr>
        <p:spPr>
          <a:xfrm>
            <a:off x="6402751" y="1445519"/>
            <a:ext cx="1597970" cy="274041"/>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选择联系实践地</a:t>
            </a:r>
            <a:endParaRPr lang="zh-CN" altLang="en-US" sz="1100" b="1" dirty="0">
              <a:solidFill>
                <a:prstClr val="black"/>
              </a:solidFill>
              <a:latin typeface="微软雅黑" panose="020B0503020204020204" charset="-122"/>
              <a:ea typeface="微软雅黑" panose="020B0503020204020204" charset="-122"/>
            </a:endParaRPr>
          </a:p>
        </p:txBody>
      </p:sp>
      <p:cxnSp>
        <p:nvCxnSpPr>
          <p:cNvPr id="61" name="直接连接符 60"/>
          <p:cNvCxnSpPr>
            <a:stCxn id="17" idx="1"/>
            <a:endCxn id="3" idx="3"/>
          </p:cNvCxnSpPr>
          <p:nvPr/>
        </p:nvCxnSpPr>
        <p:spPr>
          <a:xfrm flipH="1">
            <a:off x="2331823" y="2026985"/>
            <a:ext cx="237810" cy="987023"/>
          </a:xfrm>
          <a:prstGeom prst="line">
            <a:avLst/>
          </a:prstGeom>
        </p:spPr>
        <p:style>
          <a:lnRef idx="1">
            <a:schemeClr val="dk1"/>
          </a:lnRef>
          <a:fillRef idx="0">
            <a:schemeClr val="dk1"/>
          </a:fillRef>
          <a:effectRef idx="0">
            <a:schemeClr val="dk1"/>
          </a:effectRef>
          <a:fontRef idx="minor">
            <a:schemeClr val="tx1"/>
          </a:fontRef>
        </p:style>
      </p:cxnSp>
      <p:grpSp>
        <p:nvGrpSpPr>
          <p:cNvPr id="36" name="组合 35"/>
          <p:cNvGrpSpPr/>
          <p:nvPr/>
        </p:nvGrpSpPr>
        <p:grpSpPr>
          <a:xfrm>
            <a:off x="6481038" y="2753190"/>
            <a:ext cx="2037501" cy="1207481"/>
            <a:chOff x="7996356" y="968300"/>
            <a:chExt cx="2402343" cy="1940426"/>
          </a:xfrm>
        </p:grpSpPr>
        <p:sp>
          <p:nvSpPr>
            <p:cNvPr id="39" name="左中括号 38"/>
            <p:cNvSpPr/>
            <p:nvPr/>
          </p:nvSpPr>
          <p:spPr>
            <a:xfrm>
              <a:off x="8727388" y="1266073"/>
              <a:ext cx="249794" cy="1430227"/>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100">
                <a:solidFill>
                  <a:prstClr val="white"/>
                </a:solidFill>
                <a:latin typeface="微软雅黑" panose="020B0503020204020204" charset="-122"/>
                <a:ea typeface="微软雅黑" panose="020B0503020204020204" charset="-122"/>
              </a:endParaRPr>
            </a:p>
          </p:txBody>
        </p:sp>
        <p:cxnSp>
          <p:nvCxnSpPr>
            <p:cNvPr id="40" name="直接连接符 39"/>
            <p:cNvCxnSpPr/>
            <p:nvPr/>
          </p:nvCxnSpPr>
          <p:spPr>
            <a:xfrm flipV="1">
              <a:off x="7996356" y="1900804"/>
              <a:ext cx="1051644" cy="11704"/>
            </a:xfrm>
            <a:prstGeom prst="line">
              <a:avLst/>
            </a:prstGeom>
          </p:spPr>
          <p:style>
            <a:lnRef idx="2">
              <a:schemeClr val="dk1"/>
            </a:lnRef>
            <a:fillRef idx="0">
              <a:schemeClr val="dk1"/>
            </a:fillRef>
            <a:effectRef idx="1">
              <a:schemeClr val="dk1"/>
            </a:effectRef>
            <a:fontRef idx="minor">
              <a:schemeClr val="tx1"/>
            </a:fontRef>
          </p:style>
        </p:cxnSp>
        <p:sp>
          <p:nvSpPr>
            <p:cNvPr id="41" name="矩形: 圆角 40"/>
            <p:cNvSpPr/>
            <p:nvPr/>
          </p:nvSpPr>
          <p:spPr>
            <a:xfrm>
              <a:off x="8958699" y="968300"/>
              <a:ext cx="1440000" cy="452577"/>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自我调整</a:t>
              </a:r>
              <a:endParaRPr lang="zh-CN" altLang="en-US" sz="1100" b="1" dirty="0">
                <a:solidFill>
                  <a:prstClr val="black"/>
                </a:solidFill>
                <a:latin typeface="微软雅黑" panose="020B0503020204020204" charset="-122"/>
                <a:ea typeface="微软雅黑" panose="020B0503020204020204" charset="-122"/>
              </a:endParaRPr>
            </a:p>
          </p:txBody>
        </p:sp>
        <p:sp>
          <p:nvSpPr>
            <p:cNvPr id="42" name="矩形: 圆角 41"/>
            <p:cNvSpPr/>
            <p:nvPr/>
          </p:nvSpPr>
          <p:spPr>
            <a:xfrm>
              <a:off x="8937507" y="2455126"/>
              <a:ext cx="1440000" cy="45360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联系实践单位</a:t>
              </a:r>
              <a:endParaRPr lang="zh-CN" altLang="en-US" sz="1100" b="1" dirty="0">
                <a:solidFill>
                  <a:prstClr val="black"/>
                </a:solidFill>
                <a:latin typeface="微软雅黑" panose="020B0503020204020204" charset="-122"/>
                <a:ea typeface="微软雅黑" panose="020B0503020204020204" charset="-122"/>
              </a:endParaRPr>
            </a:p>
          </p:txBody>
        </p:sp>
        <p:sp>
          <p:nvSpPr>
            <p:cNvPr id="43" name="矩形: 圆角 42"/>
            <p:cNvSpPr/>
            <p:nvPr/>
          </p:nvSpPr>
          <p:spPr>
            <a:xfrm>
              <a:off x="8957345" y="1668928"/>
              <a:ext cx="1440000" cy="452577"/>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物资准备</a:t>
              </a:r>
              <a:endParaRPr lang="zh-CN" altLang="en-US" sz="1100" b="1" dirty="0">
                <a:solidFill>
                  <a:prstClr val="black"/>
                </a:solidFill>
                <a:latin typeface="微软雅黑" panose="020B0503020204020204" charset="-122"/>
                <a:ea typeface="微软雅黑" panose="020B0503020204020204" charset="-122"/>
              </a:endParaRPr>
            </a:p>
          </p:txBody>
        </p:sp>
      </p:grpSp>
      <p:sp>
        <p:nvSpPr>
          <p:cNvPr id="19" name="左中括号 18"/>
          <p:cNvSpPr/>
          <p:nvPr/>
        </p:nvSpPr>
        <p:spPr>
          <a:xfrm>
            <a:off x="4821999" y="3193032"/>
            <a:ext cx="92224" cy="2673974"/>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350">
              <a:solidFill>
                <a:prstClr val="white"/>
              </a:solidFill>
              <a:latin typeface="等线" panose="02010600030101010101" charset="-122"/>
              <a:ea typeface="等线" panose="02010600030101010101" charset="-122"/>
            </a:endParaRPr>
          </a:p>
        </p:txBody>
      </p:sp>
      <p:sp>
        <p:nvSpPr>
          <p:cNvPr id="22" name="矩形: 圆角 21"/>
          <p:cNvSpPr/>
          <p:nvPr/>
        </p:nvSpPr>
        <p:spPr>
          <a:xfrm>
            <a:off x="4907301" y="3065218"/>
            <a:ext cx="1526636" cy="394274"/>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行前准备</a:t>
            </a:r>
            <a:endParaRPr lang="zh-CN" altLang="en-US" sz="1100" b="1" dirty="0">
              <a:solidFill>
                <a:prstClr val="black"/>
              </a:solidFill>
              <a:latin typeface="微软雅黑" panose="020B0503020204020204" charset="-122"/>
              <a:ea typeface="微软雅黑" panose="020B0503020204020204" charset="-122"/>
            </a:endParaRPr>
          </a:p>
        </p:txBody>
      </p:sp>
      <p:cxnSp>
        <p:nvCxnSpPr>
          <p:cNvPr id="28" name="直接连接符 27"/>
          <p:cNvCxnSpPr>
            <a:stCxn id="69" idx="3"/>
          </p:cNvCxnSpPr>
          <p:nvPr/>
        </p:nvCxnSpPr>
        <p:spPr>
          <a:xfrm>
            <a:off x="3703552" y="4500832"/>
            <a:ext cx="1162746" cy="0"/>
          </a:xfrm>
          <a:prstGeom prst="line">
            <a:avLst/>
          </a:prstGeom>
        </p:spPr>
        <p:style>
          <a:lnRef idx="2">
            <a:schemeClr val="dk1"/>
          </a:lnRef>
          <a:fillRef idx="0">
            <a:schemeClr val="dk1"/>
          </a:fillRef>
          <a:effectRef idx="1">
            <a:schemeClr val="dk1"/>
          </a:effectRef>
          <a:fontRef idx="minor">
            <a:schemeClr val="tx1"/>
          </a:fontRef>
        </p:style>
      </p:cxnSp>
      <p:sp>
        <p:nvSpPr>
          <p:cNvPr id="69" name="矩形 68"/>
          <p:cNvSpPr/>
          <p:nvPr/>
        </p:nvSpPr>
        <p:spPr>
          <a:xfrm>
            <a:off x="2545851" y="4213461"/>
            <a:ext cx="1157701" cy="574741"/>
          </a:xfrm>
          <a:prstGeom prst="rect">
            <a:avLst/>
          </a:prstGeom>
          <a:solidFill>
            <a:srgbClr val="C14635"/>
          </a:solidFill>
          <a:ln>
            <a:solidFill>
              <a:srgbClr val="C14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350" b="1" dirty="0">
                <a:solidFill>
                  <a:schemeClr val="bg1"/>
                </a:solidFill>
              </a:rPr>
              <a:t>社会实践的实施与执行</a:t>
            </a:r>
            <a:endParaRPr lang="zh-CN" altLang="en-US" sz="1350" b="1" dirty="0">
              <a:solidFill>
                <a:schemeClr val="bg1"/>
              </a:solidFill>
            </a:endParaRPr>
          </a:p>
        </p:txBody>
      </p:sp>
      <p:sp>
        <p:nvSpPr>
          <p:cNvPr id="51" name="矩形: 圆角 50"/>
          <p:cNvSpPr/>
          <p:nvPr/>
        </p:nvSpPr>
        <p:spPr>
          <a:xfrm>
            <a:off x="4139343" y="2325295"/>
            <a:ext cx="1313696" cy="443966"/>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项目申报流程</a:t>
            </a:r>
            <a:endParaRPr lang="zh-CN" altLang="en-US" sz="1100" b="1" dirty="0">
              <a:solidFill>
                <a:prstClr val="black"/>
              </a:solidFill>
              <a:latin typeface="微软雅黑" panose="020B0503020204020204" charset="-122"/>
              <a:ea typeface="微软雅黑" panose="020B0503020204020204" charset="-122"/>
            </a:endParaRPr>
          </a:p>
        </p:txBody>
      </p:sp>
      <p:cxnSp>
        <p:nvCxnSpPr>
          <p:cNvPr id="6" name="直接连接符 5"/>
          <p:cNvCxnSpPr/>
          <p:nvPr/>
        </p:nvCxnSpPr>
        <p:spPr>
          <a:xfrm flipV="1">
            <a:off x="3821912" y="2013018"/>
            <a:ext cx="182522" cy="1"/>
          </a:xfrm>
          <a:prstGeom prst="line">
            <a:avLst/>
          </a:prstGeom>
        </p:spPr>
        <p:style>
          <a:lnRef idx="2">
            <a:schemeClr val="dk1"/>
          </a:lnRef>
          <a:fillRef idx="0">
            <a:schemeClr val="dk1"/>
          </a:fillRef>
          <a:effectRef idx="1">
            <a:schemeClr val="dk1"/>
          </a:effectRef>
          <a:fontRef idx="minor">
            <a:schemeClr val="tx1"/>
          </a:fontRef>
        </p:style>
      </p:cxnSp>
      <p:sp>
        <p:nvSpPr>
          <p:cNvPr id="10" name="左中括号 9"/>
          <p:cNvSpPr/>
          <p:nvPr/>
        </p:nvSpPr>
        <p:spPr>
          <a:xfrm>
            <a:off x="4004434" y="1578319"/>
            <a:ext cx="98718" cy="914490"/>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350">
              <a:solidFill>
                <a:prstClr val="white"/>
              </a:solidFill>
              <a:latin typeface="等线" panose="02010600030101010101" charset="-122"/>
              <a:ea typeface="等线" panose="02010600030101010101" charset="-122"/>
            </a:endParaRPr>
          </a:p>
        </p:txBody>
      </p:sp>
      <p:sp>
        <p:nvSpPr>
          <p:cNvPr id="62" name="矩形: 圆角 61"/>
          <p:cNvSpPr/>
          <p:nvPr/>
        </p:nvSpPr>
        <p:spPr>
          <a:xfrm>
            <a:off x="4928039" y="4268619"/>
            <a:ext cx="1526636" cy="394274"/>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实践中的安全与礼仪</a:t>
            </a:r>
            <a:endParaRPr lang="zh-CN" altLang="en-US" sz="1100" b="1" dirty="0">
              <a:solidFill>
                <a:prstClr val="black"/>
              </a:solidFill>
              <a:latin typeface="微软雅黑" panose="020B0503020204020204" charset="-122"/>
              <a:ea typeface="微软雅黑" panose="020B0503020204020204" charset="-122"/>
            </a:endParaRPr>
          </a:p>
        </p:txBody>
      </p:sp>
      <p:cxnSp>
        <p:nvCxnSpPr>
          <p:cNvPr id="66" name="直接连接符 65"/>
          <p:cNvCxnSpPr>
            <a:stCxn id="7" idx="1"/>
            <a:endCxn id="11" idx="1"/>
          </p:cNvCxnSpPr>
          <p:nvPr/>
        </p:nvCxnSpPr>
        <p:spPr>
          <a:xfrm flipV="1">
            <a:off x="6626745" y="4866178"/>
            <a:ext cx="47925" cy="20685"/>
          </a:xfrm>
          <a:prstGeom prst="line">
            <a:avLst/>
          </a:prstGeom>
        </p:spPr>
        <p:style>
          <a:lnRef idx="2">
            <a:schemeClr val="dk1"/>
          </a:lnRef>
          <a:fillRef idx="0">
            <a:schemeClr val="dk1"/>
          </a:fillRef>
          <a:effectRef idx="1">
            <a:schemeClr val="dk1"/>
          </a:effectRef>
          <a:fontRef idx="minor">
            <a:schemeClr val="tx1"/>
          </a:fontRef>
        </p:style>
      </p:cxnSp>
      <p:sp>
        <p:nvSpPr>
          <p:cNvPr id="63" name="矩形: 圆角 62"/>
          <p:cNvSpPr/>
          <p:nvPr/>
        </p:nvSpPr>
        <p:spPr>
          <a:xfrm>
            <a:off x="4928039" y="5677711"/>
            <a:ext cx="1467503" cy="393823"/>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实践中宣传与推广</a:t>
            </a:r>
            <a:endParaRPr lang="zh-CN" altLang="en-US" sz="1100" b="1" dirty="0">
              <a:solidFill>
                <a:prstClr val="black"/>
              </a:solidFill>
              <a:latin typeface="微软雅黑" panose="020B0503020204020204" charset="-122"/>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459355" y="1154748"/>
            <a:ext cx="4225290"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 物资准备：个人物品</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9" name="图示 8"/>
          <p:cNvGraphicFramePr/>
          <p:nvPr>
            <p:custDataLst>
              <p:tags r:id="rId2"/>
            </p:custDataLst>
          </p:nvPr>
        </p:nvGraphicFramePr>
        <p:xfrm>
          <a:off x="1208853" y="1629728"/>
          <a:ext cx="6722743" cy="4483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框 2"/>
          <p:cNvSpPr txBox="1"/>
          <p:nvPr/>
        </p:nvSpPr>
        <p:spPr>
          <a:xfrm>
            <a:off x="1128395" y="233045"/>
            <a:ext cx="5434330"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社会实践临行准备</a:t>
            </a:r>
            <a:r>
              <a:rPr lang="en-US" altLang="zh-CN"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物资准备</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459355" y="1287463"/>
            <a:ext cx="4225290"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物资准备：实践材料</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3" name="图示 2"/>
          <p:cNvGraphicFramePr/>
          <p:nvPr>
            <p:custDataLst>
              <p:tags r:id="rId2"/>
            </p:custDataLst>
          </p:nvPr>
        </p:nvGraphicFramePr>
        <p:xfrm>
          <a:off x="864302" y="1766831"/>
          <a:ext cx="7415395" cy="4237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1128161" y="233188"/>
            <a:ext cx="474654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实践材料</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4891" y="1526223"/>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 物资准备：财务与经费（仅供参考）</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4" name="表格 3"/>
          <p:cNvGraphicFramePr>
            <a:graphicFrameLocks noGrp="1"/>
          </p:cNvGraphicFramePr>
          <p:nvPr>
            <p:custDataLst>
              <p:tags r:id="rId2"/>
            </p:custDataLst>
          </p:nvPr>
        </p:nvGraphicFramePr>
        <p:xfrm>
          <a:off x="993775" y="2035810"/>
          <a:ext cx="7034530" cy="3285490"/>
        </p:xfrm>
        <a:graphic>
          <a:graphicData uri="http://schemas.openxmlformats.org/drawingml/2006/table">
            <a:tbl>
              <a:tblPr firstRow="1" firstCol="1" lastRow="1" lastCol="1" bandRow="1" bandCol="1">
                <a:tableStyleId>{C4B1156A-380E-4F78-BDF5-A606A8083BF9}</a:tableStyleId>
              </a:tblPr>
              <a:tblGrid>
                <a:gridCol w="3517265"/>
                <a:gridCol w="3517265"/>
              </a:tblGrid>
              <a:tr h="327660">
                <a:tc>
                  <a:txBody>
                    <a:bodyPr/>
                    <a:lstStyle/>
                    <a:p>
                      <a:pPr algn="ctr">
                        <a:spcAft>
                          <a:spcPts val="0"/>
                        </a:spcAft>
                      </a:pPr>
                      <a:r>
                        <a:rPr lang="zh-CN" sz="1500" b="1" kern="100" dirty="0">
                          <a:effectLst/>
                          <a:latin typeface="微软雅黑" panose="020B0503020204020204" charset="-122"/>
                          <a:ea typeface="微软雅黑" panose="020B0503020204020204" charset="-122"/>
                        </a:rPr>
                        <a:t>类别</a:t>
                      </a:r>
                      <a:endParaRPr lang="zh-CN" sz="1500" b="1" kern="10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spcAft>
                          <a:spcPts val="0"/>
                        </a:spcAft>
                      </a:pPr>
                      <a:r>
                        <a:rPr lang="zh-CN" sz="1500" b="1" kern="100" dirty="0">
                          <a:effectLst/>
                          <a:latin typeface="微软雅黑" panose="020B0503020204020204" charset="-122"/>
                          <a:ea typeface="微软雅黑" panose="020B0503020204020204" charset="-122"/>
                        </a:rPr>
                        <a:t>经费用途</a:t>
                      </a:r>
                      <a:endParaRPr lang="zh-CN" sz="1500" b="1" kern="10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327025">
                <a:tc rowSpan="4">
                  <a:txBody>
                    <a:bodyPr/>
                    <a:lstStyle/>
                    <a:p>
                      <a:pPr algn="ctr">
                        <a:spcAft>
                          <a:spcPts val="0"/>
                        </a:spcAft>
                      </a:pPr>
                      <a:r>
                        <a:rPr lang="zh-CN" sz="1500" b="0" kern="100" baseline="0" dirty="0">
                          <a:effectLst/>
                          <a:latin typeface="微软雅黑" panose="020B0503020204020204" charset="-122"/>
                          <a:ea typeface="微软雅黑" panose="020B0503020204020204" charset="-122"/>
                        </a:rPr>
                        <a:t>基本费用</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往返火车票</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440690">
                <a:tc vMerge="1">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住宿费</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440055">
                <a:tc vMerge="1">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伙食费</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440055">
                <a:tc vMerge="1">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日常交通费</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327660">
                <a:tc rowSpan="2">
                  <a:txBody>
                    <a:bodyPr/>
                    <a:lstStyle/>
                    <a:p>
                      <a:pPr algn="ctr">
                        <a:spcAft>
                          <a:spcPts val="0"/>
                        </a:spcAft>
                      </a:pPr>
                      <a:r>
                        <a:rPr lang="zh-CN" sz="1500" b="0" kern="100" baseline="0" dirty="0">
                          <a:effectLst/>
                          <a:latin typeface="微软雅黑" panose="020B0503020204020204" charset="-122"/>
                          <a:ea typeface="微软雅黑" panose="020B0503020204020204" charset="-122"/>
                        </a:rPr>
                        <a:t>活动费用</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实践材料打印费</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327660">
                <a:tc vMerge="1">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购买实践纪念品</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327660">
                <a:tc rowSpan="2">
                  <a:txBody>
                    <a:bodyPr/>
                    <a:lstStyle/>
                    <a:p>
                      <a:pPr algn="ctr">
                        <a:spcAft>
                          <a:spcPts val="0"/>
                        </a:spcAft>
                      </a:pPr>
                      <a:r>
                        <a:rPr lang="zh-CN" sz="1500" b="0" kern="100" baseline="0" dirty="0">
                          <a:effectLst/>
                          <a:latin typeface="微软雅黑" panose="020B0503020204020204" charset="-122"/>
                          <a:ea typeface="微软雅黑" panose="020B0503020204020204" charset="-122"/>
                        </a:rPr>
                        <a:t>其他费用</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应急医疗急救费</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r h="327025">
                <a:tc vMerge="1">
                  <a:tcPr/>
                </a:tc>
                <a:tc>
                  <a:txBody>
                    <a:bodyPr/>
                    <a:lstStyle/>
                    <a:p>
                      <a:pPr algn="ctr">
                        <a:spcAft>
                          <a:spcPts val="0"/>
                        </a:spcAft>
                      </a:pPr>
                      <a:r>
                        <a:rPr lang="zh-CN" sz="1500" b="0" kern="100" baseline="0" dirty="0">
                          <a:effectLst/>
                          <a:latin typeface="微软雅黑" panose="020B0503020204020204" charset="-122"/>
                          <a:ea typeface="微软雅黑" panose="020B0503020204020204" charset="-122"/>
                        </a:rPr>
                        <a:t>其他</a:t>
                      </a:r>
                      <a:endParaRPr lang="zh-CN" sz="1500" b="0" kern="100" baseline="0" dirty="0">
                        <a:effectLst/>
                        <a:latin typeface="微软雅黑" panose="020B0503020204020204" charset="-122"/>
                        <a:ea typeface="微软雅黑" panose="020B0503020204020204" charset="-122"/>
                      </a:endParaRPr>
                    </a:p>
                  </a:txBody>
                  <a:tcPr marL="51437" marR="51437"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r>
            </a:tbl>
          </a:graphicData>
        </a:graphic>
      </p:graphicFrame>
      <p:sp>
        <p:nvSpPr>
          <p:cNvPr id="3" name="文本框 2"/>
          <p:cNvSpPr txBox="1"/>
          <p:nvPr/>
        </p:nvSpPr>
        <p:spPr>
          <a:xfrm>
            <a:off x="1128161" y="233188"/>
            <a:ext cx="474654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经费与财务</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7431" y="1276668"/>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社会实践安全六道防线</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44" name="内容占位符 11"/>
          <p:cNvGraphicFramePr>
            <a:graphicFrameLocks noGrp="1"/>
          </p:cNvGraphicFramePr>
          <p:nvPr>
            <p:ph idx="4294967295"/>
            <p:custDataLst>
              <p:tags r:id="rId2"/>
            </p:custDataLst>
          </p:nvPr>
        </p:nvGraphicFramePr>
        <p:xfrm>
          <a:off x="503237" y="1796173"/>
          <a:ext cx="8137525" cy="4259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框 1"/>
          <p:cNvSpPr txBox="1"/>
          <p:nvPr/>
        </p:nvSpPr>
        <p:spPr>
          <a:xfrm>
            <a:off x="682391" y="19889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社会实践中的安全与礼仪</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7431" y="1618298"/>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社会实践中的安全防范</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pSp>
        <p:nvGrpSpPr>
          <p:cNvPr id="3" name="组合 35"/>
          <p:cNvGrpSpPr/>
          <p:nvPr/>
        </p:nvGrpSpPr>
        <p:grpSpPr bwMode="auto">
          <a:xfrm>
            <a:off x="1147735" y="2189055"/>
            <a:ext cx="6844980" cy="4015287"/>
            <a:chOff x="747713" y="1603394"/>
            <a:chExt cx="7759892" cy="4540250"/>
          </a:xfrm>
          <a:solidFill>
            <a:srgbClr val="C00000"/>
          </a:solidFill>
        </p:grpSpPr>
        <p:sp>
          <p:nvSpPr>
            <p:cNvPr id="11" name="Line 25"/>
            <p:cNvSpPr/>
            <p:nvPr>
              <p:custDataLst>
                <p:tags r:id="rId2"/>
              </p:custDataLst>
            </p:nvPr>
          </p:nvSpPr>
          <p:spPr bwMode="auto">
            <a:xfrm>
              <a:off x="3943429" y="3868757"/>
              <a:ext cx="1257331" cy="0"/>
            </a:xfrm>
            <a:prstGeom prst="line">
              <a:avLst/>
            </a:prstGeom>
            <a:grpFill/>
            <a:ln w="9525">
              <a:solidFill>
                <a:srgbClr val="C0C0C0"/>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nvGrpSpPr>
            <p:cNvPr id="115720" name="组合 24"/>
            <p:cNvGrpSpPr/>
            <p:nvPr/>
          </p:nvGrpSpPr>
          <p:grpSpPr bwMode="auto">
            <a:xfrm>
              <a:off x="2332044" y="1603394"/>
              <a:ext cx="4597416" cy="4540250"/>
              <a:chOff x="2265353" y="1536700"/>
              <a:chExt cx="4597416" cy="4540250"/>
            </a:xfrm>
            <a:grpFill/>
          </p:grpSpPr>
          <p:sp>
            <p:nvSpPr>
              <p:cNvPr id="40" name="Oval 2"/>
              <p:cNvSpPr/>
              <p:nvPr>
                <p:custDataLst>
                  <p:tags r:id="rId3"/>
                </p:custDataLst>
              </p:nvPr>
            </p:nvSpPr>
            <p:spPr bwMode="auto">
              <a:xfrm>
                <a:off x="2265386" y="1536700"/>
                <a:ext cx="4597514" cy="4540250"/>
              </a:xfrm>
              <a:prstGeom prst="ellipse">
                <a:avLst/>
              </a:prstGeom>
              <a:noFill/>
              <a:ln w="19050">
                <a:solidFill>
                  <a:srgbClr val="A22B17">
                    <a:alpha val="79999"/>
                  </a:srgbClr>
                </a:solidFill>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41" name="AutoShape 23"/>
              <p:cNvSpPr/>
              <p:nvPr>
                <p:custDataLst>
                  <p:tags r:id="rId4"/>
                </p:custDataLst>
              </p:nvPr>
            </p:nvSpPr>
            <p:spPr bwMode="auto">
              <a:xfrm>
                <a:off x="3067093" y="2330450"/>
                <a:ext cx="3005213" cy="2955925"/>
              </a:xfrm>
              <a:custGeom>
                <a:avLst/>
                <a:gdLst>
                  <a:gd name="T0" fmla="*/ 1502575 w 21600"/>
                  <a:gd name="T1" fmla="*/ 0 h 21600"/>
                  <a:gd name="T2" fmla="*/ 440060 w 21600"/>
                  <a:gd name="T3" fmla="*/ 432929 h 21600"/>
                  <a:gd name="T4" fmla="*/ 0 w 21600"/>
                  <a:gd name="T5" fmla="*/ 1478227 h 21600"/>
                  <a:gd name="T6" fmla="*/ 440060 w 21600"/>
                  <a:gd name="T7" fmla="*/ 2523525 h 21600"/>
                  <a:gd name="T8" fmla="*/ 1502575 w 21600"/>
                  <a:gd name="T9" fmla="*/ 2956454 h 21600"/>
                  <a:gd name="T10" fmla="*/ 2565090 w 21600"/>
                  <a:gd name="T11" fmla="*/ 2523525 h 21600"/>
                  <a:gd name="T12" fmla="*/ 3005149 w 21600"/>
                  <a:gd name="T13" fmla="*/ 1478227 h 21600"/>
                  <a:gd name="T14" fmla="*/ 2565090 w 21600"/>
                  <a:gd name="T15" fmla="*/ 43292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9525">
                <a:noFill/>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42" name="AutoShape 24"/>
              <p:cNvSpPr/>
              <p:nvPr>
                <p:custDataLst>
                  <p:tags r:id="rId5"/>
                </p:custDataLst>
              </p:nvPr>
            </p:nvSpPr>
            <p:spPr bwMode="auto">
              <a:xfrm>
                <a:off x="3429052" y="2636838"/>
                <a:ext cx="2332096" cy="2292350"/>
              </a:xfrm>
              <a:custGeom>
                <a:avLst/>
                <a:gdLst>
                  <a:gd name="T0" fmla="*/ 1165696 w 21600"/>
                  <a:gd name="T1" fmla="*/ 0 h 21600"/>
                  <a:gd name="T2" fmla="*/ 341398 w 21600"/>
                  <a:gd name="T3" fmla="*/ 335682 h 21600"/>
                  <a:gd name="T4" fmla="*/ 0 w 21600"/>
                  <a:gd name="T5" fmla="*/ 1146179 h 21600"/>
                  <a:gd name="T6" fmla="*/ 341398 w 21600"/>
                  <a:gd name="T7" fmla="*/ 1956675 h 21600"/>
                  <a:gd name="T8" fmla="*/ 1165696 w 21600"/>
                  <a:gd name="T9" fmla="*/ 2292357 h 21600"/>
                  <a:gd name="T10" fmla="*/ 1989993 w 21600"/>
                  <a:gd name="T11" fmla="*/ 1956675 h 21600"/>
                  <a:gd name="T12" fmla="*/ 2331391 w 21600"/>
                  <a:gd name="T13" fmla="*/ 1146179 h 21600"/>
                  <a:gd name="T14" fmla="*/ 1989993 w 21600"/>
                  <a:gd name="T15" fmla="*/ 33568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21" y="10800"/>
                    </a:moveTo>
                    <a:cubicBezTo>
                      <a:pt x="4421" y="14323"/>
                      <a:pt x="7277" y="17179"/>
                      <a:pt x="10800" y="17179"/>
                    </a:cubicBezTo>
                    <a:cubicBezTo>
                      <a:pt x="14323" y="17179"/>
                      <a:pt x="17179" y="14323"/>
                      <a:pt x="17179" y="10800"/>
                    </a:cubicBezTo>
                    <a:cubicBezTo>
                      <a:pt x="17179" y="7277"/>
                      <a:pt x="14323" y="4421"/>
                      <a:pt x="10800" y="4421"/>
                    </a:cubicBezTo>
                    <a:cubicBezTo>
                      <a:pt x="7277" y="4421"/>
                      <a:pt x="4421" y="7277"/>
                      <a:pt x="4421" y="10800"/>
                    </a:cubicBezTo>
                    <a:close/>
                  </a:path>
                </a:pathLst>
              </a:custGeom>
              <a:grpFill/>
              <a:ln w="9525">
                <a:noFill/>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43" name="Oval 26"/>
              <p:cNvSpPr/>
              <p:nvPr>
                <p:custDataLst>
                  <p:tags r:id="rId6"/>
                </p:custDataLst>
              </p:nvPr>
            </p:nvSpPr>
            <p:spPr bwMode="auto">
              <a:xfrm>
                <a:off x="3714744" y="2857496"/>
                <a:ext cx="1757363" cy="1807475"/>
              </a:xfrm>
              <a:prstGeom prst="ellipse">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安全</a:t>
                </a:r>
                <a:endParaRPr lang="en-US" altLang="zh-CN"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a:p>
                <a:pPr algn="ctr" eaLnBrk="0" fontAlgn="base" hangingPunct="0">
                  <a:spcBef>
                    <a:spcPct val="0"/>
                  </a:spcBef>
                  <a:spcAft>
                    <a:spcPct val="0"/>
                  </a:spcAft>
                  <a:defRPr/>
                </a:pPr>
                <a:r>
                  <a:rPr lang="en-US" altLang="zh-CN" sz="15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safety</a:t>
                </a:r>
                <a:endParaRPr lang="zh-CN" altLang="zh-CN" sz="1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1" name="组合 27"/>
            <p:cNvGrpSpPr/>
            <p:nvPr/>
          </p:nvGrpSpPr>
          <p:grpSpPr bwMode="auto">
            <a:xfrm>
              <a:off x="747713" y="3929082"/>
              <a:ext cx="2995623" cy="714360"/>
              <a:chOff x="747713" y="3929082"/>
              <a:chExt cx="2995623" cy="714360"/>
            </a:xfrm>
            <a:grpFill/>
          </p:grpSpPr>
          <p:sp>
            <p:nvSpPr>
              <p:cNvPr id="38" name="Freeform 15"/>
              <p:cNvSpPr/>
              <p:nvPr>
                <p:custDataLst>
                  <p:tags r:id="rId7"/>
                </p:custDataLst>
              </p:nvPr>
            </p:nvSpPr>
            <p:spPr bwMode="auto">
              <a:xfrm>
                <a:off x="2514644" y="3929082"/>
                <a:ext cx="1228755" cy="419100"/>
              </a:xfrm>
              <a:custGeom>
                <a:avLst/>
                <a:gdLst>
                  <a:gd name="T0" fmla="*/ 0 w 774"/>
                  <a:gd name="T1" fmla="*/ 247 h 264"/>
                  <a:gd name="T2" fmla="*/ 396 w 774"/>
                  <a:gd name="T3" fmla="*/ 264 h 264"/>
                  <a:gd name="T4" fmla="*/ 774 w 774"/>
                  <a:gd name="T5" fmla="*/ 0 h 264"/>
                  <a:gd name="T6" fmla="*/ 0 60000 65536"/>
                  <a:gd name="T7" fmla="*/ 0 60000 65536"/>
                  <a:gd name="T8" fmla="*/ 0 60000 65536"/>
                  <a:gd name="T9" fmla="*/ 0 w 774"/>
                  <a:gd name="T10" fmla="*/ 0 h 264"/>
                  <a:gd name="T11" fmla="*/ 774 w 774"/>
                  <a:gd name="T12" fmla="*/ 264 h 264"/>
                </a:gdLst>
                <a:ahLst/>
                <a:cxnLst>
                  <a:cxn ang="T6">
                    <a:pos x="T0" y="T1"/>
                  </a:cxn>
                  <a:cxn ang="T7">
                    <a:pos x="T2" y="T3"/>
                  </a:cxn>
                  <a:cxn ang="T8">
                    <a:pos x="T4" y="T5"/>
                  </a:cxn>
                </a:cxnLst>
                <a:rect l="T9" t="T10" r="T11" b="T12"/>
                <a:pathLst>
                  <a:path w="774" h="264">
                    <a:moveTo>
                      <a:pt x="0" y="247"/>
                    </a:moveTo>
                    <a:lnTo>
                      <a:pt x="396" y="264"/>
                    </a:lnTo>
                    <a:lnTo>
                      <a:pt x="774" y="0"/>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39" name="AutoShape 6"/>
              <p:cNvSpPr/>
              <p:nvPr>
                <p:custDataLst>
                  <p:tags r:id="rId8"/>
                </p:custDataLst>
              </p:nvPr>
            </p:nvSpPr>
            <p:spPr bwMode="auto">
              <a:xfrm>
                <a:off x="747713" y="4143380"/>
                <a:ext cx="1779587" cy="500062"/>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投宿安全</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2" name="组合 26"/>
            <p:cNvGrpSpPr/>
            <p:nvPr/>
          </p:nvGrpSpPr>
          <p:grpSpPr bwMode="auto">
            <a:xfrm>
              <a:off x="747713" y="3071814"/>
              <a:ext cx="3005148" cy="714393"/>
              <a:chOff x="747713" y="3071814"/>
              <a:chExt cx="3005148" cy="714393"/>
            </a:xfrm>
            <a:grpFill/>
          </p:grpSpPr>
          <p:sp>
            <p:nvSpPr>
              <p:cNvPr id="36" name="Freeform 13"/>
              <p:cNvSpPr/>
              <p:nvPr>
                <p:custDataLst>
                  <p:tags r:id="rId9"/>
                </p:custDataLst>
              </p:nvPr>
            </p:nvSpPr>
            <p:spPr bwMode="auto">
              <a:xfrm>
                <a:off x="2533694" y="3308369"/>
                <a:ext cx="1219230" cy="477838"/>
              </a:xfrm>
              <a:custGeom>
                <a:avLst/>
                <a:gdLst>
                  <a:gd name="T0" fmla="*/ 0 w 768"/>
                  <a:gd name="T1" fmla="*/ 0 h 301"/>
                  <a:gd name="T2" fmla="*/ 396 w 768"/>
                  <a:gd name="T3" fmla="*/ 7 h 301"/>
                  <a:gd name="T4" fmla="*/ 768 w 768"/>
                  <a:gd name="T5" fmla="*/ 301 h 301"/>
                  <a:gd name="T6" fmla="*/ 0 60000 65536"/>
                  <a:gd name="T7" fmla="*/ 0 60000 65536"/>
                  <a:gd name="T8" fmla="*/ 0 60000 65536"/>
                  <a:gd name="T9" fmla="*/ 0 w 768"/>
                  <a:gd name="T10" fmla="*/ 0 h 301"/>
                  <a:gd name="T11" fmla="*/ 768 w 768"/>
                  <a:gd name="T12" fmla="*/ 301 h 301"/>
                </a:gdLst>
                <a:ahLst/>
                <a:cxnLst>
                  <a:cxn ang="T6">
                    <a:pos x="T0" y="T1"/>
                  </a:cxn>
                  <a:cxn ang="T7">
                    <a:pos x="T2" y="T3"/>
                  </a:cxn>
                  <a:cxn ang="T8">
                    <a:pos x="T4" y="T5"/>
                  </a:cxn>
                </a:cxnLst>
                <a:rect l="T9" t="T10" r="T11" b="T12"/>
                <a:pathLst>
                  <a:path w="768" h="301">
                    <a:moveTo>
                      <a:pt x="0" y="0"/>
                    </a:moveTo>
                    <a:lnTo>
                      <a:pt x="396" y="7"/>
                    </a:lnTo>
                    <a:lnTo>
                      <a:pt x="768" y="301"/>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2" name="AutoShape 4"/>
              <p:cNvSpPr/>
              <p:nvPr>
                <p:custDataLst>
                  <p:tags r:id="rId10"/>
                </p:custDataLst>
              </p:nvPr>
            </p:nvSpPr>
            <p:spPr bwMode="auto">
              <a:xfrm>
                <a:off x="747713" y="3071814"/>
                <a:ext cx="1779587" cy="500062"/>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财物安全</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3" name="组合 25"/>
            <p:cNvGrpSpPr/>
            <p:nvPr/>
          </p:nvGrpSpPr>
          <p:grpSpPr bwMode="auto">
            <a:xfrm>
              <a:off x="747713" y="2006600"/>
              <a:ext cx="3252799" cy="1060469"/>
              <a:chOff x="747713" y="2006600"/>
              <a:chExt cx="3252799" cy="1060469"/>
            </a:xfrm>
            <a:grpFill/>
          </p:grpSpPr>
          <p:sp>
            <p:nvSpPr>
              <p:cNvPr id="34" name="Freeform 16"/>
              <p:cNvSpPr/>
              <p:nvPr>
                <p:custDataLst>
                  <p:tags r:id="rId11"/>
                </p:custDataLst>
              </p:nvPr>
            </p:nvSpPr>
            <p:spPr bwMode="auto">
              <a:xfrm>
                <a:off x="2524169" y="2228869"/>
                <a:ext cx="1476411" cy="838200"/>
              </a:xfrm>
              <a:custGeom>
                <a:avLst/>
                <a:gdLst>
                  <a:gd name="T0" fmla="*/ 0 w 930"/>
                  <a:gd name="T1" fmla="*/ 16 h 528"/>
                  <a:gd name="T2" fmla="*/ 402 w 930"/>
                  <a:gd name="T3" fmla="*/ 0 h 528"/>
                  <a:gd name="T4" fmla="*/ 930 w 930"/>
                  <a:gd name="T5" fmla="*/ 528 h 528"/>
                  <a:gd name="T6" fmla="*/ 0 60000 65536"/>
                  <a:gd name="T7" fmla="*/ 0 60000 65536"/>
                  <a:gd name="T8" fmla="*/ 0 60000 65536"/>
                  <a:gd name="T9" fmla="*/ 0 w 930"/>
                  <a:gd name="T10" fmla="*/ 0 h 528"/>
                  <a:gd name="T11" fmla="*/ 930 w 930"/>
                  <a:gd name="T12" fmla="*/ 528 h 528"/>
                </a:gdLst>
                <a:ahLst/>
                <a:cxnLst>
                  <a:cxn ang="T6">
                    <a:pos x="T0" y="T1"/>
                  </a:cxn>
                  <a:cxn ang="T7">
                    <a:pos x="T2" y="T3"/>
                  </a:cxn>
                  <a:cxn ang="T8">
                    <a:pos x="T4" y="T5"/>
                  </a:cxn>
                </a:cxnLst>
                <a:rect l="T9" t="T10" r="T11" b="T12"/>
                <a:pathLst>
                  <a:path w="930" h="528">
                    <a:moveTo>
                      <a:pt x="0" y="16"/>
                    </a:moveTo>
                    <a:lnTo>
                      <a:pt x="402" y="0"/>
                    </a:lnTo>
                    <a:lnTo>
                      <a:pt x="930" y="528"/>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35" name="AutoShape 3"/>
              <p:cNvSpPr/>
              <p:nvPr>
                <p:custDataLst>
                  <p:tags r:id="rId12"/>
                </p:custDataLst>
              </p:nvPr>
            </p:nvSpPr>
            <p:spPr bwMode="auto">
              <a:xfrm>
                <a:off x="747713" y="2006600"/>
                <a:ext cx="1779587" cy="555625"/>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交通安全</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4" name="组合 28"/>
            <p:cNvGrpSpPr/>
            <p:nvPr/>
          </p:nvGrpSpPr>
          <p:grpSpPr bwMode="auto">
            <a:xfrm>
              <a:off x="747713" y="4619644"/>
              <a:ext cx="3309950" cy="954069"/>
              <a:chOff x="747713" y="4619644"/>
              <a:chExt cx="3309950" cy="954069"/>
            </a:xfrm>
            <a:grpFill/>
          </p:grpSpPr>
          <p:sp>
            <p:nvSpPr>
              <p:cNvPr id="32" name="Freeform 14"/>
              <p:cNvSpPr/>
              <p:nvPr>
                <p:custDataLst>
                  <p:tags r:id="rId13"/>
                </p:custDataLst>
              </p:nvPr>
            </p:nvSpPr>
            <p:spPr bwMode="auto">
              <a:xfrm>
                <a:off x="2524169" y="4619644"/>
                <a:ext cx="1533563" cy="695325"/>
              </a:xfrm>
              <a:custGeom>
                <a:avLst/>
                <a:gdLst>
                  <a:gd name="T0" fmla="*/ 0 w 966"/>
                  <a:gd name="T1" fmla="*/ 430 h 438"/>
                  <a:gd name="T2" fmla="*/ 396 w 966"/>
                  <a:gd name="T3" fmla="*/ 438 h 438"/>
                  <a:gd name="T4" fmla="*/ 966 w 966"/>
                  <a:gd name="T5" fmla="*/ 0 h 438"/>
                  <a:gd name="T6" fmla="*/ 0 60000 65536"/>
                  <a:gd name="T7" fmla="*/ 0 60000 65536"/>
                  <a:gd name="T8" fmla="*/ 0 60000 65536"/>
                  <a:gd name="T9" fmla="*/ 0 w 966"/>
                  <a:gd name="T10" fmla="*/ 0 h 438"/>
                  <a:gd name="T11" fmla="*/ 966 w 966"/>
                  <a:gd name="T12" fmla="*/ 438 h 438"/>
                </a:gdLst>
                <a:ahLst/>
                <a:cxnLst>
                  <a:cxn ang="T6">
                    <a:pos x="T0" y="T1"/>
                  </a:cxn>
                  <a:cxn ang="T7">
                    <a:pos x="T2" y="T3"/>
                  </a:cxn>
                  <a:cxn ang="T8">
                    <a:pos x="T4" y="T5"/>
                  </a:cxn>
                </a:cxnLst>
                <a:rect l="T9" t="T10" r="T11" b="T12"/>
                <a:pathLst>
                  <a:path w="966" h="438">
                    <a:moveTo>
                      <a:pt x="0" y="430"/>
                    </a:moveTo>
                    <a:lnTo>
                      <a:pt x="396" y="438"/>
                    </a:lnTo>
                    <a:lnTo>
                      <a:pt x="966" y="0"/>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33" name="AutoShape 7"/>
              <p:cNvSpPr/>
              <p:nvPr>
                <p:custDataLst>
                  <p:tags r:id="rId14"/>
                </p:custDataLst>
              </p:nvPr>
            </p:nvSpPr>
            <p:spPr bwMode="auto">
              <a:xfrm>
                <a:off x="747713" y="5070475"/>
                <a:ext cx="1779587" cy="503238"/>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野外安全</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5" name="组合 29"/>
            <p:cNvGrpSpPr/>
            <p:nvPr/>
          </p:nvGrpSpPr>
          <p:grpSpPr bwMode="auto">
            <a:xfrm>
              <a:off x="5305442" y="1960570"/>
              <a:ext cx="3159183" cy="1087449"/>
              <a:chOff x="5305442" y="1960570"/>
              <a:chExt cx="3159183" cy="1087449"/>
            </a:xfrm>
            <a:grpFill/>
          </p:grpSpPr>
          <p:sp>
            <p:nvSpPr>
              <p:cNvPr id="30" name="Freeform 18"/>
              <p:cNvSpPr/>
              <p:nvPr>
                <p:custDataLst>
                  <p:tags r:id="rId15"/>
                </p:custDataLst>
              </p:nvPr>
            </p:nvSpPr>
            <p:spPr bwMode="auto">
              <a:xfrm>
                <a:off x="5305538" y="2276494"/>
                <a:ext cx="1333533" cy="771525"/>
              </a:xfrm>
              <a:custGeom>
                <a:avLst/>
                <a:gdLst>
                  <a:gd name="T0" fmla="*/ 840 w 840"/>
                  <a:gd name="T1" fmla="*/ 0 h 486"/>
                  <a:gd name="T2" fmla="*/ 450 w 840"/>
                  <a:gd name="T3" fmla="*/ 0 h 486"/>
                  <a:gd name="T4" fmla="*/ 0 w 840"/>
                  <a:gd name="T5" fmla="*/ 486 h 486"/>
                  <a:gd name="T6" fmla="*/ 0 60000 65536"/>
                  <a:gd name="T7" fmla="*/ 0 60000 65536"/>
                  <a:gd name="T8" fmla="*/ 0 60000 65536"/>
                  <a:gd name="T9" fmla="*/ 0 w 840"/>
                  <a:gd name="T10" fmla="*/ 0 h 486"/>
                  <a:gd name="T11" fmla="*/ 840 w 840"/>
                  <a:gd name="T12" fmla="*/ 486 h 486"/>
                </a:gdLst>
                <a:ahLst/>
                <a:cxnLst>
                  <a:cxn ang="T6">
                    <a:pos x="T0" y="T1"/>
                  </a:cxn>
                  <a:cxn ang="T7">
                    <a:pos x="T2" y="T3"/>
                  </a:cxn>
                  <a:cxn ang="T8">
                    <a:pos x="T4" y="T5"/>
                  </a:cxn>
                </a:cxnLst>
                <a:rect l="T9" t="T10" r="T11" b="T12"/>
                <a:pathLst>
                  <a:path w="840" h="486">
                    <a:moveTo>
                      <a:pt x="840" y="0"/>
                    </a:moveTo>
                    <a:lnTo>
                      <a:pt x="450" y="0"/>
                    </a:lnTo>
                    <a:lnTo>
                      <a:pt x="0" y="486"/>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31" name="AutoShape 10"/>
              <p:cNvSpPr/>
              <p:nvPr>
                <p:custDataLst>
                  <p:tags r:id="rId16"/>
                </p:custDataLst>
              </p:nvPr>
            </p:nvSpPr>
            <p:spPr bwMode="auto">
              <a:xfrm>
                <a:off x="6685037" y="1960570"/>
                <a:ext cx="1779588" cy="585788"/>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疾病预防</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6" name="组合 30"/>
            <p:cNvGrpSpPr/>
            <p:nvPr/>
          </p:nvGrpSpPr>
          <p:grpSpPr bwMode="auto">
            <a:xfrm>
              <a:off x="5562618" y="3032140"/>
              <a:ext cx="2943235" cy="700092"/>
              <a:chOff x="5562618" y="3032140"/>
              <a:chExt cx="2943235" cy="700092"/>
            </a:xfrm>
            <a:grpFill/>
          </p:grpSpPr>
          <p:sp>
            <p:nvSpPr>
              <p:cNvPr id="28" name="Freeform 19"/>
              <p:cNvSpPr/>
              <p:nvPr>
                <p:custDataLst>
                  <p:tags r:id="rId17"/>
                </p:custDataLst>
              </p:nvPr>
            </p:nvSpPr>
            <p:spPr bwMode="auto">
              <a:xfrm>
                <a:off x="5562719" y="3286144"/>
                <a:ext cx="1057301" cy="446088"/>
              </a:xfrm>
              <a:custGeom>
                <a:avLst/>
                <a:gdLst>
                  <a:gd name="T0" fmla="*/ 666 w 666"/>
                  <a:gd name="T1" fmla="*/ 0 h 281"/>
                  <a:gd name="T2" fmla="*/ 282 w 666"/>
                  <a:gd name="T3" fmla="*/ 11 h 281"/>
                  <a:gd name="T4" fmla="*/ 0 w 666"/>
                  <a:gd name="T5" fmla="*/ 281 h 281"/>
                  <a:gd name="T6" fmla="*/ 0 60000 65536"/>
                  <a:gd name="T7" fmla="*/ 0 60000 65536"/>
                  <a:gd name="T8" fmla="*/ 0 60000 65536"/>
                  <a:gd name="T9" fmla="*/ 0 w 666"/>
                  <a:gd name="T10" fmla="*/ 0 h 281"/>
                  <a:gd name="T11" fmla="*/ 666 w 666"/>
                  <a:gd name="T12" fmla="*/ 281 h 281"/>
                </a:gdLst>
                <a:ahLst/>
                <a:cxnLst>
                  <a:cxn ang="T6">
                    <a:pos x="T0" y="T1"/>
                  </a:cxn>
                  <a:cxn ang="T7">
                    <a:pos x="T2" y="T3"/>
                  </a:cxn>
                  <a:cxn ang="T8">
                    <a:pos x="T4" y="T5"/>
                  </a:cxn>
                </a:cxnLst>
                <a:rect l="T9" t="T10" r="T11" b="T12"/>
                <a:pathLst>
                  <a:path w="666" h="281">
                    <a:moveTo>
                      <a:pt x="666" y="0"/>
                    </a:moveTo>
                    <a:lnTo>
                      <a:pt x="282" y="11"/>
                    </a:lnTo>
                    <a:lnTo>
                      <a:pt x="0" y="281"/>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29" name="AutoShape 8"/>
              <p:cNvSpPr/>
              <p:nvPr>
                <p:custDataLst>
                  <p:tags r:id="rId18"/>
                </p:custDataLst>
              </p:nvPr>
            </p:nvSpPr>
            <p:spPr bwMode="auto">
              <a:xfrm>
                <a:off x="6726265" y="3032140"/>
                <a:ext cx="1779588" cy="503238"/>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生产安全</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7" name="组合 31"/>
            <p:cNvGrpSpPr/>
            <p:nvPr/>
          </p:nvGrpSpPr>
          <p:grpSpPr bwMode="auto">
            <a:xfrm>
              <a:off x="5553093" y="3868760"/>
              <a:ext cx="2946398" cy="928694"/>
              <a:chOff x="5553093" y="3868760"/>
              <a:chExt cx="2946398" cy="928694"/>
            </a:xfrm>
            <a:grpFill/>
          </p:grpSpPr>
          <p:sp>
            <p:nvSpPr>
              <p:cNvPr id="26" name="Freeform 21"/>
              <p:cNvSpPr/>
              <p:nvPr>
                <p:custDataLst>
                  <p:tags r:id="rId19"/>
                </p:custDataLst>
              </p:nvPr>
            </p:nvSpPr>
            <p:spPr bwMode="auto">
              <a:xfrm>
                <a:off x="5553194" y="3962419"/>
                <a:ext cx="1095402" cy="323850"/>
              </a:xfrm>
              <a:custGeom>
                <a:avLst/>
                <a:gdLst>
                  <a:gd name="T0" fmla="*/ 690 w 690"/>
                  <a:gd name="T1" fmla="*/ 204 h 204"/>
                  <a:gd name="T2" fmla="*/ 294 w 690"/>
                  <a:gd name="T3" fmla="*/ 204 h 204"/>
                  <a:gd name="T4" fmla="*/ 0 w 690"/>
                  <a:gd name="T5" fmla="*/ 0 h 204"/>
                  <a:gd name="T6" fmla="*/ 0 60000 65536"/>
                  <a:gd name="T7" fmla="*/ 0 60000 65536"/>
                  <a:gd name="T8" fmla="*/ 0 60000 65536"/>
                  <a:gd name="T9" fmla="*/ 0 w 690"/>
                  <a:gd name="T10" fmla="*/ 0 h 204"/>
                  <a:gd name="T11" fmla="*/ 690 w 690"/>
                  <a:gd name="T12" fmla="*/ 204 h 204"/>
                </a:gdLst>
                <a:ahLst/>
                <a:cxnLst>
                  <a:cxn ang="T6">
                    <a:pos x="T0" y="T1"/>
                  </a:cxn>
                  <a:cxn ang="T7">
                    <a:pos x="T2" y="T3"/>
                  </a:cxn>
                  <a:cxn ang="T8">
                    <a:pos x="T4" y="T5"/>
                  </a:cxn>
                </a:cxnLst>
                <a:rect l="T9" t="T10" r="T11" b="T12"/>
                <a:pathLst>
                  <a:path w="690" h="204">
                    <a:moveTo>
                      <a:pt x="690" y="204"/>
                    </a:moveTo>
                    <a:lnTo>
                      <a:pt x="294" y="204"/>
                    </a:lnTo>
                    <a:lnTo>
                      <a:pt x="0" y="0"/>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27" name="AutoShape 11"/>
              <p:cNvSpPr/>
              <p:nvPr>
                <p:custDataLst>
                  <p:tags r:id="rId20"/>
                </p:custDataLst>
              </p:nvPr>
            </p:nvSpPr>
            <p:spPr bwMode="auto">
              <a:xfrm>
                <a:off x="6719903" y="3868760"/>
                <a:ext cx="1779588" cy="928694"/>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交友安全</a:t>
                </a:r>
                <a:endPar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滋扰防范</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nvGrpSpPr>
            <p:cNvPr id="115728" name="组合 32"/>
            <p:cNvGrpSpPr/>
            <p:nvPr/>
          </p:nvGrpSpPr>
          <p:grpSpPr bwMode="auto">
            <a:xfrm>
              <a:off x="5229242" y="4619644"/>
              <a:ext cx="3278363" cy="984264"/>
              <a:chOff x="5229242" y="4619644"/>
              <a:chExt cx="3278363" cy="984264"/>
            </a:xfrm>
            <a:grpFill/>
          </p:grpSpPr>
          <p:sp>
            <p:nvSpPr>
              <p:cNvPr id="24" name="Freeform 22"/>
              <p:cNvSpPr/>
              <p:nvPr>
                <p:custDataLst>
                  <p:tags r:id="rId21"/>
                </p:custDataLst>
              </p:nvPr>
            </p:nvSpPr>
            <p:spPr bwMode="auto">
              <a:xfrm>
                <a:off x="5229336" y="4619644"/>
                <a:ext cx="1419260" cy="695325"/>
              </a:xfrm>
              <a:custGeom>
                <a:avLst/>
                <a:gdLst>
                  <a:gd name="T0" fmla="*/ 894 w 894"/>
                  <a:gd name="T1" fmla="*/ 438 h 438"/>
                  <a:gd name="T2" fmla="*/ 486 w 894"/>
                  <a:gd name="T3" fmla="*/ 438 h 438"/>
                  <a:gd name="T4" fmla="*/ 0 w 894"/>
                  <a:gd name="T5" fmla="*/ 0 h 438"/>
                  <a:gd name="T6" fmla="*/ 0 60000 65536"/>
                  <a:gd name="T7" fmla="*/ 0 60000 65536"/>
                  <a:gd name="T8" fmla="*/ 0 60000 65536"/>
                  <a:gd name="T9" fmla="*/ 0 w 894"/>
                  <a:gd name="T10" fmla="*/ 0 h 438"/>
                  <a:gd name="T11" fmla="*/ 894 w 894"/>
                  <a:gd name="T12" fmla="*/ 438 h 438"/>
                </a:gdLst>
                <a:ahLst/>
                <a:cxnLst>
                  <a:cxn ang="T6">
                    <a:pos x="T0" y="T1"/>
                  </a:cxn>
                  <a:cxn ang="T7">
                    <a:pos x="T2" y="T3"/>
                  </a:cxn>
                  <a:cxn ang="T8">
                    <a:pos x="T4" y="T5"/>
                  </a:cxn>
                </a:cxnLst>
                <a:rect l="T9" t="T10" r="T11" b="T12"/>
                <a:pathLst>
                  <a:path w="894" h="438">
                    <a:moveTo>
                      <a:pt x="894" y="438"/>
                    </a:moveTo>
                    <a:lnTo>
                      <a:pt x="486" y="438"/>
                    </a:lnTo>
                    <a:lnTo>
                      <a:pt x="0" y="0"/>
                    </a:lnTo>
                  </a:path>
                </a:pathLst>
              </a:custGeom>
              <a:noFill/>
              <a:ln w="19050">
                <a:solidFill>
                  <a:srgbClr val="969696"/>
                </a:solidFill>
                <a:prstDash val="sysDot"/>
                <a:round/>
              </a:ln>
            </p:spPr>
            <p:txBody>
              <a:bodyPr wrap="none" anchor="ctr"/>
              <a:lstStyle/>
              <a:p>
                <a:pPr eaLnBrk="0" fontAlgn="base" hangingPunct="0">
                  <a:spcBef>
                    <a:spcPct val="0"/>
                  </a:spcBef>
                  <a:spcAft>
                    <a:spcPct val="0"/>
                  </a:spcAft>
                  <a:defRPr/>
                </a:pPr>
                <a:endParaRPr lang="zh-CN" altLang="en-US" sz="135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sp>
            <p:nvSpPr>
              <p:cNvPr id="25" name="AutoShape 12"/>
              <p:cNvSpPr/>
              <p:nvPr>
                <p:custDataLst>
                  <p:tags r:id="rId22"/>
                </p:custDataLst>
              </p:nvPr>
            </p:nvSpPr>
            <p:spPr bwMode="auto">
              <a:xfrm>
                <a:off x="6728017" y="5060950"/>
                <a:ext cx="1779588" cy="542958"/>
              </a:xfrm>
              <a:prstGeom prst="roundRect">
                <a:avLst>
                  <a:gd name="adj" fmla="val 16667"/>
                </a:avLst>
              </a:prstGeom>
              <a:grpFill/>
            </p:spPr>
            <p:style>
              <a:lnRef idx="0">
                <a:schemeClr val="accent1"/>
              </a:lnRef>
              <a:fillRef idx="3">
                <a:schemeClr val="accent1"/>
              </a:fillRef>
              <a:effectRef idx="3">
                <a:schemeClr val="accent1"/>
              </a:effectRef>
              <a:fontRef idx="minor">
                <a:schemeClr val="lt1"/>
              </a:fontRef>
            </p:style>
            <p:txBody>
              <a:bodyPr wrap="none" anchor="ctr"/>
              <a:lstStyle/>
              <a:p>
                <a:pPr algn="ctr" eaLnBrk="0" fontAlgn="base" hangingPunct="0">
                  <a:spcBef>
                    <a:spcPct val="0"/>
                  </a:spcBef>
                  <a:spcAft>
                    <a:spcPct val="0"/>
                  </a:spcAft>
                  <a:defRPr/>
                </a:pP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rPr>
                  <a:t>突发意外</a:t>
                </a:r>
                <a:endParaRPr lang="zh-CN" altLang="zh-CN"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charset="-122"/>
                  <a:ea typeface="微软雅黑" panose="020B0503020204020204" charset="-122"/>
                </a:endParaRPr>
              </a:p>
            </p:txBody>
          </p:sp>
        </p:grpSp>
      </p:grpSp>
      <p:sp>
        <p:nvSpPr>
          <p:cNvPr id="5" name="文本框 4"/>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6478" y="1315468"/>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交通安全</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22" name="图示 21"/>
          <p:cNvGraphicFramePr/>
          <p:nvPr>
            <p:custDataLst>
              <p:tags r:id="rId2"/>
            </p:custDataLst>
          </p:nvPr>
        </p:nvGraphicFramePr>
        <p:xfrm>
          <a:off x="1114687" y="1698373"/>
          <a:ext cx="6913197" cy="1714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13"/>
          <p:cNvSpPr txBox="1"/>
          <p:nvPr>
            <p:custDataLst>
              <p:tags r:id="rId8"/>
            </p:custDataLst>
          </p:nvPr>
        </p:nvSpPr>
        <p:spPr bwMode="auto">
          <a:xfrm>
            <a:off x="845185" y="3272155"/>
            <a:ext cx="7451725" cy="1291590"/>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wrap="square">
            <a:noAutofit/>
          </a:bodyPr>
          <a:lstStyle/>
          <a:p>
            <a:pPr indent="269875" algn="just" eaLnBrk="0" fontAlgn="base" hangingPunct="0">
              <a:lnSpc>
                <a:spcPct val="120000"/>
              </a:lnSpc>
              <a:spcBef>
                <a:spcPct val="0"/>
              </a:spcBef>
              <a:spcAft>
                <a:spcPct val="0"/>
              </a:spcAft>
              <a:defRPr/>
            </a:pPr>
            <a:r>
              <a:rPr lang="en-US" altLang="zh-CN" sz="1600" b="1" dirty="0">
                <a:solidFill>
                  <a:srgbClr val="000000"/>
                </a:solidFill>
                <a:latin typeface="微软雅黑" panose="020B0503020204020204" charset="-122"/>
                <a:ea typeface="微软雅黑" panose="020B0503020204020204" charset="-122"/>
              </a:rPr>
              <a:t>  2013</a:t>
            </a:r>
            <a:r>
              <a:rPr lang="zh-CN" altLang="en-US" sz="1600" b="1" dirty="0">
                <a:solidFill>
                  <a:srgbClr val="000000"/>
                </a:solidFill>
                <a:latin typeface="微软雅黑" panose="020B0503020204020204" charset="-122"/>
                <a:ea typeface="微软雅黑" panose="020B0503020204020204" charset="-122"/>
              </a:rPr>
              <a:t>年</a:t>
            </a:r>
            <a:r>
              <a:rPr lang="en-US" altLang="zh-CN" sz="1600" b="1" dirty="0">
                <a:solidFill>
                  <a:srgbClr val="000000"/>
                </a:solidFill>
                <a:latin typeface="微软雅黑" panose="020B0503020204020204" charset="-122"/>
                <a:ea typeface="微软雅黑" panose="020B0503020204020204" charset="-122"/>
              </a:rPr>
              <a:t>3</a:t>
            </a:r>
            <a:r>
              <a:rPr lang="zh-CN" altLang="en-US" sz="1600" b="1" dirty="0">
                <a:solidFill>
                  <a:srgbClr val="000000"/>
                </a:solidFill>
                <a:latin typeface="微软雅黑" panose="020B0503020204020204" charset="-122"/>
                <a:ea typeface="微软雅黑" panose="020B0503020204020204" charset="-122"/>
              </a:rPr>
              <a:t>月</a:t>
            </a:r>
            <a:r>
              <a:rPr lang="en-US" altLang="zh-CN" sz="1600" b="1" dirty="0">
                <a:solidFill>
                  <a:srgbClr val="000000"/>
                </a:solidFill>
                <a:latin typeface="微软雅黑" panose="020B0503020204020204" charset="-122"/>
                <a:ea typeface="微软雅黑" panose="020B0503020204020204" charset="-122"/>
              </a:rPr>
              <a:t>17</a:t>
            </a:r>
            <a:r>
              <a:rPr lang="zh-CN" altLang="en-US" sz="1600" b="1" dirty="0">
                <a:solidFill>
                  <a:srgbClr val="000000"/>
                </a:solidFill>
                <a:latin typeface="微软雅黑" panose="020B0503020204020204" charset="-122"/>
                <a:ea typeface="微软雅黑" panose="020B0503020204020204" charset="-122"/>
              </a:rPr>
              <a:t>日下午</a:t>
            </a:r>
            <a:r>
              <a:rPr lang="en-US" altLang="zh-CN" sz="1600" b="1" dirty="0">
                <a:solidFill>
                  <a:srgbClr val="000000"/>
                </a:solidFill>
                <a:latin typeface="微软雅黑" panose="020B0503020204020204" charset="-122"/>
                <a:ea typeface="微软雅黑" panose="020B0503020204020204" charset="-122"/>
              </a:rPr>
              <a:t>2</a:t>
            </a:r>
            <a:r>
              <a:rPr lang="zh-CN" altLang="en-US" sz="1600" b="1" dirty="0">
                <a:solidFill>
                  <a:srgbClr val="000000"/>
                </a:solidFill>
                <a:latin typeface="微软雅黑" panose="020B0503020204020204" charset="-122"/>
                <a:ea typeface="微软雅黑" panose="020B0503020204020204" charset="-122"/>
              </a:rPr>
              <a:t>时</a:t>
            </a:r>
            <a:r>
              <a:rPr lang="en-US" altLang="zh-CN" sz="1600" b="1" dirty="0">
                <a:solidFill>
                  <a:srgbClr val="000000"/>
                </a:solidFill>
                <a:latin typeface="微软雅黑" panose="020B0503020204020204" charset="-122"/>
                <a:ea typeface="微软雅黑" panose="020B0503020204020204" charset="-122"/>
              </a:rPr>
              <a:t>50</a:t>
            </a:r>
            <a:r>
              <a:rPr lang="zh-CN" altLang="en-US" sz="1600" b="1" dirty="0">
                <a:solidFill>
                  <a:srgbClr val="000000"/>
                </a:solidFill>
                <a:latin typeface="微软雅黑" panose="020B0503020204020204" charset="-122"/>
                <a:ea typeface="微软雅黑" panose="020B0503020204020204" charset="-122"/>
              </a:rPr>
              <a:t>分左右，深圳某职业技术学院汽车与交通学院，</a:t>
            </a:r>
            <a:r>
              <a:rPr lang="en-US" altLang="zh-CN" sz="1600" b="1" dirty="0">
                <a:solidFill>
                  <a:srgbClr val="000000"/>
                </a:solidFill>
                <a:latin typeface="微软雅黑" panose="020B0503020204020204" charset="-122"/>
                <a:ea typeface="微软雅黑" panose="020B0503020204020204" charset="-122"/>
              </a:rPr>
              <a:t>35</a:t>
            </a:r>
            <a:r>
              <a:rPr lang="zh-CN" altLang="en-US" sz="1600" b="1" dirty="0">
                <a:solidFill>
                  <a:srgbClr val="000000"/>
                </a:solidFill>
                <a:latin typeface="微软雅黑" panose="020B0503020204020204" charset="-122"/>
                <a:ea typeface="微软雅黑" panose="020B0503020204020204" charset="-122"/>
              </a:rPr>
              <a:t>名赴河源支教学生在回途中遭遇交通事故，他们乘坐的无照经营大客车在鄂赣高速河源市东源县灯塔路段不慎撞上了高速公路内侧的护栏后侧翻，</a:t>
            </a:r>
            <a:r>
              <a:rPr lang="en-US" altLang="zh-CN" sz="1600" b="1" dirty="0">
                <a:solidFill>
                  <a:srgbClr val="000000"/>
                </a:solidFill>
                <a:latin typeface="微软雅黑" panose="020B0503020204020204" charset="-122"/>
                <a:ea typeface="微软雅黑" panose="020B0503020204020204" charset="-122"/>
              </a:rPr>
              <a:t>18</a:t>
            </a:r>
            <a:r>
              <a:rPr lang="zh-CN" altLang="en-US" sz="1600" b="1" dirty="0">
                <a:solidFill>
                  <a:srgbClr val="000000"/>
                </a:solidFill>
                <a:latin typeface="微软雅黑" panose="020B0503020204020204" charset="-122"/>
                <a:ea typeface="微软雅黑" panose="020B0503020204020204" charset="-122"/>
              </a:rPr>
              <a:t>名大学生在事故中不同程度受伤。</a:t>
            </a:r>
            <a:endParaRPr lang="zh-CN" altLang="en-US" sz="1600" b="1" dirty="0">
              <a:solidFill>
                <a:srgbClr val="000000"/>
              </a:solidFill>
              <a:latin typeface="微软雅黑" panose="020B0503020204020204" charset="-122"/>
              <a:ea typeface="微软雅黑" panose="020B0503020204020204" charset="-122"/>
            </a:endParaRPr>
          </a:p>
        </p:txBody>
      </p:sp>
      <p:sp>
        <p:nvSpPr>
          <p:cNvPr id="4" name="TextBox 13"/>
          <p:cNvSpPr txBox="1"/>
          <p:nvPr>
            <p:custDataLst>
              <p:tags r:id="rId9"/>
            </p:custDataLst>
          </p:nvPr>
        </p:nvSpPr>
        <p:spPr bwMode="auto">
          <a:xfrm>
            <a:off x="845185" y="4574540"/>
            <a:ext cx="7451725" cy="1651635"/>
          </a:xfrm>
          <a:prstGeom prst="rect">
            <a:avLst/>
          </a:prstGeom>
          <a:solidFill>
            <a:schemeClr val="bg1"/>
          </a:solidFill>
          <a:ln>
            <a:solidFill>
              <a:srgbClr val="C00000"/>
            </a:solidFill>
          </a:ln>
        </p:spPr>
        <p:style>
          <a:lnRef idx="1">
            <a:schemeClr val="accent2"/>
          </a:lnRef>
          <a:fillRef idx="2">
            <a:schemeClr val="accent2"/>
          </a:fillRef>
          <a:effectRef idx="1">
            <a:schemeClr val="accent2"/>
          </a:effectRef>
          <a:fontRef idx="minor">
            <a:schemeClr val="dk1"/>
          </a:fontRef>
        </p:style>
        <p:txBody>
          <a:bodyPr anchor="ctr"/>
          <a:lstStyle/>
          <a:p>
            <a:pPr algn="just" eaLnBrk="0" fontAlgn="base" hangingPunct="0">
              <a:lnSpc>
                <a:spcPct val="120000"/>
              </a:lnSpc>
              <a:spcBef>
                <a:spcPct val="0"/>
              </a:spcBef>
              <a:spcAft>
                <a:spcPct val="0"/>
              </a:spcAft>
              <a:defRPr/>
            </a:pPr>
            <a:r>
              <a:rPr lang="en-US" altLang="zh-CN" sz="1600" dirty="0">
                <a:solidFill>
                  <a:srgbClr val="1F497D"/>
                </a:solidFill>
                <a:latin typeface="微软雅黑" panose="020B0503020204020204" charset="-122"/>
                <a:ea typeface="微软雅黑" panose="020B0503020204020204" charset="-122"/>
              </a:rPr>
              <a:t>     【</a:t>
            </a:r>
            <a:r>
              <a:rPr lang="zh-CN" altLang="en-US" sz="1600" dirty="0">
                <a:solidFill>
                  <a:srgbClr val="1F497D"/>
                </a:solidFill>
                <a:latin typeface="微软雅黑" panose="020B0503020204020204" charset="-122"/>
                <a:ea typeface="微软雅黑" panose="020B0503020204020204" charset="-122"/>
              </a:rPr>
              <a:t>点评</a:t>
            </a:r>
            <a:r>
              <a:rPr lang="en-US" altLang="zh-CN" sz="1600" dirty="0">
                <a:solidFill>
                  <a:srgbClr val="1F497D"/>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交通安全是大学生开展社会实践最基本的安全问题。</a:t>
            </a:r>
            <a:r>
              <a:rPr lang="zh-CN" altLang="en-US" sz="1600" dirty="0">
                <a:solidFill>
                  <a:prstClr val="black"/>
                </a:solidFill>
                <a:latin typeface="微软雅黑" panose="020B0503020204020204" charset="-122"/>
                <a:ea typeface="微软雅黑" panose="020B0503020204020204" charset="-122"/>
                <a:sym typeface="+mn-ea"/>
              </a:rPr>
              <a:t>在外</a:t>
            </a:r>
            <a:r>
              <a:rPr lang="zh-CN" altLang="en-US" sz="1600" dirty="0">
                <a:solidFill>
                  <a:prstClr val="black"/>
                </a:solidFill>
                <a:latin typeface="微软雅黑" panose="020B0503020204020204" charset="-122"/>
                <a:ea typeface="微软雅黑" panose="020B0503020204020204" charset="-122"/>
              </a:rPr>
              <a:t>实践，大学生一定要选择乘坐运营规范、确保安全的交通工具，切忌乘坐无执照、超载、故障的车船。同时，在步行、骑自行车途中，要有意避让机动车辆。大学生在社会实践途中，要有意识地减少换乘交通工具的次数，可以避免因为换乘或其他原因产生意外安全事故。</a:t>
            </a:r>
            <a:endParaRPr lang="zh-CN" altLang="en-US" sz="1600" dirty="0">
              <a:solidFill>
                <a:prstClr val="black"/>
              </a:solidFill>
              <a:latin typeface="微软雅黑" panose="020B0503020204020204" charset="-122"/>
              <a:ea typeface="微软雅黑" panose="020B0503020204020204" charset="-122"/>
            </a:endParaRPr>
          </a:p>
        </p:txBody>
      </p:sp>
      <p:sp>
        <p:nvSpPr>
          <p:cNvPr id="2" name="文本框 1"/>
          <p:cNvSpPr txBox="1"/>
          <p:nvPr/>
        </p:nvSpPr>
        <p:spPr>
          <a:xfrm>
            <a:off x="1114687" y="233188"/>
            <a:ext cx="476001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7431" y="1394175"/>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财务安全</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9" name="图示 8"/>
          <p:cNvGraphicFramePr/>
          <p:nvPr>
            <p:custDataLst>
              <p:tags r:id="rId2"/>
            </p:custDataLst>
          </p:nvPr>
        </p:nvGraphicFramePr>
        <p:xfrm>
          <a:off x="1702864" y="2017157"/>
          <a:ext cx="5734722" cy="1427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3"/>
          <p:cNvSpPr txBox="1"/>
          <p:nvPr>
            <p:custDataLst>
              <p:tags r:id="rId8"/>
            </p:custDataLst>
          </p:nvPr>
        </p:nvSpPr>
        <p:spPr bwMode="auto">
          <a:xfrm>
            <a:off x="570548" y="3703899"/>
            <a:ext cx="8002429" cy="1427796"/>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indent="342900" algn="just" eaLnBrk="0" fontAlgn="base" hangingPunct="0">
              <a:lnSpc>
                <a:spcPct val="120000"/>
              </a:lnSpc>
              <a:spcBef>
                <a:spcPct val="0"/>
              </a:spcBef>
              <a:spcAft>
                <a:spcPct val="0"/>
              </a:spcAft>
              <a:defRPr/>
            </a:pPr>
            <a:r>
              <a:rPr lang="en-US" altLang="zh-CN" sz="1600" b="1" dirty="0">
                <a:solidFill>
                  <a:srgbClr val="000000"/>
                </a:solidFill>
                <a:latin typeface="微软雅黑" panose="020B0503020204020204" charset="-122"/>
                <a:ea typeface="微软雅黑" panose="020B0503020204020204" charset="-122"/>
              </a:rPr>
              <a:t> 2014</a:t>
            </a:r>
            <a:r>
              <a:rPr lang="zh-CN" altLang="en-US" sz="1600" b="1" dirty="0">
                <a:solidFill>
                  <a:srgbClr val="000000"/>
                </a:solidFill>
                <a:latin typeface="微软雅黑" panose="020B0503020204020204" charset="-122"/>
                <a:ea typeface="微软雅黑" panose="020B0503020204020204" charset="-122"/>
              </a:rPr>
              <a:t>年</a:t>
            </a:r>
            <a:r>
              <a:rPr lang="en-US" altLang="zh-CN" sz="1600" b="1" dirty="0">
                <a:solidFill>
                  <a:srgbClr val="000000"/>
                </a:solidFill>
                <a:latin typeface="微软雅黑" panose="020B0503020204020204" charset="-122"/>
                <a:ea typeface="微软雅黑" panose="020B0503020204020204" charset="-122"/>
              </a:rPr>
              <a:t>6</a:t>
            </a:r>
            <a:r>
              <a:rPr lang="zh-CN" altLang="en-US" sz="1600" b="1" dirty="0">
                <a:solidFill>
                  <a:srgbClr val="000000"/>
                </a:solidFill>
                <a:latin typeface="微软雅黑" panose="020B0503020204020204" charset="-122"/>
                <a:ea typeface="微软雅黑" panose="020B0503020204020204" charset="-122"/>
              </a:rPr>
              <a:t>月，长沙某高校两位大学生进行社会实践，租住旅馆，早上醒来发现电脑不翼而飞。被盗的徐同学说，当天晚上天气有些闷热，则开窗睡觉，一早醒来发现电脑不见了。他立即拨打</a:t>
            </a:r>
            <a:r>
              <a:rPr lang="en-US" altLang="zh-CN" sz="1600" b="1" dirty="0">
                <a:solidFill>
                  <a:srgbClr val="000000"/>
                </a:solidFill>
                <a:latin typeface="微软雅黑" panose="020B0503020204020204" charset="-122"/>
                <a:ea typeface="微软雅黑" panose="020B0503020204020204" charset="-122"/>
              </a:rPr>
              <a:t>110</a:t>
            </a:r>
            <a:r>
              <a:rPr lang="zh-CN" altLang="en-US" sz="1600" b="1" dirty="0">
                <a:solidFill>
                  <a:srgbClr val="000000"/>
                </a:solidFill>
                <a:latin typeface="微软雅黑" panose="020B0503020204020204" charset="-122"/>
                <a:ea typeface="微软雅黑" panose="020B0503020204020204" charset="-122"/>
              </a:rPr>
              <a:t>报案，随后民警赶到现场，进行调查取证，初步勘查发现阳台上有脚印，因为窗户没有安装防盗窗，推测小偷是沿着楼道水管，从窗户爬进来的。</a:t>
            </a:r>
            <a:endParaRPr lang="zh-CN" altLang="en-US" sz="1600" b="1" dirty="0">
              <a:solidFill>
                <a:srgbClr val="000000"/>
              </a:solidFill>
              <a:latin typeface="微软雅黑" panose="020B0503020204020204" charset="-122"/>
              <a:ea typeface="微软雅黑" panose="020B0503020204020204" charset="-122"/>
            </a:endParaRPr>
          </a:p>
        </p:txBody>
      </p:sp>
      <p:sp>
        <p:nvSpPr>
          <p:cNvPr id="20" name="TextBox 13"/>
          <p:cNvSpPr txBox="1"/>
          <p:nvPr>
            <p:custDataLst>
              <p:tags r:id="rId9"/>
            </p:custDataLst>
          </p:nvPr>
        </p:nvSpPr>
        <p:spPr bwMode="auto">
          <a:xfrm>
            <a:off x="570548" y="4964083"/>
            <a:ext cx="8002429" cy="1076354"/>
          </a:xfrm>
          <a:prstGeom prst="rect">
            <a:avLst/>
          </a:prstGeom>
          <a:solidFill>
            <a:schemeClr val="bg1"/>
          </a:solidFill>
          <a:ln>
            <a:solidFill>
              <a:srgbClr val="C00000"/>
            </a:solidFill>
          </a:ln>
        </p:spPr>
        <p:style>
          <a:lnRef idx="1">
            <a:schemeClr val="accent2"/>
          </a:lnRef>
          <a:fillRef idx="2">
            <a:schemeClr val="accent2"/>
          </a:fillRef>
          <a:effectRef idx="1">
            <a:schemeClr val="accent2"/>
          </a:effectRef>
          <a:fontRef idx="minor">
            <a:schemeClr val="dk1"/>
          </a:fontRef>
        </p:style>
        <p:txBody>
          <a:bodyPr>
            <a:noAutofit/>
          </a:bodyPr>
          <a:lstStyle/>
          <a:p>
            <a:pPr algn="just" eaLnBrk="0" fontAlgn="base" hangingPunct="0">
              <a:lnSpc>
                <a:spcPct val="120000"/>
              </a:lnSpc>
              <a:spcBef>
                <a:spcPct val="0"/>
              </a:spcBef>
              <a:spcAft>
                <a:spcPct val="0"/>
              </a:spcAft>
              <a:defRPr/>
            </a:pPr>
            <a:r>
              <a:rPr lang="en-US" altLang="zh-CN" sz="1600" dirty="0">
                <a:solidFill>
                  <a:srgbClr val="1F497D"/>
                </a:solidFill>
                <a:latin typeface="微软雅黑" panose="020B0503020204020204" charset="-122"/>
                <a:ea typeface="微软雅黑" panose="020B0503020204020204" charset="-122"/>
              </a:rPr>
              <a:t>     【</a:t>
            </a:r>
            <a:r>
              <a:rPr lang="zh-CN" altLang="en-US" sz="1600" dirty="0">
                <a:solidFill>
                  <a:srgbClr val="1F497D"/>
                </a:solidFill>
                <a:latin typeface="微软雅黑" panose="020B0503020204020204" charset="-122"/>
                <a:ea typeface="微软雅黑" panose="020B0503020204020204" charset="-122"/>
              </a:rPr>
              <a:t>点评</a:t>
            </a:r>
            <a:r>
              <a:rPr lang="en-US" altLang="zh-CN" sz="1600" dirty="0">
                <a:solidFill>
                  <a:srgbClr val="1F497D"/>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大学生在实践过程中，要加强财物安全防范意识。对于重要证件、文件、物品等要放入随身携带的提包中，尽量不要随身携带大量现金（可以带银行卡），尽量不戴或少戴贵重首饰。入住正规的宾馆或饭店后，贵重财物可交由工作人员协助保管。</a:t>
            </a:r>
            <a:endParaRPr lang="zh-CN" altLang="en-US" sz="1600" dirty="0">
              <a:solidFill>
                <a:prstClr val="black"/>
              </a:solidFill>
              <a:latin typeface="微软雅黑" panose="020B0503020204020204" charset="-122"/>
              <a:ea typeface="微软雅黑" panose="020B0503020204020204" charset="-122"/>
            </a:endParaRPr>
          </a:p>
        </p:txBody>
      </p:sp>
      <p:sp>
        <p:nvSpPr>
          <p:cNvPr id="3" name="文本框 2"/>
          <p:cNvSpPr txBox="1"/>
          <p:nvPr/>
        </p:nvSpPr>
        <p:spPr>
          <a:xfrm>
            <a:off x="1128161" y="233188"/>
            <a:ext cx="4746542" cy="507831"/>
          </a:xfrm>
          <a:prstGeom prst="rect">
            <a:avLst/>
          </a:prstGeom>
          <a:noFill/>
        </p:spPr>
        <p:txBody>
          <a:bodyPr wrap="square" rtlCol="0">
            <a:spAutoFit/>
          </a:bodyPr>
          <a:lstStyle/>
          <a:p>
            <a:pPr defTabSz="914400">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867535" y="828040"/>
            <a:ext cx="5173345"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投宿安全</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12" name="图示 11"/>
          <p:cNvGraphicFramePr/>
          <p:nvPr>
            <p:custDataLst>
              <p:tags r:id="rId2"/>
            </p:custDataLst>
          </p:nvPr>
        </p:nvGraphicFramePr>
        <p:xfrm>
          <a:off x="827405" y="1400175"/>
          <a:ext cx="7342505" cy="1224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3"/>
          <p:cNvSpPr txBox="1"/>
          <p:nvPr>
            <p:custDataLst>
              <p:tags r:id="rId8"/>
            </p:custDataLst>
          </p:nvPr>
        </p:nvSpPr>
        <p:spPr bwMode="auto">
          <a:xfrm>
            <a:off x="770255" y="2997200"/>
            <a:ext cx="7599680" cy="1464310"/>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wrap="square">
            <a:noAutofit/>
          </a:bodyPr>
          <a:lstStyle/>
          <a:p>
            <a:pPr indent="342900" algn="just" eaLnBrk="0" fontAlgn="base" hangingPunct="0">
              <a:lnSpc>
                <a:spcPct val="130000"/>
              </a:lnSpc>
              <a:spcBef>
                <a:spcPct val="0"/>
              </a:spcBef>
              <a:spcAft>
                <a:spcPct val="0"/>
              </a:spcAft>
              <a:defRPr/>
            </a:pPr>
            <a:r>
              <a:rPr lang="en-US" altLang="zh-CN" sz="1600" b="1" dirty="0">
                <a:solidFill>
                  <a:srgbClr val="000000"/>
                </a:solidFill>
                <a:latin typeface="微软雅黑" panose="020B0503020204020204" charset="-122"/>
                <a:ea typeface="微软雅黑" panose="020B0503020204020204" charset="-122"/>
              </a:rPr>
              <a:t> 2015</a:t>
            </a:r>
            <a:r>
              <a:rPr lang="zh-CN" altLang="en-US" sz="1600" b="1" dirty="0">
                <a:solidFill>
                  <a:srgbClr val="000000"/>
                </a:solidFill>
                <a:latin typeface="微软雅黑" panose="020B0503020204020204" charset="-122"/>
                <a:ea typeface="微软雅黑" panose="020B0503020204020204" charset="-122"/>
              </a:rPr>
              <a:t>年</a:t>
            </a:r>
            <a:r>
              <a:rPr lang="en-US" altLang="zh-CN" sz="1600" b="1" dirty="0">
                <a:solidFill>
                  <a:srgbClr val="000000"/>
                </a:solidFill>
                <a:latin typeface="微软雅黑" panose="020B0503020204020204" charset="-122"/>
                <a:ea typeface="微软雅黑" panose="020B0503020204020204" charset="-122"/>
              </a:rPr>
              <a:t>4</a:t>
            </a:r>
            <a:r>
              <a:rPr lang="zh-CN" altLang="en-US" sz="1600" b="1" dirty="0">
                <a:solidFill>
                  <a:srgbClr val="000000"/>
                </a:solidFill>
                <a:latin typeface="微软雅黑" panose="020B0503020204020204" charset="-122"/>
                <a:ea typeface="微软雅黑" panose="020B0503020204020204" charset="-122"/>
              </a:rPr>
              <a:t>月</a:t>
            </a:r>
            <a:r>
              <a:rPr lang="en-US" altLang="zh-CN" sz="1600" b="1" dirty="0">
                <a:solidFill>
                  <a:srgbClr val="000000"/>
                </a:solidFill>
                <a:latin typeface="微软雅黑" panose="020B0503020204020204" charset="-122"/>
                <a:ea typeface="微软雅黑" panose="020B0503020204020204" charset="-122"/>
              </a:rPr>
              <a:t>29</a:t>
            </a:r>
            <a:r>
              <a:rPr lang="zh-CN" altLang="en-US" sz="1600" b="1" dirty="0">
                <a:solidFill>
                  <a:srgbClr val="000000"/>
                </a:solidFill>
                <a:latin typeface="微软雅黑" panose="020B0503020204020204" charset="-122"/>
                <a:ea typeface="微软雅黑" panose="020B0503020204020204" charset="-122"/>
              </a:rPr>
              <a:t>日，北京某高校大二学生小喆赴山西支教，经人介绍下榻当地旅馆。当晚小喆与同学下楼返回途中，发现楼梯左侧有阳台，她走上前打开玻璃门，还未向外张望，刚一迈脚，就听到木板被踩裂的声音，随后小喆从三楼坠落下去，头部与背部着地，当场身亡。</a:t>
            </a:r>
            <a:endParaRPr lang="zh-CN" altLang="en-US" sz="1600" b="1" dirty="0">
              <a:solidFill>
                <a:srgbClr val="000000"/>
              </a:solidFill>
              <a:latin typeface="微软雅黑" panose="020B0503020204020204" charset="-122"/>
              <a:ea typeface="微软雅黑" panose="020B0503020204020204" charset="-122"/>
            </a:endParaRPr>
          </a:p>
        </p:txBody>
      </p:sp>
      <p:sp>
        <p:nvSpPr>
          <p:cNvPr id="21" name="TextBox 13"/>
          <p:cNvSpPr txBox="1"/>
          <p:nvPr>
            <p:custDataLst>
              <p:tags r:id="rId9"/>
            </p:custDataLst>
          </p:nvPr>
        </p:nvSpPr>
        <p:spPr bwMode="auto">
          <a:xfrm>
            <a:off x="770890" y="4453890"/>
            <a:ext cx="7599045" cy="1794510"/>
          </a:xfrm>
          <a:prstGeom prst="rect">
            <a:avLst/>
          </a:prstGeom>
          <a:solidFill>
            <a:schemeClr val="bg1"/>
          </a:solidFill>
          <a:ln>
            <a:solidFill>
              <a:srgbClr val="C00000"/>
            </a:solidFill>
          </a:ln>
        </p:spPr>
        <p:style>
          <a:lnRef idx="1">
            <a:schemeClr val="accent2"/>
          </a:lnRef>
          <a:fillRef idx="2">
            <a:schemeClr val="accent2"/>
          </a:fillRef>
          <a:effectRef idx="1">
            <a:schemeClr val="accent2"/>
          </a:effectRef>
          <a:fontRef idx="minor">
            <a:schemeClr val="dk1"/>
          </a:fontRef>
        </p:style>
        <p:txBody>
          <a:bodyPr>
            <a:noAutofit/>
          </a:bodyPr>
          <a:lstStyle/>
          <a:p>
            <a:pPr algn="just" eaLnBrk="0" fontAlgn="base" hangingPunct="0">
              <a:lnSpc>
                <a:spcPct val="130000"/>
              </a:lnSpc>
              <a:spcBef>
                <a:spcPct val="0"/>
              </a:spcBef>
              <a:spcAft>
                <a:spcPct val="0"/>
              </a:spcAft>
              <a:defRPr/>
            </a:pPr>
            <a:r>
              <a:rPr lang="en-US" altLang="zh-CN" sz="1600" dirty="0">
                <a:solidFill>
                  <a:srgbClr val="1F497D"/>
                </a:solidFill>
                <a:latin typeface="微软雅黑" panose="020B0503020204020204" charset="-122"/>
                <a:ea typeface="微软雅黑" panose="020B0503020204020204" charset="-122"/>
              </a:rPr>
              <a:t>     【</a:t>
            </a:r>
            <a:r>
              <a:rPr lang="zh-CN" altLang="en-US" sz="1600" dirty="0">
                <a:solidFill>
                  <a:srgbClr val="1F497D"/>
                </a:solidFill>
                <a:latin typeface="微软雅黑" panose="020B0503020204020204" charset="-122"/>
                <a:ea typeface="微软雅黑" panose="020B0503020204020204" charset="-122"/>
              </a:rPr>
              <a:t>点评</a:t>
            </a:r>
            <a:r>
              <a:rPr lang="en-US" altLang="zh-CN" sz="1600" dirty="0">
                <a:solidFill>
                  <a:srgbClr val="1F497D"/>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大学生在开展社会实践活动时可事先联系实践地，在亲友或同学的家中解决住宿问题。也可以选择旅馆住宿，但务必注意选择正规的宾馆、饭店、旅社，注意旅馆周围环境，加强自身人身和财产保护意识，发生纠纷要及时报警。另外，团队实践时，实践团成员尽量避免分散居住，在出现突发情况时便于相互照应并及时解决。</a:t>
            </a:r>
            <a:endParaRPr lang="zh-CN" altLang="en-US" sz="1600" dirty="0">
              <a:solidFill>
                <a:prstClr val="black"/>
              </a:solidFill>
              <a:latin typeface="微软雅黑" panose="020B0503020204020204" charset="-122"/>
              <a:ea typeface="微软雅黑" panose="020B0503020204020204" charset="-122"/>
            </a:endParaRPr>
          </a:p>
        </p:txBody>
      </p:sp>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7431" y="1618298"/>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疾病预防</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4" name="图示 3"/>
          <p:cNvGraphicFramePr/>
          <p:nvPr>
            <p:custDataLst>
              <p:tags r:id="rId2"/>
            </p:custDataLst>
          </p:nvPr>
        </p:nvGraphicFramePr>
        <p:xfrm>
          <a:off x="1070811" y="2001324"/>
          <a:ext cx="7230978" cy="1125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3"/>
          <p:cNvSpPr txBox="1"/>
          <p:nvPr>
            <p:custDataLst>
              <p:tags r:id="rId8"/>
            </p:custDataLst>
          </p:nvPr>
        </p:nvSpPr>
        <p:spPr bwMode="auto">
          <a:xfrm>
            <a:off x="749142" y="3261508"/>
            <a:ext cx="7823359" cy="1532730"/>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indent="342900" algn="just" eaLnBrk="0" fontAlgn="base" hangingPunct="0">
              <a:lnSpc>
                <a:spcPct val="120000"/>
              </a:lnSpc>
              <a:spcBef>
                <a:spcPct val="0"/>
              </a:spcBef>
              <a:spcAft>
                <a:spcPct val="0"/>
              </a:spcAft>
              <a:defRPr/>
            </a:pPr>
            <a:r>
              <a:rPr lang="en-US" altLang="zh-CN" sz="1600" b="1" dirty="0">
                <a:solidFill>
                  <a:srgbClr val="000000"/>
                </a:solidFill>
                <a:latin typeface="微软雅黑" panose="020B0503020204020204" charset="-122"/>
                <a:ea typeface="微软雅黑" panose="020B0503020204020204" charset="-122"/>
              </a:rPr>
              <a:t> 2013</a:t>
            </a:r>
            <a:r>
              <a:rPr lang="zh-CN" altLang="en-US" sz="1600" b="1" dirty="0">
                <a:solidFill>
                  <a:srgbClr val="000000"/>
                </a:solidFill>
                <a:latin typeface="微软雅黑" panose="020B0503020204020204" charset="-122"/>
                <a:ea typeface="微软雅黑" panose="020B0503020204020204" charset="-122"/>
              </a:rPr>
              <a:t>年</a:t>
            </a:r>
            <a:r>
              <a:rPr lang="en-US" altLang="zh-CN" sz="1600" b="1" dirty="0">
                <a:solidFill>
                  <a:srgbClr val="000000"/>
                </a:solidFill>
                <a:latin typeface="微软雅黑" panose="020B0503020204020204" charset="-122"/>
                <a:ea typeface="微软雅黑" panose="020B0503020204020204" charset="-122"/>
              </a:rPr>
              <a:t>6</a:t>
            </a:r>
            <a:r>
              <a:rPr lang="zh-CN" altLang="en-US" sz="1600" b="1" dirty="0">
                <a:solidFill>
                  <a:srgbClr val="000000"/>
                </a:solidFill>
                <a:latin typeface="微软雅黑" panose="020B0503020204020204" charset="-122"/>
                <a:ea typeface="微软雅黑" panose="020B0503020204020204" charset="-122"/>
              </a:rPr>
              <a:t>月，南京某校</a:t>
            </a:r>
            <a:r>
              <a:rPr lang="en-US" altLang="zh-CN" sz="1600" b="1" dirty="0">
                <a:solidFill>
                  <a:srgbClr val="000000"/>
                </a:solidFill>
                <a:latin typeface="微软雅黑" panose="020B0503020204020204" charset="-122"/>
                <a:ea typeface="微软雅黑" panose="020B0503020204020204" charset="-122"/>
              </a:rPr>
              <a:t>20</a:t>
            </a:r>
            <a:r>
              <a:rPr lang="zh-CN" altLang="en-US" sz="1600" b="1" dirty="0">
                <a:solidFill>
                  <a:srgbClr val="000000"/>
                </a:solidFill>
                <a:latin typeface="微软雅黑" panose="020B0503020204020204" charset="-122"/>
                <a:ea typeface="微软雅黑" panose="020B0503020204020204" charset="-122"/>
              </a:rPr>
              <a:t>多名同学于安徽黟县开展社会实践活动的过程中，陆续有人出现发热、呕吐、腹痛、腹泻等症状。事发后，学生已经被送往当地医院检查、治疗，除</a:t>
            </a:r>
            <a:r>
              <a:rPr lang="en-US" altLang="zh-CN" sz="1600" b="1" dirty="0">
                <a:solidFill>
                  <a:srgbClr val="000000"/>
                </a:solidFill>
                <a:latin typeface="微软雅黑" panose="020B0503020204020204" charset="-122"/>
                <a:ea typeface="微软雅黑" panose="020B0503020204020204" charset="-122"/>
              </a:rPr>
              <a:t>4</a:t>
            </a:r>
            <a:r>
              <a:rPr lang="zh-CN" altLang="en-US" sz="1600" b="1" dirty="0">
                <a:solidFill>
                  <a:srgbClr val="000000"/>
                </a:solidFill>
                <a:latin typeface="微软雅黑" panose="020B0503020204020204" charset="-122"/>
                <a:ea typeface="微软雅黑" panose="020B0503020204020204" charset="-122"/>
              </a:rPr>
              <a:t>名症状较轻的同学外，另外</a:t>
            </a:r>
            <a:r>
              <a:rPr lang="en-US" altLang="zh-CN" sz="1600" b="1" dirty="0">
                <a:solidFill>
                  <a:srgbClr val="000000"/>
                </a:solidFill>
                <a:latin typeface="微软雅黑" panose="020B0503020204020204" charset="-122"/>
                <a:ea typeface="微软雅黑" panose="020B0503020204020204" charset="-122"/>
              </a:rPr>
              <a:t>18</a:t>
            </a:r>
            <a:r>
              <a:rPr lang="zh-CN" altLang="en-US" sz="1600" b="1" dirty="0">
                <a:solidFill>
                  <a:srgbClr val="000000"/>
                </a:solidFill>
                <a:latin typeface="微软雅黑" panose="020B0503020204020204" charset="-122"/>
                <a:ea typeface="微软雅黑" panose="020B0503020204020204" charset="-122"/>
              </a:rPr>
              <a:t>人经过输液后，病情有所缓解。当地药监、防疫部门介入调查，疑似食物中毒，也不排除水土不服、气候变化等因素。次日，送医的同学症状好转，已全数返回南京。</a:t>
            </a:r>
            <a:endParaRPr lang="zh-CN" altLang="en-US" sz="1600" b="1" dirty="0">
              <a:solidFill>
                <a:srgbClr val="000000"/>
              </a:solidFill>
              <a:latin typeface="微软雅黑" panose="020B0503020204020204" charset="-122"/>
              <a:ea typeface="微软雅黑" panose="020B0503020204020204" charset="-122"/>
            </a:endParaRPr>
          </a:p>
        </p:txBody>
      </p:sp>
      <p:sp>
        <p:nvSpPr>
          <p:cNvPr id="18" name="TextBox 13"/>
          <p:cNvSpPr txBox="1"/>
          <p:nvPr>
            <p:custDataLst>
              <p:tags r:id="rId9"/>
            </p:custDataLst>
          </p:nvPr>
        </p:nvSpPr>
        <p:spPr bwMode="auto">
          <a:xfrm>
            <a:off x="749300" y="4794250"/>
            <a:ext cx="7823200" cy="1608455"/>
          </a:xfrm>
          <a:prstGeom prst="rect">
            <a:avLst/>
          </a:prstGeom>
          <a:solidFill>
            <a:schemeClr val="bg1"/>
          </a:solidFill>
          <a:ln>
            <a:solidFill>
              <a:srgbClr val="C00000"/>
            </a:solidFill>
          </a:ln>
        </p:spPr>
        <p:style>
          <a:lnRef idx="1">
            <a:schemeClr val="accent2"/>
          </a:lnRef>
          <a:fillRef idx="2">
            <a:schemeClr val="accent2"/>
          </a:fillRef>
          <a:effectRef idx="1">
            <a:schemeClr val="accent2"/>
          </a:effectRef>
          <a:fontRef idx="minor">
            <a:schemeClr val="dk1"/>
          </a:fontRef>
        </p:style>
        <p:txBody>
          <a:bodyPr anchor="ctr"/>
          <a:lstStyle/>
          <a:p>
            <a:pPr algn="just" eaLnBrk="0" fontAlgn="base" hangingPunct="0">
              <a:lnSpc>
                <a:spcPct val="120000"/>
              </a:lnSpc>
              <a:spcBef>
                <a:spcPct val="0"/>
              </a:spcBef>
              <a:spcAft>
                <a:spcPct val="0"/>
              </a:spcAft>
              <a:defRPr/>
            </a:pPr>
            <a:r>
              <a:rPr lang="en-US" altLang="zh-CN" sz="1600" dirty="0">
                <a:solidFill>
                  <a:srgbClr val="1F497D"/>
                </a:solidFill>
                <a:latin typeface="微软雅黑" panose="020B0503020204020204" charset="-122"/>
                <a:ea typeface="微软雅黑" panose="020B0503020204020204" charset="-122"/>
              </a:rPr>
              <a:t>     【</a:t>
            </a:r>
            <a:r>
              <a:rPr lang="zh-CN" altLang="en-US" sz="1600" dirty="0">
                <a:solidFill>
                  <a:srgbClr val="1F497D"/>
                </a:solidFill>
                <a:latin typeface="微软雅黑" panose="020B0503020204020204" charset="-122"/>
                <a:ea typeface="微软雅黑" panose="020B0503020204020204" charset="-122"/>
              </a:rPr>
              <a:t>点评</a:t>
            </a:r>
            <a:r>
              <a:rPr lang="en-US" altLang="zh-CN" sz="1600" dirty="0">
                <a:solidFill>
                  <a:srgbClr val="1F497D"/>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社会实践活动对大学生的体能、体质都有一定的要求。大学生在实践过程中，注意做好卫生安全和自我保护，</a:t>
            </a:r>
            <a:r>
              <a:rPr lang="zh-CN" altLang="en-US" sz="1600" dirty="0">
                <a:solidFill>
                  <a:srgbClr val="FF0000"/>
                </a:solidFill>
                <a:latin typeface="微软雅黑" panose="020B0503020204020204" charset="-122"/>
                <a:ea typeface="微软雅黑" panose="020B0503020204020204" charset="-122"/>
              </a:rPr>
              <a:t>要注意调整身体状态，规律饮食并加强休息和锻炼，</a:t>
            </a:r>
            <a:r>
              <a:rPr lang="zh-CN" altLang="en-US" sz="1600" dirty="0">
                <a:solidFill>
                  <a:srgbClr val="FF0000"/>
                </a:solidFill>
                <a:latin typeface="微软雅黑" panose="020B0503020204020204" charset="-122"/>
                <a:ea typeface="微软雅黑" panose="020B0503020204020204" charset="-122"/>
                <a:sym typeface="+mn-ea"/>
              </a:rPr>
              <a:t>居住地做好通风、清洁及消毒工作</a:t>
            </a:r>
            <a:r>
              <a:rPr lang="zh-CN" altLang="en-US" sz="1600" dirty="0">
                <a:solidFill>
                  <a:srgbClr val="FF0000"/>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出现</a:t>
            </a:r>
            <a:r>
              <a:rPr lang="zh-CN" altLang="en-US" sz="1600" dirty="0">
                <a:solidFill>
                  <a:prstClr val="black"/>
                </a:solidFill>
                <a:latin typeface="微软雅黑" panose="020B0503020204020204" charset="-122"/>
                <a:ea typeface="微软雅黑" panose="020B0503020204020204" charset="-122"/>
                <a:sym typeface="+mn-ea"/>
              </a:rPr>
              <a:t>身体不适情况，应立即上报学校并及时就近</a:t>
            </a:r>
            <a:r>
              <a:rPr lang="zh-CN" altLang="en-US" sz="1600" dirty="0">
                <a:solidFill>
                  <a:prstClr val="black"/>
                </a:solidFill>
                <a:latin typeface="微软雅黑" panose="020B0503020204020204" charset="-122"/>
                <a:ea typeface="微软雅黑" panose="020B0503020204020204" charset="-122"/>
              </a:rPr>
              <a:t>就医诊治，避免延误治疗。</a:t>
            </a:r>
            <a:endParaRPr lang="zh-CN" altLang="en-US" sz="1600" dirty="0">
              <a:solidFill>
                <a:prstClr val="black"/>
              </a:solidFill>
              <a:latin typeface="微软雅黑" panose="020B0503020204020204" charset="-122"/>
              <a:ea typeface="微软雅黑" panose="020B0503020204020204" charset="-122"/>
            </a:endParaRPr>
          </a:p>
        </p:txBody>
      </p:sp>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5417" y="1159239"/>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生产安全</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sp>
        <p:nvSpPr>
          <p:cNvPr id="16" name="TextBox 13"/>
          <p:cNvSpPr txBox="1"/>
          <p:nvPr>
            <p:custDataLst>
              <p:tags r:id="rId2"/>
            </p:custDataLst>
          </p:nvPr>
        </p:nvSpPr>
        <p:spPr bwMode="auto">
          <a:xfrm>
            <a:off x="863600" y="2879725"/>
            <a:ext cx="7583170" cy="1574800"/>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indent="342900" algn="just" eaLnBrk="0" fontAlgn="base" hangingPunct="0">
              <a:lnSpc>
                <a:spcPct val="120000"/>
              </a:lnSpc>
              <a:spcBef>
                <a:spcPct val="0"/>
              </a:spcBef>
              <a:spcAft>
                <a:spcPct val="0"/>
              </a:spcAft>
              <a:defRPr/>
            </a:pPr>
            <a:r>
              <a:rPr lang="en-US" altLang="zh-CN" sz="1600" b="1" dirty="0">
                <a:solidFill>
                  <a:srgbClr val="000000"/>
                </a:solidFill>
                <a:latin typeface="微软雅黑" panose="020B0503020204020204" charset="-122"/>
                <a:ea typeface="微软雅黑" panose="020B0503020204020204" charset="-122"/>
              </a:rPr>
              <a:t> 2011</a:t>
            </a:r>
            <a:r>
              <a:rPr lang="zh-CN" altLang="en-US" sz="1600" b="1" dirty="0">
                <a:solidFill>
                  <a:srgbClr val="000000"/>
                </a:solidFill>
                <a:latin typeface="微软雅黑" panose="020B0503020204020204" charset="-122"/>
                <a:ea typeface="微软雅黑" panose="020B0503020204020204" charset="-122"/>
              </a:rPr>
              <a:t>年</a:t>
            </a:r>
            <a:r>
              <a:rPr lang="en-US" altLang="zh-CN" sz="1600" b="1" dirty="0">
                <a:solidFill>
                  <a:srgbClr val="000000"/>
                </a:solidFill>
                <a:latin typeface="微软雅黑" panose="020B0503020204020204" charset="-122"/>
                <a:ea typeface="微软雅黑" panose="020B0503020204020204" charset="-122"/>
              </a:rPr>
              <a:t>8</a:t>
            </a:r>
            <a:r>
              <a:rPr lang="zh-CN" altLang="en-US" sz="1600" b="1" dirty="0">
                <a:solidFill>
                  <a:srgbClr val="000000"/>
                </a:solidFill>
                <a:latin typeface="微软雅黑" panose="020B0503020204020204" charset="-122"/>
                <a:ea typeface="微软雅黑" panose="020B0503020204020204" charset="-122"/>
              </a:rPr>
              <a:t>月，某高校</a:t>
            </a:r>
            <a:r>
              <a:rPr lang="en-US" altLang="zh-CN" sz="1600" b="1" dirty="0">
                <a:solidFill>
                  <a:srgbClr val="000000"/>
                </a:solidFill>
                <a:latin typeface="微软雅黑" panose="020B0503020204020204" charset="-122"/>
                <a:ea typeface="微软雅黑" panose="020B0503020204020204" charset="-122"/>
              </a:rPr>
              <a:t>7</a:t>
            </a:r>
            <a:r>
              <a:rPr lang="zh-CN" altLang="en-US" sz="1600" b="1" dirty="0">
                <a:solidFill>
                  <a:srgbClr val="000000"/>
                </a:solidFill>
                <a:latin typeface="微软雅黑" panose="020B0503020204020204" charset="-122"/>
                <a:ea typeface="微软雅黑" panose="020B0503020204020204" charset="-122"/>
              </a:rPr>
              <a:t>名学生组团赴河北某钢厂进行参观实习。由于参观生产设备心切，小李没有认真听安全教育。在参观过程中，他不顾工厂人员多次警告，随意碰触大型机器，逐步与工厂人员拉开距离，私自在安全黄线范围外活动。结果不慎被机器表面高温烫伤，紧急躲闪下，又跌入堆放钢材的地槽内，导致钢材滑动压住腿部，导致双腿小腿粉碎性骨折、腹部脏器被严重挤伤。</a:t>
            </a:r>
            <a:endParaRPr lang="zh-CN" altLang="en-US" sz="1600" b="1" dirty="0">
              <a:solidFill>
                <a:srgbClr val="000000"/>
              </a:solidFill>
              <a:latin typeface="微软雅黑" panose="020B0503020204020204" charset="-122"/>
              <a:ea typeface="微软雅黑" panose="020B0503020204020204" charset="-122"/>
            </a:endParaRPr>
          </a:p>
        </p:txBody>
      </p:sp>
      <p:sp>
        <p:nvSpPr>
          <p:cNvPr id="18" name="TextBox 13"/>
          <p:cNvSpPr txBox="1"/>
          <p:nvPr>
            <p:custDataLst>
              <p:tags r:id="rId3"/>
            </p:custDataLst>
          </p:nvPr>
        </p:nvSpPr>
        <p:spPr bwMode="auto">
          <a:xfrm>
            <a:off x="863600" y="4453890"/>
            <a:ext cx="7583170" cy="1727200"/>
          </a:xfrm>
          <a:prstGeom prst="rect">
            <a:avLst/>
          </a:prstGeom>
          <a:solidFill>
            <a:schemeClr val="bg1"/>
          </a:solidFill>
          <a:ln>
            <a:solidFill>
              <a:srgbClr val="C00000"/>
            </a:solidFill>
          </a:ln>
        </p:spPr>
        <p:style>
          <a:lnRef idx="1">
            <a:schemeClr val="accent2"/>
          </a:lnRef>
          <a:fillRef idx="2">
            <a:schemeClr val="accent2"/>
          </a:fillRef>
          <a:effectRef idx="1">
            <a:schemeClr val="accent2"/>
          </a:effectRef>
          <a:fontRef idx="minor">
            <a:schemeClr val="dk1"/>
          </a:fontRef>
        </p:style>
        <p:txBody>
          <a:bodyPr>
            <a:noAutofit/>
          </a:bodyPr>
          <a:lstStyle/>
          <a:p>
            <a:pPr algn="just" eaLnBrk="0" fontAlgn="base" hangingPunct="0">
              <a:lnSpc>
                <a:spcPct val="130000"/>
              </a:lnSpc>
              <a:spcBef>
                <a:spcPct val="0"/>
              </a:spcBef>
              <a:spcAft>
                <a:spcPct val="0"/>
              </a:spcAft>
              <a:defRPr/>
            </a:pPr>
            <a:r>
              <a:rPr lang="en-US" altLang="zh-CN" sz="1600" dirty="0">
                <a:solidFill>
                  <a:srgbClr val="1F497D"/>
                </a:solidFill>
                <a:latin typeface="微软雅黑" panose="020B0503020204020204" charset="-122"/>
                <a:ea typeface="微软雅黑" panose="020B0503020204020204" charset="-122"/>
              </a:rPr>
              <a:t>     【</a:t>
            </a:r>
            <a:r>
              <a:rPr lang="zh-CN" altLang="en-US" sz="1600" dirty="0">
                <a:solidFill>
                  <a:srgbClr val="1F497D"/>
                </a:solidFill>
                <a:latin typeface="微软雅黑" panose="020B0503020204020204" charset="-122"/>
                <a:ea typeface="微软雅黑" panose="020B0503020204020204" charset="-122"/>
              </a:rPr>
              <a:t>点评</a:t>
            </a:r>
            <a:r>
              <a:rPr lang="en-US" altLang="zh-CN" sz="1600" dirty="0">
                <a:solidFill>
                  <a:srgbClr val="1F497D"/>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大学生在前往工厂、企业的生产一线参观、实习时，要非常注意生产安全。一方面，如果所前往的实践地不具备安全生产条件、存在安全隐患的，可以立刻要求停止参加相关实践活动；另一方面，大学生也应遵守工厂、企业的相关安全生产规定，听从指导，杜绝违规操作，保证正常的生产秩序。一旦出现</a:t>
            </a:r>
            <a:r>
              <a:rPr lang="zh-CN" altLang="en-US" sz="1600" b="1" dirty="0">
                <a:solidFill>
                  <a:srgbClr val="1F497D">
                    <a:lumMod val="50000"/>
                  </a:srgbClr>
                </a:solidFill>
                <a:latin typeface="微软雅黑" panose="020B0503020204020204" charset="-122"/>
                <a:ea typeface="微软雅黑" panose="020B0503020204020204" charset="-122"/>
              </a:rPr>
              <a:t>生产安全问题</a:t>
            </a:r>
            <a:r>
              <a:rPr lang="zh-CN" altLang="en-US" sz="1600" dirty="0">
                <a:solidFill>
                  <a:prstClr val="black"/>
                </a:solidFill>
                <a:latin typeface="微软雅黑" panose="020B0503020204020204" charset="-122"/>
                <a:ea typeface="微软雅黑" panose="020B0503020204020204" charset="-122"/>
              </a:rPr>
              <a:t>，往往会产生严重后果，因此要特别加以注意。</a:t>
            </a:r>
            <a:endParaRPr lang="zh-CN" altLang="en-US" sz="1600" dirty="0">
              <a:solidFill>
                <a:prstClr val="black"/>
              </a:solidFill>
              <a:latin typeface="微软雅黑" panose="020B0503020204020204" charset="-122"/>
              <a:ea typeface="微软雅黑" panose="020B0503020204020204" charset="-122"/>
            </a:endParaRPr>
          </a:p>
        </p:txBody>
      </p:sp>
      <p:graphicFrame>
        <p:nvGraphicFramePr>
          <p:cNvPr id="2" name="图示 1"/>
          <p:cNvGraphicFramePr/>
          <p:nvPr>
            <p:custDataLst>
              <p:tags r:id="rId4"/>
            </p:custDataLst>
          </p:nvPr>
        </p:nvGraphicFramePr>
        <p:xfrm>
          <a:off x="863917" y="1591628"/>
          <a:ext cx="7582853" cy="1016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文本框 3"/>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8085" y="188595"/>
            <a:ext cx="5439410" cy="506730"/>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第二讲  社会实践策划与实施</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 name="文本框 2"/>
          <p:cNvSpPr txBox="1"/>
          <p:nvPr/>
        </p:nvSpPr>
        <p:spPr>
          <a:xfrm>
            <a:off x="900748" y="963930"/>
            <a:ext cx="7342505" cy="5771003"/>
          </a:xfrm>
          <a:prstGeom prst="rect">
            <a:avLst/>
          </a:prstGeom>
          <a:noFill/>
        </p:spPr>
        <p:txBody>
          <a:bodyPr wrap="square" rtlCol="0" anchor="t">
            <a:spAutoFit/>
          </a:bodyPr>
          <a:lstStyle/>
          <a:p>
            <a:pPr indent="0" fontAlgn="auto">
              <a:lnSpc>
                <a:spcPct val="130000"/>
              </a:lnSpc>
            </a:pPr>
            <a:r>
              <a:rPr lang="zh-CN" altLang="en-US" sz="2200" dirty="0">
                <a:solidFill>
                  <a:srgbClr val="C14635"/>
                </a:solidFill>
                <a:latin typeface="微软雅黑" panose="020B0503020204020204" charset="-122"/>
                <a:ea typeface="微软雅黑" panose="020B0503020204020204" charset="-122"/>
                <a:cs typeface="微软雅黑" panose="020B0503020204020204" charset="-122"/>
                <a:sym typeface="+mn-ea"/>
              </a:rPr>
              <a:t>课程概述：</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indent="457200" fontAlgn="auto">
              <a:lnSpc>
                <a:spcPct val="130000"/>
              </a:lnSpc>
            </a:pP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本章主要内容为社会实践的策划与申报和大学生社会实践的实施与执行，包括社会实践策划的主要内容，社会实践项目申报流程，社会实践的临行准备，社会实践过程中的安全与礼仪，宣传与推广五个部分。</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sym typeface="+mn-ea"/>
            </a:endParaRPr>
          </a:p>
          <a:p>
            <a:pPr fontAlgn="auto">
              <a:lnSpc>
                <a:spcPct val="130000"/>
              </a:lnSpc>
            </a:pPr>
            <a:r>
              <a:rPr lang="zh-CN" altLang="en-US" sz="2200" dirty="0">
                <a:solidFill>
                  <a:srgbClr val="C14635"/>
                </a:solidFill>
                <a:latin typeface="微软雅黑" panose="020B0503020204020204" charset="-122"/>
                <a:ea typeface="微软雅黑" panose="020B0503020204020204" charset="-122"/>
                <a:cs typeface="微软雅黑" panose="020B0503020204020204" charset="-122"/>
                <a:sym typeface="+mn-ea"/>
              </a:rPr>
              <a:t>教学目的和要求：</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indent="457200" fontAlgn="auto">
              <a:lnSpc>
                <a:spcPct val="130000"/>
              </a:lnSpc>
            </a:pP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学完本章之后，要求学生掌握社会实践策划的主要内容，以及如何在社会实践信息管理系统进行网上申报，掌握大学生社会实践在实践执行阶段的注意事项，了解社会实践临行前应做的调整、准备、联络工作，掌握实践团队的建设方法，树立社会实践的安全防范意识，掌握基本的社会实践礼仪规范，以及如何有效且规范地做好宣传与推广工作。</a:t>
            </a:r>
            <a:endPar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7431" y="1618298"/>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交友安全与滋扰防范</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pSp>
        <p:nvGrpSpPr>
          <p:cNvPr id="122887" name="组合 1"/>
          <p:cNvGrpSpPr/>
          <p:nvPr/>
        </p:nvGrpSpPr>
        <p:grpSpPr bwMode="auto">
          <a:xfrm>
            <a:off x="2201230" y="2245759"/>
            <a:ext cx="4742260" cy="965597"/>
            <a:chOff x="1409909" y="1340768"/>
            <a:chExt cx="6322772" cy="1288168"/>
          </a:xfrm>
        </p:grpSpPr>
        <p:grpSp>
          <p:nvGrpSpPr>
            <p:cNvPr id="122893" name="组合 12"/>
            <p:cNvGrpSpPr/>
            <p:nvPr/>
          </p:nvGrpSpPr>
          <p:grpSpPr bwMode="auto">
            <a:xfrm>
              <a:off x="1871854" y="1602849"/>
              <a:ext cx="2462118" cy="489218"/>
              <a:chOff x="2581347" y="262153"/>
              <a:chExt cx="2462118" cy="489218"/>
            </a:xfrm>
          </p:grpSpPr>
          <p:sp>
            <p:nvSpPr>
              <p:cNvPr id="4" name="矩形 3"/>
              <p:cNvSpPr/>
              <p:nvPr>
                <p:custDataLst>
                  <p:tags r:id="rId2"/>
                </p:custDataLst>
              </p:nvPr>
            </p:nvSpPr>
            <p:spPr>
              <a:xfrm>
                <a:off x="2581347" y="262153"/>
                <a:ext cx="2422433" cy="489218"/>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5" name="矩形 4"/>
              <p:cNvSpPr/>
              <p:nvPr>
                <p:custDataLst>
                  <p:tags r:id="rId3"/>
                </p:custDataLst>
              </p:nvPr>
            </p:nvSpPr>
            <p:spPr>
              <a:xfrm>
                <a:off x="2968682" y="262153"/>
                <a:ext cx="2074783" cy="4892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96012" rIns="96012" bIns="96012" spcCol="1270" anchor="ctr"/>
              <a:lstStyle/>
              <a:p>
                <a:pPr defTabSz="599440" eaLnBrk="0" fontAlgn="base" hangingPunct="0">
                  <a:lnSpc>
                    <a:spcPct val="90000"/>
                  </a:lnSpc>
                  <a:spcBef>
                    <a:spcPct val="0"/>
                  </a:spcBef>
                  <a:spcAft>
                    <a:spcPct val="35000"/>
                  </a:spcAft>
                  <a:defRPr/>
                </a:pPr>
                <a:r>
                  <a:rPr lang="zh-CN" altLang="en-US" sz="1350" dirty="0">
                    <a:solidFill>
                      <a:prstClr val="black">
                        <a:hueOff val="0"/>
                        <a:satOff val="0"/>
                        <a:lumOff val="0"/>
                        <a:alphaOff val="0"/>
                      </a:prstClr>
                    </a:solidFill>
                    <a:latin typeface="微软雅黑" panose="020B0503020204020204" charset="-122"/>
                    <a:ea typeface="微软雅黑" panose="020B0503020204020204" charset="-122"/>
                  </a:rPr>
                  <a:t>举止有礼 热情适度</a:t>
                </a:r>
                <a:endParaRPr lang="zh-CN" altLang="en-US" sz="1350" dirty="0">
                  <a:solidFill>
                    <a:prstClr val="black">
                      <a:hueOff val="0"/>
                      <a:satOff val="0"/>
                      <a:lumOff val="0"/>
                      <a:alphaOff val="0"/>
                    </a:prstClr>
                  </a:solidFill>
                  <a:latin typeface="微软雅黑" panose="020B0503020204020204" charset="-122"/>
                  <a:ea typeface="微软雅黑" panose="020B0503020204020204" charset="-122"/>
                </a:endParaRPr>
              </a:p>
            </p:txBody>
          </p:sp>
        </p:grpSp>
        <p:grpSp>
          <p:nvGrpSpPr>
            <p:cNvPr id="122894" name="组合 21"/>
            <p:cNvGrpSpPr/>
            <p:nvPr/>
          </p:nvGrpSpPr>
          <p:grpSpPr bwMode="auto">
            <a:xfrm>
              <a:off x="1871854" y="2092067"/>
              <a:ext cx="2462118" cy="487630"/>
              <a:chOff x="2581347" y="751371"/>
              <a:chExt cx="2462118" cy="487630"/>
            </a:xfrm>
          </p:grpSpPr>
          <p:sp>
            <p:nvSpPr>
              <p:cNvPr id="6" name="矩形 5"/>
              <p:cNvSpPr/>
              <p:nvPr>
                <p:custDataLst>
                  <p:tags r:id="rId4"/>
                </p:custDataLst>
              </p:nvPr>
            </p:nvSpPr>
            <p:spPr>
              <a:xfrm>
                <a:off x="2581347" y="751371"/>
                <a:ext cx="2422433" cy="487630"/>
              </a:xfrm>
              <a:prstGeom prst="rect">
                <a:avLst/>
              </a:prstGeom>
            </p:spPr>
            <p:style>
              <a:lnRef idx="1">
                <a:schemeClr val="accent5">
                  <a:tint val="40000"/>
                  <a:alpha val="90000"/>
                  <a:hueOff val="-3580161"/>
                  <a:satOff val="16084"/>
                  <a:lumOff val="1106"/>
                  <a:alphaOff val="0"/>
                </a:schemeClr>
              </a:lnRef>
              <a:fillRef idx="1">
                <a:schemeClr val="accent5">
                  <a:tint val="40000"/>
                  <a:alpha val="90000"/>
                  <a:hueOff val="-3580161"/>
                  <a:satOff val="16084"/>
                  <a:lumOff val="1106"/>
                  <a:alphaOff val="0"/>
                </a:schemeClr>
              </a:fillRef>
              <a:effectRef idx="2">
                <a:schemeClr val="accent5">
                  <a:tint val="40000"/>
                  <a:alpha val="90000"/>
                  <a:hueOff val="-3580161"/>
                  <a:satOff val="16084"/>
                  <a:lumOff val="1106"/>
                  <a:alphaOff val="0"/>
                </a:schemeClr>
              </a:effectRef>
              <a:fontRef idx="minor">
                <a:schemeClr val="dk1">
                  <a:hueOff val="0"/>
                  <a:satOff val="0"/>
                  <a:lumOff val="0"/>
                  <a:alphaOff val="0"/>
                </a:schemeClr>
              </a:fontRef>
            </p:style>
          </p:sp>
          <p:sp>
            <p:nvSpPr>
              <p:cNvPr id="7" name="矩形 6"/>
              <p:cNvSpPr/>
              <p:nvPr>
                <p:custDataLst>
                  <p:tags r:id="rId5"/>
                </p:custDataLst>
              </p:nvPr>
            </p:nvSpPr>
            <p:spPr>
              <a:xfrm>
                <a:off x="2968682" y="751371"/>
                <a:ext cx="2074783" cy="4876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96012" rIns="96012" bIns="96012" spcCol="1270" anchor="ctr"/>
              <a:lstStyle/>
              <a:p>
                <a:pPr defTabSz="599440" eaLnBrk="0" fontAlgn="base" hangingPunct="0">
                  <a:lnSpc>
                    <a:spcPct val="90000"/>
                  </a:lnSpc>
                  <a:spcBef>
                    <a:spcPct val="0"/>
                  </a:spcBef>
                  <a:spcAft>
                    <a:spcPct val="35000"/>
                  </a:spcAft>
                  <a:defRPr/>
                </a:pPr>
                <a:r>
                  <a:rPr lang="zh-CN" altLang="en-US" sz="1350" dirty="0">
                    <a:solidFill>
                      <a:prstClr val="black">
                        <a:hueOff val="0"/>
                        <a:satOff val="0"/>
                        <a:lumOff val="0"/>
                        <a:alphaOff val="0"/>
                      </a:prstClr>
                    </a:solidFill>
                    <a:latin typeface="微软雅黑" panose="020B0503020204020204" charset="-122"/>
                    <a:ea typeface="微软雅黑" panose="020B0503020204020204" charset="-122"/>
                  </a:rPr>
                  <a:t>提高警惕 平等交往</a:t>
                </a:r>
                <a:endParaRPr lang="zh-CN" altLang="en-US" sz="1350" dirty="0">
                  <a:solidFill>
                    <a:prstClr val="black">
                      <a:hueOff val="0"/>
                      <a:satOff val="0"/>
                      <a:lumOff val="0"/>
                      <a:alphaOff val="0"/>
                    </a:prstClr>
                  </a:solidFill>
                  <a:latin typeface="微软雅黑" panose="020B0503020204020204" charset="-122"/>
                  <a:ea typeface="微软雅黑" panose="020B0503020204020204" charset="-122"/>
                </a:endParaRPr>
              </a:p>
            </p:txBody>
          </p:sp>
        </p:grpSp>
        <p:grpSp>
          <p:nvGrpSpPr>
            <p:cNvPr id="122895" name="组合 22"/>
            <p:cNvGrpSpPr/>
            <p:nvPr/>
          </p:nvGrpSpPr>
          <p:grpSpPr bwMode="auto">
            <a:xfrm>
              <a:off x="1409909" y="1340768"/>
              <a:ext cx="806942" cy="806942"/>
              <a:chOff x="2119402" y="72"/>
              <a:chExt cx="806942" cy="806942"/>
            </a:xfrm>
          </p:grpSpPr>
          <p:sp>
            <p:nvSpPr>
              <p:cNvPr id="9" name="流程图: 可选过程 8"/>
              <p:cNvSpPr/>
              <p:nvPr>
                <p:custDataLst>
                  <p:tags r:id="rId6"/>
                </p:custDataLst>
              </p:nvPr>
            </p:nvSpPr>
            <p:spPr>
              <a:xfrm>
                <a:off x="2119402" y="72"/>
                <a:ext cx="806942" cy="806942"/>
              </a:xfrm>
              <a:prstGeom prst="flowChartAlternateProcess">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0" name="流程图: 可选过程 8"/>
              <p:cNvSpPr/>
              <p:nvPr>
                <p:custDataLst>
                  <p:tags r:id="rId7"/>
                </p:custDataLst>
              </p:nvPr>
            </p:nvSpPr>
            <p:spPr>
              <a:xfrm>
                <a:off x="2159088" y="39781"/>
                <a:ext cx="727047" cy="72747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2790" eaLnBrk="0" fontAlgn="base" hangingPunct="0">
                  <a:lnSpc>
                    <a:spcPct val="90000"/>
                  </a:lnSpc>
                  <a:spcBef>
                    <a:spcPct val="0"/>
                  </a:spcBef>
                  <a:defRPr/>
                </a:pPr>
                <a:r>
                  <a:rPr lang="zh-CN" altLang="en-US" sz="1650" b="1" dirty="0">
                    <a:solidFill>
                      <a:prstClr val="white"/>
                    </a:solidFill>
                    <a:latin typeface="微软雅黑" panose="020B0503020204020204" charset="-122"/>
                    <a:ea typeface="微软雅黑" panose="020B0503020204020204" charset="-122"/>
                  </a:rPr>
                  <a:t>交友</a:t>
                </a:r>
                <a:endParaRPr lang="en-US" altLang="zh-CN" sz="1650" b="1" dirty="0">
                  <a:solidFill>
                    <a:prstClr val="white"/>
                  </a:solidFill>
                  <a:latin typeface="微软雅黑" panose="020B0503020204020204" charset="-122"/>
                  <a:ea typeface="微软雅黑" panose="020B0503020204020204" charset="-122"/>
                </a:endParaRPr>
              </a:p>
              <a:p>
                <a:pPr algn="ctr" defTabSz="732790" eaLnBrk="0" fontAlgn="base" hangingPunct="0">
                  <a:lnSpc>
                    <a:spcPct val="90000"/>
                  </a:lnSpc>
                  <a:spcBef>
                    <a:spcPct val="0"/>
                  </a:spcBef>
                  <a:defRPr/>
                </a:pPr>
                <a:r>
                  <a:rPr lang="zh-CN" altLang="en-US" sz="1650" b="1" dirty="0">
                    <a:solidFill>
                      <a:prstClr val="white"/>
                    </a:solidFill>
                    <a:latin typeface="微软雅黑" panose="020B0503020204020204" charset="-122"/>
                    <a:ea typeface="微软雅黑" panose="020B0503020204020204" charset="-122"/>
                  </a:rPr>
                  <a:t>安全</a:t>
                </a:r>
                <a:endParaRPr lang="zh-CN" altLang="en-US" sz="1650" b="1" dirty="0">
                  <a:solidFill>
                    <a:prstClr val="white"/>
                  </a:solidFill>
                  <a:latin typeface="微软雅黑" panose="020B0503020204020204" charset="-122"/>
                  <a:ea typeface="微软雅黑" panose="020B0503020204020204" charset="-122"/>
                </a:endParaRPr>
              </a:p>
            </p:txBody>
          </p:sp>
        </p:grpSp>
        <p:grpSp>
          <p:nvGrpSpPr>
            <p:cNvPr id="122896" name="组合 24"/>
            <p:cNvGrpSpPr/>
            <p:nvPr/>
          </p:nvGrpSpPr>
          <p:grpSpPr bwMode="auto">
            <a:xfrm>
              <a:off x="5100595" y="1602962"/>
              <a:ext cx="2632086" cy="504000"/>
              <a:chOff x="5810088" y="262266"/>
              <a:chExt cx="2632086" cy="868090"/>
            </a:xfrm>
          </p:grpSpPr>
          <p:sp>
            <p:nvSpPr>
              <p:cNvPr id="12" name="矩形 11"/>
              <p:cNvSpPr/>
              <p:nvPr>
                <p:custDataLst>
                  <p:tags r:id="rId8"/>
                </p:custDataLst>
              </p:nvPr>
            </p:nvSpPr>
            <p:spPr>
              <a:xfrm>
                <a:off x="5810199" y="262071"/>
                <a:ext cx="2631975" cy="867252"/>
              </a:xfrm>
              <a:prstGeom prst="rect">
                <a:avLst/>
              </a:prstGeom>
            </p:spPr>
            <p:style>
              <a:lnRef idx="1">
                <a:schemeClr val="accent5">
                  <a:tint val="40000"/>
                  <a:alpha val="90000"/>
                  <a:hueOff val="-7160321"/>
                  <a:satOff val="32169"/>
                  <a:lumOff val="2211"/>
                  <a:alphaOff val="0"/>
                </a:schemeClr>
              </a:lnRef>
              <a:fillRef idx="1">
                <a:schemeClr val="accent5">
                  <a:tint val="40000"/>
                  <a:alpha val="90000"/>
                  <a:hueOff val="-7160321"/>
                  <a:satOff val="32169"/>
                  <a:lumOff val="2211"/>
                  <a:alphaOff val="0"/>
                </a:schemeClr>
              </a:fillRef>
              <a:effectRef idx="2">
                <a:schemeClr val="accent5">
                  <a:tint val="40000"/>
                  <a:alpha val="90000"/>
                  <a:hueOff val="-7160321"/>
                  <a:satOff val="32169"/>
                  <a:lumOff val="2211"/>
                  <a:alphaOff val="0"/>
                </a:schemeClr>
              </a:effectRef>
              <a:fontRef idx="minor">
                <a:schemeClr val="dk1">
                  <a:hueOff val="0"/>
                  <a:satOff val="0"/>
                  <a:lumOff val="0"/>
                  <a:alphaOff val="0"/>
                </a:schemeClr>
              </a:fontRef>
            </p:style>
          </p:sp>
          <p:sp>
            <p:nvSpPr>
              <p:cNvPr id="13" name="矩形 12"/>
              <p:cNvSpPr/>
              <p:nvPr>
                <p:custDataLst>
                  <p:tags r:id="rId9"/>
                </p:custDataLst>
              </p:nvPr>
            </p:nvSpPr>
            <p:spPr>
              <a:xfrm>
                <a:off x="6230870" y="262071"/>
                <a:ext cx="2211304" cy="86725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96012" rIns="96012" bIns="96012" spcCol="1270" anchor="ctr"/>
              <a:lstStyle/>
              <a:p>
                <a:pPr defTabSz="599440" eaLnBrk="0" fontAlgn="base" hangingPunct="0">
                  <a:lnSpc>
                    <a:spcPct val="90000"/>
                  </a:lnSpc>
                  <a:spcBef>
                    <a:spcPct val="0"/>
                  </a:spcBef>
                  <a:spcAft>
                    <a:spcPct val="35000"/>
                  </a:spcAft>
                  <a:defRPr/>
                </a:pPr>
                <a:r>
                  <a:rPr lang="zh-CN" altLang="en-US" sz="1350" dirty="0">
                    <a:solidFill>
                      <a:prstClr val="black">
                        <a:hueOff val="0"/>
                        <a:satOff val="0"/>
                        <a:lumOff val="0"/>
                        <a:alphaOff val="0"/>
                      </a:prstClr>
                    </a:solidFill>
                    <a:latin typeface="微软雅黑" panose="020B0503020204020204" charset="-122"/>
                    <a:ea typeface="微软雅黑" panose="020B0503020204020204" charset="-122"/>
                  </a:rPr>
                  <a:t>注意策略 避免纠缠</a:t>
                </a:r>
                <a:endParaRPr lang="zh-CN" altLang="en-US" sz="1350" dirty="0">
                  <a:solidFill>
                    <a:prstClr val="black">
                      <a:hueOff val="0"/>
                      <a:satOff val="0"/>
                      <a:lumOff val="0"/>
                      <a:alphaOff val="0"/>
                    </a:prstClr>
                  </a:solidFill>
                  <a:latin typeface="微软雅黑" panose="020B0503020204020204" charset="-122"/>
                  <a:ea typeface="微软雅黑" panose="020B0503020204020204" charset="-122"/>
                </a:endParaRPr>
              </a:p>
            </p:txBody>
          </p:sp>
        </p:grpSp>
        <p:grpSp>
          <p:nvGrpSpPr>
            <p:cNvPr id="122897" name="组合 26"/>
            <p:cNvGrpSpPr/>
            <p:nvPr/>
          </p:nvGrpSpPr>
          <p:grpSpPr bwMode="auto">
            <a:xfrm>
              <a:off x="5100595" y="2124936"/>
              <a:ext cx="2632086" cy="504000"/>
              <a:chOff x="5811498" y="1131228"/>
              <a:chExt cx="2632086" cy="807346"/>
            </a:xfrm>
          </p:grpSpPr>
          <p:sp>
            <p:nvSpPr>
              <p:cNvPr id="14" name="矩形 13"/>
              <p:cNvSpPr/>
              <p:nvPr>
                <p:custDataLst>
                  <p:tags r:id="rId10"/>
                </p:custDataLst>
              </p:nvPr>
            </p:nvSpPr>
            <p:spPr>
              <a:xfrm>
                <a:off x="5811609" y="1132009"/>
                <a:ext cx="2631975" cy="806565"/>
              </a:xfrm>
              <a:prstGeom prst="rect">
                <a:avLst/>
              </a:prstGeom>
              <a:solidFill>
                <a:schemeClr val="bg2">
                  <a:lumMod val="90000"/>
                </a:schemeClr>
              </a:solidFill>
            </p:spPr>
            <p:style>
              <a:lnRef idx="1">
                <a:schemeClr val="accent5">
                  <a:tint val="40000"/>
                  <a:alpha val="90000"/>
                  <a:hueOff val="-10740482"/>
                  <a:satOff val="48253"/>
                  <a:lumOff val="3317"/>
                  <a:alphaOff val="0"/>
                </a:schemeClr>
              </a:lnRef>
              <a:fillRef idx="1">
                <a:schemeClr val="accent5">
                  <a:tint val="40000"/>
                  <a:alpha val="90000"/>
                  <a:hueOff val="-10740482"/>
                  <a:satOff val="48253"/>
                  <a:lumOff val="3317"/>
                  <a:alphaOff val="0"/>
                </a:schemeClr>
              </a:fillRef>
              <a:effectRef idx="2">
                <a:schemeClr val="accent5">
                  <a:tint val="40000"/>
                  <a:alpha val="90000"/>
                  <a:hueOff val="-10740482"/>
                  <a:satOff val="48253"/>
                  <a:lumOff val="3317"/>
                  <a:alphaOff val="0"/>
                </a:schemeClr>
              </a:effectRef>
              <a:fontRef idx="minor">
                <a:schemeClr val="dk1">
                  <a:hueOff val="0"/>
                  <a:satOff val="0"/>
                  <a:lumOff val="0"/>
                  <a:alphaOff val="0"/>
                </a:schemeClr>
              </a:fontRef>
            </p:style>
          </p:sp>
          <p:sp>
            <p:nvSpPr>
              <p:cNvPr id="15" name="矩形 14"/>
              <p:cNvSpPr/>
              <p:nvPr>
                <p:custDataLst>
                  <p:tags r:id="rId11"/>
                </p:custDataLst>
              </p:nvPr>
            </p:nvSpPr>
            <p:spPr>
              <a:xfrm>
                <a:off x="6232280" y="1132009"/>
                <a:ext cx="2211304" cy="8065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96012" rIns="96012" bIns="96012" spcCol="1270" anchor="ctr"/>
              <a:lstStyle/>
              <a:p>
                <a:pPr defTabSz="599440" eaLnBrk="0" fontAlgn="base" hangingPunct="0">
                  <a:lnSpc>
                    <a:spcPct val="90000"/>
                  </a:lnSpc>
                  <a:spcBef>
                    <a:spcPct val="0"/>
                  </a:spcBef>
                  <a:spcAft>
                    <a:spcPct val="35000"/>
                  </a:spcAft>
                  <a:defRPr/>
                </a:pPr>
                <a:r>
                  <a:rPr lang="zh-CN" altLang="en-US" sz="1350" dirty="0">
                    <a:solidFill>
                      <a:prstClr val="black">
                        <a:hueOff val="0"/>
                        <a:satOff val="0"/>
                        <a:lumOff val="0"/>
                        <a:alphaOff val="0"/>
                      </a:prstClr>
                    </a:solidFill>
                    <a:latin typeface="微软雅黑" panose="020B0503020204020204" charset="-122"/>
                    <a:ea typeface="微软雅黑" panose="020B0503020204020204" charset="-122"/>
                  </a:rPr>
                  <a:t>积极干预 及时报警</a:t>
                </a:r>
                <a:endParaRPr lang="zh-CN" altLang="en-US" sz="1350" dirty="0">
                  <a:solidFill>
                    <a:prstClr val="black">
                      <a:hueOff val="0"/>
                      <a:satOff val="0"/>
                      <a:lumOff val="0"/>
                      <a:alphaOff val="0"/>
                    </a:prstClr>
                  </a:solidFill>
                  <a:latin typeface="微软雅黑" panose="020B0503020204020204" charset="-122"/>
                  <a:ea typeface="微软雅黑" panose="020B0503020204020204" charset="-122"/>
                </a:endParaRPr>
              </a:p>
            </p:txBody>
          </p:sp>
        </p:grpSp>
      </p:grpSp>
      <p:sp>
        <p:nvSpPr>
          <p:cNvPr id="17" name="流程图: 可选过程 16"/>
          <p:cNvSpPr/>
          <p:nvPr>
            <p:custDataLst>
              <p:tags r:id="rId12"/>
            </p:custDataLst>
          </p:nvPr>
        </p:nvSpPr>
        <p:spPr>
          <a:xfrm>
            <a:off x="4657012" y="2235043"/>
            <a:ext cx="604838" cy="604838"/>
          </a:xfrm>
          <a:prstGeom prst="flowChartAlternateProcess">
            <a:avLst/>
          </a:prstGeom>
          <a:solidFill>
            <a:schemeClr val="accent5">
              <a:lumMod val="20000"/>
              <a:lumOff val="80000"/>
            </a:schemeClr>
          </a:solidFill>
        </p:spPr>
        <p:style>
          <a:lnRef idx="0">
            <a:schemeClr val="lt1">
              <a:hueOff val="0"/>
              <a:satOff val="0"/>
              <a:lumOff val="0"/>
              <a:alphaOff val="0"/>
            </a:schemeClr>
          </a:lnRef>
          <a:fillRef idx="3">
            <a:schemeClr val="accent5">
              <a:hueOff val="-9933876"/>
              <a:satOff val="39811"/>
              <a:lumOff val="8628"/>
              <a:alphaOff val="0"/>
            </a:schemeClr>
          </a:fillRef>
          <a:effectRef idx="3">
            <a:schemeClr val="accent5">
              <a:hueOff val="-9933876"/>
              <a:satOff val="39811"/>
              <a:lumOff val="8628"/>
              <a:alphaOff val="0"/>
            </a:schemeClr>
          </a:effectRef>
          <a:fontRef idx="minor">
            <a:schemeClr val="lt1"/>
          </a:fontRef>
        </p:style>
      </p:sp>
      <p:sp>
        <p:nvSpPr>
          <p:cNvPr id="16" name="流程图: 可选过程 14"/>
          <p:cNvSpPr/>
          <p:nvPr>
            <p:custDataLst>
              <p:tags r:id="rId13"/>
            </p:custDataLst>
          </p:nvPr>
        </p:nvSpPr>
        <p:spPr>
          <a:xfrm>
            <a:off x="4657250" y="2274333"/>
            <a:ext cx="545307" cy="545307"/>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2790" eaLnBrk="0" fontAlgn="base" hangingPunct="0">
              <a:lnSpc>
                <a:spcPct val="90000"/>
              </a:lnSpc>
              <a:spcBef>
                <a:spcPct val="0"/>
              </a:spcBef>
              <a:defRPr/>
            </a:pPr>
            <a:r>
              <a:rPr lang="zh-CN" altLang="en-US" sz="1650" b="1" dirty="0">
                <a:solidFill>
                  <a:schemeClr val="tx1"/>
                </a:solidFill>
                <a:latin typeface="微软雅黑" panose="020B0503020204020204" charset="-122"/>
                <a:ea typeface="微软雅黑" panose="020B0503020204020204" charset="-122"/>
              </a:rPr>
              <a:t>滋扰</a:t>
            </a:r>
            <a:endParaRPr lang="en-US" altLang="zh-CN" sz="1650" b="1" dirty="0">
              <a:solidFill>
                <a:schemeClr val="tx1"/>
              </a:solidFill>
              <a:latin typeface="微软雅黑" panose="020B0503020204020204" charset="-122"/>
              <a:ea typeface="微软雅黑" panose="020B0503020204020204" charset="-122"/>
            </a:endParaRPr>
          </a:p>
          <a:p>
            <a:pPr algn="ctr" defTabSz="732790" eaLnBrk="0" fontAlgn="base" hangingPunct="0">
              <a:lnSpc>
                <a:spcPct val="90000"/>
              </a:lnSpc>
              <a:spcBef>
                <a:spcPct val="0"/>
              </a:spcBef>
              <a:defRPr/>
            </a:pPr>
            <a:r>
              <a:rPr lang="zh-CN" altLang="en-US" sz="1650" b="1" dirty="0">
                <a:solidFill>
                  <a:schemeClr val="tx1"/>
                </a:solidFill>
                <a:latin typeface="微软雅黑" panose="020B0503020204020204" charset="-122"/>
                <a:ea typeface="微软雅黑" panose="020B0503020204020204" charset="-122"/>
              </a:rPr>
              <a:t>防范</a:t>
            </a:r>
            <a:endParaRPr lang="zh-CN" altLang="en-US" sz="1650" b="1" dirty="0">
              <a:solidFill>
                <a:schemeClr val="tx1"/>
              </a:solidFill>
              <a:latin typeface="微软雅黑" panose="020B0503020204020204" charset="-122"/>
              <a:ea typeface="微软雅黑" panose="020B0503020204020204" charset="-122"/>
            </a:endParaRPr>
          </a:p>
        </p:txBody>
      </p:sp>
      <p:sp>
        <p:nvSpPr>
          <p:cNvPr id="18" name="TextBox 13"/>
          <p:cNvSpPr txBox="1"/>
          <p:nvPr>
            <p:custDataLst>
              <p:tags r:id="rId14"/>
            </p:custDataLst>
          </p:nvPr>
        </p:nvSpPr>
        <p:spPr bwMode="auto">
          <a:xfrm>
            <a:off x="1008221" y="3426268"/>
            <a:ext cx="7642484" cy="1287493"/>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indent="342900" algn="just" eaLnBrk="0" fontAlgn="base" hangingPunct="0">
              <a:lnSpc>
                <a:spcPct val="110000"/>
              </a:lnSpc>
              <a:spcBef>
                <a:spcPct val="0"/>
              </a:spcBef>
              <a:spcAft>
                <a:spcPct val="0"/>
              </a:spcAft>
              <a:defRPr/>
            </a:pPr>
            <a:r>
              <a:rPr lang="en-US" altLang="zh-CN" sz="1600" b="1" dirty="0">
                <a:solidFill>
                  <a:prstClr val="black"/>
                </a:solidFill>
                <a:latin typeface="微软雅黑" panose="020B0503020204020204" charset="-122"/>
                <a:ea typeface="微软雅黑" panose="020B0503020204020204" charset="-122"/>
              </a:rPr>
              <a:t> 2010</a:t>
            </a:r>
            <a:r>
              <a:rPr lang="zh-CN" altLang="en-US" sz="1600" b="1" dirty="0">
                <a:solidFill>
                  <a:prstClr val="black"/>
                </a:solidFill>
                <a:latin typeface="微软雅黑" panose="020B0503020204020204" charset="-122"/>
                <a:ea typeface="微软雅黑" panose="020B0503020204020204" charset="-122"/>
              </a:rPr>
              <a:t>年</a:t>
            </a:r>
            <a:r>
              <a:rPr lang="en-US" altLang="zh-CN" sz="1600" b="1" dirty="0">
                <a:solidFill>
                  <a:prstClr val="black"/>
                </a:solidFill>
                <a:latin typeface="微软雅黑" panose="020B0503020204020204" charset="-122"/>
                <a:ea typeface="微软雅黑" panose="020B0503020204020204" charset="-122"/>
              </a:rPr>
              <a:t>6</a:t>
            </a:r>
            <a:r>
              <a:rPr lang="zh-CN" altLang="en-US" sz="1600" b="1" dirty="0">
                <a:solidFill>
                  <a:prstClr val="black"/>
                </a:solidFill>
                <a:latin typeface="微软雅黑" panose="020B0503020204020204" charset="-122"/>
                <a:ea typeface="微软雅黑" panose="020B0503020204020204" charset="-122"/>
              </a:rPr>
              <a:t>月，某实践团</a:t>
            </a:r>
            <a:r>
              <a:rPr lang="en-US" altLang="zh-CN" sz="1600" b="1" dirty="0">
                <a:solidFill>
                  <a:prstClr val="black"/>
                </a:solidFill>
                <a:latin typeface="微软雅黑" panose="020B0503020204020204" charset="-122"/>
                <a:ea typeface="微软雅黑" panose="020B0503020204020204" charset="-122"/>
              </a:rPr>
              <a:t>5</a:t>
            </a:r>
            <a:r>
              <a:rPr lang="zh-CN" altLang="en-US" sz="1600" b="1" dirty="0">
                <a:solidFill>
                  <a:prstClr val="black"/>
                </a:solidFill>
                <a:latin typeface="微软雅黑" panose="020B0503020204020204" charset="-122"/>
                <a:ea typeface="微软雅黑" panose="020B0503020204020204" charset="-122"/>
              </a:rPr>
              <a:t>女</a:t>
            </a:r>
            <a:r>
              <a:rPr lang="en-US" altLang="zh-CN" sz="1600" b="1" dirty="0">
                <a:solidFill>
                  <a:prstClr val="black"/>
                </a:solidFill>
                <a:latin typeface="微软雅黑" panose="020B0503020204020204" charset="-122"/>
                <a:ea typeface="微软雅黑" panose="020B0503020204020204" charset="-122"/>
              </a:rPr>
              <a:t>1</a:t>
            </a:r>
            <a:r>
              <a:rPr lang="zh-CN" altLang="en-US" sz="1600" b="1" dirty="0">
                <a:solidFill>
                  <a:prstClr val="black"/>
                </a:solidFill>
                <a:latin typeface="微软雅黑" panose="020B0503020204020204" charset="-122"/>
                <a:ea typeface="微软雅黑" panose="020B0503020204020204" charset="-122"/>
              </a:rPr>
              <a:t>男前往某城市开展社会实践活动。晚上，实践团中的小萌和小恬外出吃饭，路上遇到两个中年男子阻拦。两人十分害怕，立刻向实践团其他队员求救，但碰巧唯一男生无法联系到，只赶来两名女生。两男子见状更加放肆。四人大声呼救，引来其他路人帮忙才得以脱身。</a:t>
            </a:r>
            <a:endParaRPr lang="zh-CN" altLang="en-US" sz="1600" b="1" dirty="0">
              <a:solidFill>
                <a:srgbClr val="000000"/>
              </a:solidFill>
              <a:latin typeface="微软雅黑" panose="020B0503020204020204" charset="-122"/>
              <a:ea typeface="微软雅黑" panose="020B0503020204020204" charset="-122"/>
            </a:endParaRPr>
          </a:p>
        </p:txBody>
      </p:sp>
      <p:sp>
        <p:nvSpPr>
          <p:cNvPr id="21" name="TextBox 13"/>
          <p:cNvSpPr txBox="1"/>
          <p:nvPr>
            <p:custDataLst>
              <p:tags r:id="rId15"/>
            </p:custDataLst>
          </p:nvPr>
        </p:nvSpPr>
        <p:spPr bwMode="auto">
          <a:xfrm>
            <a:off x="1008221" y="4713761"/>
            <a:ext cx="7642484" cy="1537045"/>
          </a:xfrm>
          <a:prstGeom prst="rect">
            <a:avLst/>
          </a:prstGeom>
          <a:solidFill>
            <a:schemeClr val="bg1"/>
          </a:solidFill>
          <a:ln>
            <a:solidFill>
              <a:srgbClr val="C00000"/>
            </a:solidFill>
          </a:ln>
        </p:spPr>
        <p:style>
          <a:lnRef idx="1">
            <a:schemeClr val="accent2"/>
          </a:lnRef>
          <a:fillRef idx="2">
            <a:schemeClr val="accent2"/>
          </a:fillRef>
          <a:effectRef idx="1">
            <a:schemeClr val="accent2"/>
          </a:effectRef>
          <a:fontRef idx="minor">
            <a:schemeClr val="dk1"/>
          </a:fontRef>
        </p:style>
        <p:txBody>
          <a:bodyPr>
            <a:noAutofit/>
          </a:bodyPr>
          <a:lstStyle/>
          <a:p>
            <a:pPr algn="just" eaLnBrk="0" fontAlgn="base" hangingPunct="0">
              <a:lnSpc>
                <a:spcPct val="130000"/>
              </a:lnSpc>
              <a:spcBef>
                <a:spcPct val="0"/>
              </a:spcBef>
              <a:spcAft>
                <a:spcPct val="0"/>
              </a:spcAft>
              <a:defRPr/>
            </a:pPr>
            <a:r>
              <a:rPr lang="en-US" altLang="zh-CN" sz="1600" dirty="0">
                <a:solidFill>
                  <a:srgbClr val="1F497D"/>
                </a:solidFill>
                <a:latin typeface="微软雅黑" panose="020B0503020204020204" charset="-122"/>
                <a:ea typeface="微软雅黑" panose="020B0503020204020204" charset="-122"/>
              </a:rPr>
              <a:t>      【</a:t>
            </a:r>
            <a:r>
              <a:rPr lang="zh-CN" altLang="en-US" sz="1600" dirty="0">
                <a:solidFill>
                  <a:srgbClr val="1F497D"/>
                </a:solidFill>
                <a:latin typeface="微软雅黑" panose="020B0503020204020204" charset="-122"/>
                <a:ea typeface="微软雅黑" panose="020B0503020204020204" charset="-122"/>
              </a:rPr>
              <a:t>点评</a:t>
            </a:r>
            <a:r>
              <a:rPr lang="en-US" altLang="zh-CN" sz="1600" dirty="0">
                <a:solidFill>
                  <a:srgbClr val="1F497D"/>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社会实践是一个与人交往的过程，会接触到各类人。“害人之心不可有，防人之心不可无。”大学生在社会实践过程中也要注意交友安全。对于在实践过程中接触和认识的人，不要轻信，交友与进一步联络更要慎重。不要假借社会实践的名义与网络上结识的朋友见面，以免受到讹诈和欺骗。</a:t>
            </a:r>
            <a:endParaRPr lang="zh-CN" altLang="en-US" sz="1600" dirty="0">
              <a:solidFill>
                <a:prstClr val="black"/>
              </a:solidFill>
              <a:latin typeface="微软雅黑" panose="020B0503020204020204" charset="-122"/>
              <a:ea typeface="微软雅黑" panose="020B0503020204020204" charset="-122"/>
            </a:endParaRPr>
          </a:p>
        </p:txBody>
      </p:sp>
      <p:sp>
        <p:nvSpPr>
          <p:cNvPr id="3" name="文本框 2"/>
          <p:cNvSpPr txBox="1"/>
          <p:nvPr/>
        </p:nvSpPr>
        <p:spPr>
          <a:xfrm>
            <a:off x="1128161" y="233188"/>
            <a:ext cx="4746542" cy="507831"/>
          </a:xfrm>
          <a:prstGeom prst="rect">
            <a:avLst/>
          </a:prstGeom>
          <a:noFill/>
        </p:spPr>
        <p:txBody>
          <a:bodyPr wrap="square" rtlCol="0">
            <a:spAutoFit/>
          </a:bodyPr>
          <a:lstStyle/>
          <a:p>
            <a:pPr defTabSz="914400">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4256" y="1185078"/>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野外安全与突发意外</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16" name="图示 15"/>
          <p:cNvGraphicFramePr/>
          <p:nvPr>
            <p:custDataLst>
              <p:tags r:id="rId2"/>
            </p:custDataLst>
          </p:nvPr>
        </p:nvGraphicFramePr>
        <p:xfrm>
          <a:off x="1817654" y="1700766"/>
          <a:ext cx="5502341" cy="1109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3907" name="组合 3"/>
          <p:cNvGrpSpPr/>
          <p:nvPr/>
        </p:nvGrpSpPr>
        <p:grpSpPr bwMode="auto">
          <a:xfrm>
            <a:off x="751840" y="3084830"/>
            <a:ext cx="7636510" cy="3041650"/>
            <a:chOff x="-716248" y="3145823"/>
            <a:chExt cx="8145768" cy="3294793"/>
          </a:xfrm>
          <a:solidFill>
            <a:schemeClr val="bg1"/>
          </a:solidFill>
        </p:grpSpPr>
        <p:sp>
          <p:nvSpPr>
            <p:cNvPr id="18" name="TextBox 13"/>
            <p:cNvSpPr txBox="1"/>
            <p:nvPr>
              <p:custDataLst>
                <p:tags r:id="rId8"/>
              </p:custDataLst>
            </p:nvPr>
          </p:nvSpPr>
          <p:spPr bwMode="auto">
            <a:xfrm>
              <a:off x="-716248" y="3145823"/>
              <a:ext cx="8143875" cy="1838967"/>
            </a:xfrm>
            <a:prstGeom prst="rect">
              <a:avLst/>
            </a:prstGeom>
            <a:grpFill/>
            <a:ln>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indent="342900" algn="just" eaLnBrk="0" fontAlgn="base" hangingPunct="0">
                <a:lnSpc>
                  <a:spcPct val="120000"/>
                </a:lnSpc>
                <a:spcBef>
                  <a:spcPct val="0"/>
                </a:spcBef>
                <a:spcAft>
                  <a:spcPct val="0"/>
                </a:spcAft>
                <a:defRPr/>
              </a:pPr>
              <a:r>
                <a:rPr lang="en-US" altLang="zh-CN" sz="1600" b="1" dirty="0">
                  <a:solidFill>
                    <a:prstClr val="black"/>
                  </a:solidFill>
                  <a:latin typeface="微软雅黑" panose="020B0503020204020204" charset="-122"/>
                  <a:ea typeface="微软雅黑" panose="020B0503020204020204" charset="-122"/>
                </a:rPr>
                <a:t> 2013</a:t>
              </a:r>
              <a:r>
                <a:rPr lang="zh-CN" altLang="en-US" sz="1600" b="1" dirty="0">
                  <a:solidFill>
                    <a:prstClr val="black"/>
                  </a:solidFill>
                  <a:latin typeface="微软雅黑" panose="020B0503020204020204" charset="-122"/>
                  <a:ea typeface="微软雅黑" panose="020B0503020204020204" charset="-122"/>
                </a:rPr>
                <a:t>年</a:t>
              </a:r>
              <a:r>
                <a:rPr lang="en-US" altLang="zh-CN" sz="1600" b="1" dirty="0">
                  <a:solidFill>
                    <a:prstClr val="black"/>
                  </a:solidFill>
                  <a:latin typeface="微软雅黑" panose="020B0503020204020204" charset="-122"/>
                  <a:ea typeface="微软雅黑" panose="020B0503020204020204" charset="-122"/>
                </a:rPr>
                <a:t>7</a:t>
              </a:r>
              <a:r>
                <a:rPr lang="zh-CN" altLang="en-US" sz="1600" b="1" dirty="0">
                  <a:solidFill>
                    <a:prstClr val="black"/>
                  </a:solidFill>
                  <a:latin typeface="微软雅黑" panose="020B0503020204020204" charset="-122"/>
                  <a:ea typeface="微软雅黑" panose="020B0503020204020204" charset="-122"/>
                </a:rPr>
                <a:t>月</a:t>
              </a:r>
              <a:r>
                <a:rPr lang="en-US" altLang="zh-CN" sz="1600" b="1" dirty="0">
                  <a:solidFill>
                    <a:prstClr val="black"/>
                  </a:solidFill>
                  <a:latin typeface="微软雅黑" panose="020B0503020204020204" charset="-122"/>
                  <a:ea typeface="微软雅黑" panose="020B0503020204020204" charset="-122"/>
                </a:rPr>
                <a:t>23</a:t>
              </a:r>
              <a:r>
                <a:rPr lang="zh-CN" altLang="en-US" sz="1600" b="1" dirty="0">
                  <a:solidFill>
                    <a:prstClr val="black"/>
                  </a:solidFill>
                  <a:latin typeface="微软雅黑" panose="020B0503020204020204" charset="-122"/>
                  <a:ea typeface="微软雅黑" panose="020B0503020204020204" charset="-122"/>
                </a:rPr>
                <a:t>日，重庆某校</a:t>
              </a:r>
              <a:r>
                <a:rPr lang="en-US" altLang="zh-CN" sz="1600" b="1" dirty="0">
                  <a:solidFill>
                    <a:prstClr val="black"/>
                  </a:solidFill>
                  <a:latin typeface="微软雅黑" panose="020B0503020204020204" charset="-122"/>
                  <a:ea typeface="微软雅黑" panose="020B0503020204020204" charset="-122"/>
                </a:rPr>
                <a:t>8</a:t>
              </a:r>
              <a:r>
                <a:rPr lang="zh-CN" altLang="en-US" sz="1600" b="1" dirty="0">
                  <a:solidFill>
                    <a:prstClr val="black"/>
                  </a:solidFill>
                  <a:latin typeface="微软雅黑" panose="020B0503020204020204" charset="-122"/>
                  <a:ea typeface="微软雅黑" panose="020B0503020204020204" charset="-122"/>
                </a:rPr>
                <a:t>名大学生在安徽天柱山附近开展社会实践活动时上午出发登山，下午</a:t>
              </a:r>
              <a:r>
                <a:rPr lang="en-US" altLang="zh-CN" sz="1600" b="1" dirty="0">
                  <a:solidFill>
                    <a:prstClr val="black"/>
                  </a:solidFill>
                  <a:latin typeface="微软雅黑" panose="020B0503020204020204" charset="-122"/>
                  <a:ea typeface="微软雅黑" panose="020B0503020204020204" charset="-122"/>
                </a:rPr>
                <a:t>2</a:t>
              </a:r>
              <a:r>
                <a:rPr lang="zh-CN" altLang="en-US" sz="1600" b="1" dirty="0">
                  <a:solidFill>
                    <a:prstClr val="black"/>
                  </a:solidFill>
                  <a:latin typeface="微软雅黑" panose="020B0503020204020204" charset="-122"/>
                  <a:ea typeface="微软雅黑" panose="020B0503020204020204" charset="-122"/>
                </a:rPr>
                <a:t>点多，正当他们向主峰进发时，突然下起暴雨，并伴随着闪电和巨大的雷声，带去的两把遮阳伞很快就被大风吹散架。</a:t>
              </a:r>
              <a:r>
                <a:rPr lang="en-US" altLang="zh-CN" sz="1600" b="1" dirty="0">
                  <a:solidFill>
                    <a:prstClr val="black"/>
                  </a:solidFill>
                  <a:latin typeface="微软雅黑" panose="020B0503020204020204" charset="-122"/>
                  <a:ea typeface="微软雅黑" panose="020B0503020204020204" charset="-122"/>
                </a:rPr>
                <a:t>8</a:t>
              </a:r>
              <a:r>
                <a:rPr lang="zh-CN" altLang="en-US" sz="1600" b="1" dirty="0">
                  <a:solidFill>
                    <a:prstClr val="black"/>
                  </a:solidFill>
                  <a:latin typeface="微软雅黑" panose="020B0503020204020204" charset="-122"/>
                  <a:ea typeface="微软雅黑" panose="020B0503020204020204" charset="-122"/>
                </a:rPr>
                <a:t>名同学跑到附近躲雨，这期间附近的一块大岩石被闪电劈下了一块，小林被石头砸伤头部，而小郭因为雷击伤势过重在事发当日死亡。事故造成</a:t>
              </a:r>
              <a:r>
                <a:rPr lang="en-US" altLang="zh-CN" sz="1600" b="1" dirty="0">
                  <a:solidFill>
                    <a:prstClr val="black"/>
                  </a:solidFill>
                  <a:latin typeface="微软雅黑" panose="020B0503020204020204" charset="-122"/>
                  <a:ea typeface="微软雅黑" panose="020B0503020204020204" charset="-122"/>
                </a:rPr>
                <a:t>4</a:t>
              </a:r>
              <a:r>
                <a:rPr lang="zh-CN" altLang="en-US" sz="1600" b="1" dirty="0">
                  <a:solidFill>
                    <a:prstClr val="black"/>
                  </a:solidFill>
                  <a:latin typeface="微软雅黑" panose="020B0503020204020204" charset="-122"/>
                  <a:ea typeface="微软雅黑" panose="020B0503020204020204" charset="-122"/>
                </a:rPr>
                <a:t>人受伤，</a:t>
              </a:r>
              <a:r>
                <a:rPr lang="en-US" altLang="zh-CN" sz="1600" b="1" dirty="0">
                  <a:solidFill>
                    <a:prstClr val="black"/>
                  </a:solidFill>
                  <a:latin typeface="微软雅黑" panose="020B0503020204020204" charset="-122"/>
                  <a:ea typeface="微软雅黑" panose="020B0503020204020204" charset="-122"/>
                </a:rPr>
                <a:t>1</a:t>
              </a:r>
              <a:r>
                <a:rPr lang="zh-CN" altLang="en-US" sz="1600" b="1" dirty="0">
                  <a:solidFill>
                    <a:prstClr val="black"/>
                  </a:solidFill>
                  <a:latin typeface="微软雅黑" panose="020B0503020204020204" charset="-122"/>
                  <a:ea typeface="微软雅黑" panose="020B0503020204020204" charset="-122"/>
                </a:rPr>
                <a:t>人死亡。</a:t>
              </a:r>
              <a:endParaRPr lang="zh-CN" altLang="en-US" sz="1600" b="1" dirty="0">
                <a:solidFill>
                  <a:srgbClr val="000000"/>
                </a:solidFill>
                <a:latin typeface="微软雅黑" panose="020B0503020204020204" charset="-122"/>
                <a:ea typeface="微软雅黑" panose="020B0503020204020204" charset="-122"/>
              </a:endParaRPr>
            </a:p>
          </p:txBody>
        </p:sp>
        <p:sp>
          <p:nvSpPr>
            <p:cNvPr id="21" name="TextBox 13"/>
            <p:cNvSpPr txBox="1"/>
            <p:nvPr>
              <p:custDataLst>
                <p:tags r:id="rId9"/>
              </p:custDataLst>
            </p:nvPr>
          </p:nvSpPr>
          <p:spPr bwMode="auto">
            <a:xfrm>
              <a:off x="-714355" y="4823685"/>
              <a:ext cx="8143875" cy="1616931"/>
            </a:xfrm>
            <a:prstGeom prst="rect">
              <a:avLst/>
            </a:prstGeom>
            <a:grpFill/>
            <a:ln>
              <a:solidFill>
                <a:srgbClr val="C00000"/>
              </a:solidFill>
            </a:ln>
          </p:spPr>
          <p:style>
            <a:lnRef idx="1">
              <a:schemeClr val="accent2"/>
            </a:lnRef>
            <a:fillRef idx="2">
              <a:schemeClr val="accent2"/>
            </a:fillRef>
            <a:effectRef idx="1">
              <a:schemeClr val="accent2"/>
            </a:effectRef>
            <a:fontRef idx="minor">
              <a:schemeClr val="dk1"/>
            </a:fontRef>
          </p:style>
          <p:txBody>
            <a:bodyPr>
              <a:noAutofit/>
            </a:bodyPr>
            <a:lstStyle/>
            <a:p>
              <a:pPr algn="just" eaLnBrk="0" fontAlgn="base" hangingPunct="0">
                <a:lnSpc>
                  <a:spcPct val="130000"/>
                </a:lnSpc>
                <a:spcBef>
                  <a:spcPct val="0"/>
                </a:spcBef>
                <a:spcAft>
                  <a:spcPct val="0"/>
                </a:spcAft>
                <a:defRPr/>
              </a:pPr>
              <a:r>
                <a:rPr lang="en-US" altLang="zh-CN" sz="1600" dirty="0">
                  <a:solidFill>
                    <a:srgbClr val="1F497D"/>
                  </a:solidFill>
                  <a:latin typeface="微软雅黑" panose="020B0503020204020204" charset="-122"/>
                  <a:ea typeface="微软雅黑" panose="020B0503020204020204" charset="-122"/>
                </a:rPr>
                <a:t>      【</a:t>
              </a:r>
              <a:r>
                <a:rPr lang="zh-CN" altLang="en-US" sz="1600" dirty="0">
                  <a:solidFill>
                    <a:srgbClr val="1F497D"/>
                  </a:solidFill>
                  <a:latin typeface="微软雅黑" panose="020B0503020204020204" charset="-122"/>
                  <a:ea typeface="微软雅黑" panose="020B0503020204020204" charset="-122"/>
                </a:rPr>
                <a:t>点评</a:t>
              </a:r>
              <a:r>
                <a:rPr lang="en-US" altLang="zh-CN" sz="1600" dirty="0">
                  <a:solidFill>
                    <a:srgbClr val="1F497D"/>
                  </a:solidFill>
                  <a:latin typeface="微软雅黑" panose="020B0503020204020204" charset="-122"/>
                  <a:ea typeface="微软雅黑" panose="020B0503020204020204" charset="-122"/>
                </a:rPr>
                <a:t>】</a:t>
              </a:r>
              <a:r>
                <a:rPr lang="zh-CN" altLang="en-US" sz="1600" dirty="0">
                  <a:solidFill>
                    <a:prstClr val="black"/>
                  </a:solidFill>
                  <a:latin typeface="微软雅黑" panose="020B0503020204020204" charset="-122"/>
                  <a:ea typeface="微软雅黑" panose="020B0503020204020204" charset="-122"/>
                </a:rPr>
                <a:t>大学生在社会实践过程中常会有一些必要的户外活动。户外活动中往往都存在或多或少的安全隐患，特别是在自然条件恶劣的野外，一不留神就可能酿成大祸。因此，大学生在社会实践过程中要尽量避免独自一人在野外活动，团队外出时，也要注意做好安全防护工作。</a:t>
              </a:r>
              <a:endParaRPr lang="zh-CN" altLang="en-US" sz="1600" dirty="0">
                <a:solidFill>
                  <a:prstClr val="black"/>
                </a:solidFill>
                <a:latin typeface="微软雅黑" panose="020B0503020204020204" charset="-122"/>
                <a:ea typeface="微软雅黑" panose="020B0503020204020204" charset="-122"/>
              </a:endParaRPr>
            </a:p>
          </p:txBody>
        </p:sp>
      </p:grpSp>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社会实践中的安全防范</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6796" y="1292092"/>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社会实践中的权益维护</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9" name="内容占位符 11"/>
          <p:cNvGraphicFramePr>
            <a:graphicFrameLocks noGrp="1"/>
          </p:cNvGraphicFramePr>
          <p:nvPr>
            <p:ph idx="4294967295"/>
            <p:custDataLst>
              <p:tags r:id="rId2"/>
            </p:custDataLst>
          </p:nvPr>
        </p:nvGraphicFramePr>
        <p:xfrm>
          <a:off x="478155" y="1911350"/>
          <a:ext cx="8187055" cy="4431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社会实践中的权益维护</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2297431" y="1564508"/>
            <a:ext cx="4549616" cy="382905"/>
          </a:xfrm>
          <a:prstGeom prst="rect">
            <a:avLst/>
          </a:prstGeom>
          <a:noFill/>
        </p:spPr>
        <p:txBody>
          <a:bodyPr wrap="square" rtlCol="0">
            <a:noAutofit/>
          </a:bodyPr>
          <a:lstStyle/>
          <a:p>
            <a:pPr lvl="0" algn="ctr">
              <a:buClrTx/>
              <a:buSzTx/>
              <a:buFontTx/>
            </a:pPr>
            <a:r>
              <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rPr>
              <a:t>社会实践中的礼仪</a:t>
            </a:r>
            <a:endParaRPr lang="zh-CN" altLang="en-US" sz="2100" b="1" dirty="0">
              <a:gradFill>
                <a:gsLst>
                  <a:gs pos="0">
                    <a:srgbClr val="A22B17">
                      <a:lumMod val="88000"/>
                      <a:lumOff val="12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itchFamily="18" charset="-122"/>
              <a:sym typeface="+mn-ea"/>
            </a:endParaRPr>
          </a:p>
        </p:txBody>
      </p:sp>
      <p:graphicFrame>
        <p:nvGraphicFramePr>
          <p:cNvPr id="9" name="图示 8"/>
          <p:cNvGraphicFramePr/>
          <p:nvPr>
            <p:custDataLst>
              <p:tags r:id="rId2"/>
            </p:custDataLst>
          </p:nvPr>
        </p:nvGraphicFramePr>
        <p:xfrm>
          <a:off x="965834" y="2093418"/>
          <a:ext cx="7209949" cy="1125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12"/>
          <p:cNvSpPr txBox="1"/>
          <p:nvPr>
            <p:custDataLst>
              <p:tags r:id="rId8"/>
            </p:custDataLst>
          </p:nvPr>
        </p:nvSpPr>
        <p:spPr bwMode="auto">
          <a:xfrm>
            <a:off x="968217" y="3111818"/>
            <a:ext cx="7209949" cy="1596390"/>
          </a:xfrm>
          <a:prstGeom prst="rect">
            <a:avLst/>
          </a:prstGeom>
          <a:noFill/>
          <a:ln>
            <a:solidFill>
              <a:srgbClr val="C00000"/>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anchor="ctr"/>
          <a:lstStyle/>
          <a:p>
            <a:pPr eaLnBrk="0" fontAlgn="base" hangingPunct="0">
              <a:lnSpc>
                <a:spcPct val="135000"/>
              </a:lnSpc>
              <a:spcBef>
                <a:spcPct val="0"/>
              </a:spcBef>
              <a:spcAft>
                <a:spcPct val="0"/>
              </a:spcAft>
              <a:defRPr/>
            </a:pPr>
            <a:r>
              <a:rPr lang="zh-CN" altLang="en-US" sz="1500" dirty="0">
                <a:solidFill>
                  <a:prstClr val="black"/>
                </a:solidFill>
                <a:latin typeface="微软雅黑" panose="020B0503020204020204" charset="-122"/>
                <a:ea typeface="微软雅黑" panose="020B0503020204020204" charset="-122"/>
              </a:rPr>
              <a:t>遵守公德，适度有序；尊重他人，不亢不卑；以诚待人，宽容随和。</a:t>
            </a:r>
            <a:endParaRPr lang="en-US" altLang="zh-CN" sz="1500" dirty="0">
              <a:solidFill>
                <a:prstClr val="black"/>
              </a:solidFill>
              <a:latin typeface="微软雅黑" panose="020B0503020204020204" charset="-122"/>
              <a:ea typeface="微软雅黑" panose="020B0503020204020204" charset="-122"/>
            </a:endParaRPr>
          </a:p>
          <a:p>
            <a:pPr eaLnBrk="0" fontAlgn="base" hangingPunct="0">
              <a:lnSpc>
                <a:spcPct val="135000"/>
              </a:lnSpc>
              <a:spcBef>
                <a:spcPct val="0"/>
              </a:spcBef>
              <a:spcAft>
                <a:spcPct val="0"/>
              </a:spcAft>
              <a:defRPr/>
            </a:pPr>
            <a:r>
              <a:rPr lang="zh-CN" altLang="en-US" sz="1500" dirty="0">
                <a:solidFill>
                  <a:prstClr val="black"/>
                </a:solidFill>
                <a:latin typeface="微软雅黑" panose="020B0503020204020204" charset="-122"/>
                <a:ea typeface="微软雅黑" panose="020B0503020204020204" charset="-122"/>
              </a:rPr>
              <a:t>注意形象，穿着得体；举止大方，仪态优雅。</a:t>
            </a:r>
            <a:endParaRPr lang="en-US" altLang="zh-CN" sz="1500" dirty="0">
              <a:solidFill>
                <a:prstClr val="black"/>
              </a:solidFill>
              <a:latin typeface="微软雅黑" panose="020B0503020204020204" charset="-122"/>
              <a:ea typeface="微软雅黑" panose="020B0503020204020204" charset="-122"/>
            </a:endParaRPr>
          </a:p>
          <a:p>
            <a:pPr eaLnBrk="0" fontAlgn="base" hangingPunct="0">
              <a:lnSpc>
                <a:spcPct val="135000"/>
              </a:lnSpc>
              <a:spcBef>
                <a:spcPct val="0"/>
              </a:spcBef>
              <a:spcAft>
                <a:spcPct val="0"/>
              </a:spcAft>
              <a:defRPr/>
            </a:pPr>
            <a:r>
              <a:rPr lang="zh-CN" altLang="en-US" sz="1500" dirty="0">
                <a:solidFill>
                  <a:prstClr val="black"/>
                </a:solidFill>
                <a:latin typeface="微软雅黑" panose="020B0503020204020204" charset="-122"/>
                <a:ea typeface="微软雅黑" panose="020B0503020204020204" charset="-122"/>
              </a:rPr>
              <a:t>会面有礼，掌握技巧；平等沟通，用语文明。</a:t>
            </a:r>
            <a:endParaRPr lang="en-US" altLang="zh-CN" sz="1500" dirty="0">
              <a:solidFill>
                <a:prstClr val="black"/>
              </a:solidFill>
              <a:latin typeface="微软雅黑" panose="020B0503020204020204" charset="-122"/>
              <a:ea typeface="微软雅黑" panose="020B0503020204020204" charset="-122"/>
            </a:endParaRPr>
          </a:p>
          <a:p>
            <a:pPr eaLnBrk="0" fontAlgn="base" hangingPunct="0">
              <a:lnSpc>
                <a:spcPct val="135000"/>
              </a:lnSpc>
              <a:spcBef>
                <a:spcPct val="0"/>
              </a:spcBef>
              <a:spcAft>
                <a:spcPct val="0"/>
              </a:spcAft>
              <a:defRPr/>
            </a:pPr>
            <a:r>
              <a:rPr lang="zh-CN" altLang="en-US" sz="1500" dirty="0">
                <a:solidFill>
                  <a:prstClr val="black"/>
                </a:solidFill>
                <a:latin typeface="微软雅黑" panose="020B0503020204020204" charset="-122"/>
                <a:ea typeface="微软雅黑" panose="020B0503020204020204" charset="-122"/>
              </a:rPr>
              <a:t>求同存异，彼此尊重；了解禁忌，入乡随俗。</a:t>
            </a:r>
            <a:endParaRPr lang="en-US" altLang="zh-CN" sz="1500" dirty="0">
              <a:solidFill>
                <a:prstClr val="black"/>
              </a:solidFill>
              <a:latin typeface="微软雅黑" panose="020B0503020204020204" charset="-122"/>
              <a:ea typeface="微软雅黑" panose="020B0503020204020204" charset="-122"/>
            </a:endParaRPr>
          </a:p>
          <a:p>
            <a:pPr eaLnBrk="0" fontAlgn="base" hangingPunct="0">
              <a:lnSpc>
                <a:spcPct val="135000"/>
              </a:lnSpc>
              <a:spcBef>
                <a:spcPct val="0"/>
              </a:spcBef>
              <a:spcAft>
                <a:spcPct val="0"/>
              </a:spcAft>
              <a:defRPr/>
            </a:pPr>
            <a:r>
              <a:rPr lang="zh-CN" altLang="en-US" sz="1500" dirty="0">
                <a:solidFill>
                  <a:prstClr val="black"/>
                </a:solidFill>
                <a:latin typeface="微软雅黑" panose="020B0503020204020204" charset="-122"/>
                <a:ea typeface="微软雅黑" panose="020B0503020204020204" charset="-122"/>
              </a:rPr>
              <a:t>临行准备；礼仪用餐；文明照相；礼貌离别。</a:t>
            </a:r>
            <a:endParaRPr lang="zh-CN" altLang="en-US" sz="1500" dirty="0">
              <a:solidFill>
                <a:prstClr val="black"/>
              </a:solidFill>
              <a:latin typeface="微软雅黑" panose="020B0503020204020204" charset="-122"/>
              <a:ea typeface="微软雅黑" panose="020B0503020204020204" charset="-122"/>
            </a:endParaRPr>
          </a:p>
        </p:txBody>
      </p:sp>
      <p:sp>
        <p:nvSpPr>
          <p:cNvPr id="5" name="文本框 4"/>
          <p:cNvSpPr txBox="1"/>
          <p:nvPr>
            <p:custDataLst>
              <p:tags r:id="rId9"/>
            </p:custDataLst>
          </p:nvPr>
        </p:nvSpPr>
        <p:spPr>
          <a:xfrm>
            <a:off x="968217" y="4708684"/>
            <a:ext cx="7209949" cy="941070"/>
          </a:xfrm>
          <a:prstGeom prst="rect">
            <a:avLst/>
          </a:prstGeom>
          <a:noFill/>
          <a:ln>
            <a:solidFill>
              <a:srgbClr val="C00000"/>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anchor="ctr"/>
          <a:lstStyle/>
          <a:p>
            <a:pPr algn="ctr" eaLnBrk="0" fontAlgn="base" hangingPunct="0">
              <a:lnSpc>
                <a:spcPct val="135000"/>
              </a:lnSpc>
              <a:spcBef>
                <a:spcPct val="0"/>
              </a:spcBef>
              <a:spcAft>
                <a:spcPct val="0"/>
              </a:spcAft>
              <a:defRPr/>
            </a:pPr>
            <a:r>
              <a:rPr lang="zh-CN" altLang="zh-CN" sz="1500" b="1" dirty="0">
                <a:solidFill>
                  <a:srgbClr val="4F81BD">
                    <a:lumMod val="75000"/>
                  </a:srgbClr>
                </a:solidFill>
                <a:latin typeface="微软雅黑" panose="020B0503020204020204" charset="-122"/>
                <a:ea typeface="微软雅黑" panose="020B0503020204020204" charset="-122"/>
              </a:rPr>
              <a:t>实践反馈</a:t>
            </a:r>
            <a:endParaRPr lang="en-US" altLang="zh-CN" sz="1500" b="1" dirty="0">
              <a:solidFill>
                <a:srgbClr val="4F81BD">
                  <a:lumMod val="75000"/>
                </a:srgbClr>
              </a:solidFill>
              <a:latin typeface="微软雅黑" panose="020B0503020204020204" charset="-122"/>
              <a:ea typeface="微软雅黑" panose="020B0503020204020204" charset="-122"/>
            </a:endParaRPr>
          </a:p>
          <a:p>
            <a:pPr indent="342900" algn="just" eaLnBrk="0" fontAlgn="base" hangingPunct="0">
              <a:lnSpc>
                <a:spcPct val="135000"/>
              </a:lnSpc>
              <a:spcBef>
                <a:spcPct val="0"/>
              </a:spcBef>
              <a:spcAft>
                <a:spcPct val="0"/>
              </a:spcAft>
              <a:defRPr/>
            </a:pPr>
            <a:r>
              <a:rPr lang="zh-CN" altLang="zh-CN" sz="1500" dirty="0">
                <a:solidFill>
                  <a:prstClr val="black"/>
                </a:solidFill>
                <a:latin typeface="微软雅黑" panose="020B0503020204020204" charset="-122"/>
                <a:ea typeface="微软雅黑" panose="020B0503020204020204" charset="-122"/>
              </a:rPr>
              <a:t>注意实践后期与实践地的反馈交流</a:t>
            </a:r>
            <a:r>
              <a:rPr lang="zh-CN" altLang="en-US" sz="1500" dirty="0">
                <a:solidFill>
                  <a:prstClr val="black"/>
                </a:solidFill>
                <a:latin typeface="微软雅黑" panose="020B0503020204020204" charset="-122"/>
                <a:ea typeface="微软雅黑" panose="020B0503020204020204" charset="-122"/>
              </a:rPr>
              <a:t>。可以采用向实践地</a:t>
            </a:r>
            <a:r>
              <a:rPr lang="zh-CN" altLang="en-US" sz="1500" dirty="0">
                <a:solidFill>
                  <a:srgbClr val="0070C0"/>
                </a:solidFill>
                <a:effectLst>
                  <a:outerShdw blurRad="38100" dist="38100" dir="2700000" algn="tl">
                    <a:srgbClr val="000000">
                      <a:alpha val="43137"/>
                    </a:srgbClr>
                  </a:outerShdw>
                </a:effectLst>
                <a:latin typeface="微软雅黑" panose="020B0503020204020204" charset="-122"/>
                <a:ea typeface="微软雅黑" panose="020B0503020204020204" charset="-122"/>
              </a:rPr>
              <a:t>寄送感谢信</a:t>
            </a:r>
            <a:r>
              <a:rPr lang="zh-CN" altLang="en-US" sz="1500" dirty="0">
                <a:solidFill>
                  <a:prstClr val="black"/>
                </a:solidFill>
                <a:latin typeface="微软雅黑" panose="020B0503020204020204" charset="-122"/>
                <a:ea typeface="微软雅黑" panose="020B0503020204020204" charset="-122"/>
              </a:rPr>
              <a:t>，或者把实践过程中的</a:t>
            </a:r>
            <a:r>
              <a:rPr lang="zh-CN" altLang="en-US" sz="1500" dirty="0">
                <a:solidFill>
                  <a:srgbClr val="0070C0"/>
                </a:solidFill>
                <a:effectLst>
                  <a:outerShdw blurRad="38100" dist="38100" dir="2700000" algn="tl">
                    <a:srgbClr val="000000">
                      <a:alpha val="43137"/>
                    </a:srgbClr>
                  </a:outerShdw>
                </a:effectLst>
                <a:latin typeface="微软雅黑" panose="020B0503020204020204" charset="-122"/>
                <a:ea typeface="微软雅黑" panose="020B0503020204020204" charset="-122"/>
              </a:rPr>
              <a:t>照片冲洗邮寄</a:t>
            </a:r>
            <a:r>
              <a:rPr lang="zh-CN" altLang="en-US" sz="1500" dirty="0">
                <a:solidFill>
                  <a:prstClr val="black"/>
                </a:solidFill>
                <a:latin typeface="微软雅黑" panose="020B0503020204020204" charset="-122"/>
                <a:ea typeface="微软雅黑" panose="020B0503020204020204" charset="-122"/>
              </a:rPr>
              <a:t>给实践地等方式表达感谢。</a:t>
            </a:r>
            <a:endParaRPr lang="zh-CN" altLang="zh-CN" sz="1500" dirty="0">
              <a:solidFill>
                <a:prstClr val="black"/>
              </a:solidFill>
              <a:latin typeface="微软雅黑" panose="020B0503020204020204" charset="-122"/>
              <a:ea typeface="微软雅黑" panose="020B0503020204020204" charset="-122"/>
            </a:endParaRPr>
          </a:p>
        </p:txBody>
      </p:sp>
      <p:sp>
        <p:nvSpPr>
          <p:cNvPr id="3" name="文本框 2"/>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社会实践中的礼仪 </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4"/>
          <p:cNvSpPr/>
          <p:nvPr/>
        </p:nvSpPr>
        <p:spPr>
          <a:xfrm>
            <a:off x="1568451" y="3860803"/>
            <a:ext cx="6007100" cy="809625"/>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599565" eaLnBrk="0" fontAlgn="base" hangingPunct="0">
              <a:lnSpc>
                <a:spcPct val="90000"/>
              </a:lnSpc>
              <a:spcBef>
                <a:spcPct val="0"/>
              </a:spcBef>
              <a:spcAft>
                <a:spcPct val="35000"/>
              </a:spcAft>
              <a:defRPr/>
            </a:pPr>
            <a:endParaRPr lang="zh-CN" altLang="en-US" sz="3600">
              <a:solidFill>
                <a:prstClr val="white"/>
              </a:solidFill>
            </a:endParaRPr>
          </a:p>
        </p:txBody>
      </p:sp>
      <p:sp>
        <p:nvSpPr>
          <p:cNvPr id="4" name="矩形 3"/>
          <p:cNvSpPr/>
          <p:nvPr/>
        </p:nvSpPr>
        <p:spPr>
          <a:xfrm>
            <a:off x="384361" y="1268760"/>
            <a:ext cx="8508119" cy="4682479"/>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0" fontAlgn="base" hangingPunct="0">
              <a:lnSpc>
                <a:spcPct val="130000"/>
              </a:lnSpc>
              <a:spcBef>
                <a:spcPct val="0"/>
              </a:spcBef>
              <a:spcAft>
                <a:spcPts val="1200"/>
              </a:spcAft>
              <a:defRPr/>
            </a:pPr>
            <a:r>
              <a:rPr lang="zh-CN" altLang="en-US" sz="2000" b="1" dirty="0">
                <a:solidFill>
                  <a:srgbClr val="0070C0"/>
                </a:solidFill>
                <a:latin typeface="微软雅黑" panose="020B0503020204020204" charset="-122"/>
                <a:ea typeface="微软雅黑" panose="020B0503020204020204" charset="-122"/>
              </a:rPr>
              <a:t>社会实践宣传推广的方式与途径</a:t>
            </a:r>
            <a:endParaRPr lang="en-US" altLang="zh-CN" sz="2000" b="1" dirty="0">
              <a:solidFill>
                <a:srgbClr val="0070C0"/>
              </a:solidFill>
              <a:latin typeface="微软雅黑" panose="020B0503020204020204" charset="-122"/>
              <a:ea typeface="微软雅黑" panose="020B0503020204020204" charset="-122"/>
            </a:endParaRPr>
          </a:p>
          <a:p>
            <a:pPr indent="457200" algn="just" eaLnBrk="0" fontAlgn="base" hangingPunct="0">
              <a:lnSpc>
                <a:spcPct val="120000"/>
              </a:lnSpc>
              <a:spcBef>
                <a:spcPct val="0"/>
              </a:spcBef>
              <a:spcAft>
                <a:spcPct val="0"/>
              </a:spcAft>
              <a:defRPr/>
            </a:pPr>
            <a:r>
              <a:rPr lang="en-US" altLang="zh-CN" dirty="0">
                <a:solidFill>
                  <a:prstClr val="black"/>
                </a:solidFill>
                <a:latin typeface="微软雅黑" panose="020B0503020204020204" charset="-122"/>
                <a:ea typeface="微软雅黑" panose="020B0503020204020204" charset="-122"/>
              </a:rPr>
              <a:t>1.</a:t>
            </a:r>
            <a:r>
              <a:rPr lang="zh-CN" altLang="en-US" dirty="0">
                <a:solidFill>
                  <a:prstClr val="black"/>
                </a:solidFill>
                <a:latin typeface="微软雅黑" panose="020B0503020204020204" charset="-122"/>
                <a:ea typeface="微软雅黑" panose="020B0503020204020204" charset="-122"/>
              </a:rPr>
              <a:t>团队注册微博账号，通过“随手拍”和“微感悟”的形式反映、记录、宣传团队实践过程，参与</a:t>
            </a:r>
            <a:r>
              <a:rPr lang="en-US" altLang="zh-CN" dirty="0">
                <a:solidFill>
                  <a:prstClr val="black"/>
                </a:solidFill>
                <a:latin typeface="微软雅黑" panose="020B0503020204020204" charset="-122"/>
                <a:ea typeface="微软雅黑" panose="020B0503020204020204" charset="-122"/>
              </a:rPr>
              <a:t>“#</a:t>
            </a:r>
            <a:r>
              <a:rPr lang="zh-CN" altLang="en-US" dirty="0">
                <a:solidFill>
                  <a:prstClr val="black"/>
                </a:solidFill>
                <a:latin typeface="微软雅黑" panose="020B0503020204020204" charset="-122"/>
                <a:ea typeface="微软雅黑" panose="020B0503020204020204" charset="-122"/>
              </a:rPr>
              <a:t>实践绘就最美青春</a:t>
            </a:r>
            <a:r>
              <a:rPr lang="en-US" altLang="zh-CN" dirty="0">
                <a:solidFill>
                  <a:prstClr val="black"/>
                </a:solidFill>
                <a:latin typeface="微软雅黑" panose="020B0503020204020204" charset="-122"/>
                <a:ea typeface="微软雅黑" panose="020B0503020204020204" charset="-122"/>
              </a:rPr>
              <a:t>#”“#</a:t>
            </a:r>
            <a:r>
              <a:rPr lang="zh-CN" altLang="en-US" dirty="0">
                <a:solidFill>
                  <a:prstClr val="black"/>
                </a:solidFill>
                <a:latin typeface="微软雅黑" panose="020B0503020204020204" charset="-122"/>
                <a:ea typeface="微软雅黑" panose="020B0503020204020204" charset="-122"/>
              </a:rPr>
              <a:t>北科实践最青春 </a:t>
            </a:r>
            <a:r>
              <a:rPr lang="en-US" altLang="zh-CN" dirty="0">
                <a:solidFill>
                  <a:prstClr val="black"/>
                </a:solidFill>
                <a:latin typeface="微软雅黑" panose="020B0503020204020204" charset="-122"/>
                <a:ea typeface="微软雅黑" panose="020B0503020204020204" charset="-122"/>
              </a:rPr>
              <a:t>#”</a:t>
            </a:r>
            <a:r>
              <a:rPr lang="zh-CN" altLang="en-US" dirty="0">
                <a:solidFill>
                  <a:prstClr val="black"/>
                </a:solidFill>
                <a:latin typeface="微软雅黑" panose="020B0503020204020204" charset="-122"/>
                <a:ea typeface="微软雅黑" panose="020B0503020204020204" charset="-122"/>
              </a:rPr>
              <a:t>微博话题讨论，并“</a:t>
            </a:r>
            <a:r>
              <a:rPr lang="en-US" altLang="zh-CN" dirty="0">
                <a:solidFill>
                  <a:prstClr val="black"/>
                </a:solidFill>
                <a:latin typeface="微软雅黑" panose="020B0503020204020204" charset="-122"/>
                <a:ea typeface="微软雅黑" panose="020B0503020204020204" charset="-122"/>
              </a:rPr>
              <a:t>@</a:t>
            </a:r>
            <a:r>
              <a:rPr lang="zh-CN" altLang="en-US" dirty="0">
                <a:solidFill>
                  <a:prstClr val="black"/>
                </a:solidFill>
                <a:latin typeface="微软雅黑" panose="020B0503020204020204" charset="-122"/>
                <a:ea typeface="微软雅黑" panose="020B0503020204020204" charset="-122"/>
              </a:rPr>
              <a:t>北科大青年</a:t>
            </a:r>
            <a:r>
              <a:rPr lang="en-US" altLang="zh-CN" dirty="0">
                <a:solidFill>
                  <a:prstClr val="black"/>
                </a:solidFill>
                <a:latin typeface="微软雅黑" panose="020B0503020204020204" charset="-122"/>
                <a:ea typeface="微软雅黑" panose="020B0503020204020204" charset="-122"/>
              </a:rPr>
              <a:t>”:“@</a:t>
            </a:r>
            <a:r>
              <a:rPr lang="zh-CN" altLang="en-US" dirty="0">
                <a:solidFill>
                  <a:prstClr val="black"/>
                </a:solidFill>
                <a:latin typeface="微软雅黑" panose="020B0503020204020204" charset="-122"/>
                <a:ea typeface="微软雅黑" panose="020B0503020204020204" charset="-122"/>
              </a:rPr>
              <a:t>北京科技大学微博协会”；</a:t>
            </a:r>
            <a:endParaRPr lang="en-US" altLang="zh-CN" dirty="0">
              <a:solidFill>
                <a:prstClr val="black"/>
              </a:solidFill>
              <a:latin typeface="微软雅黑" panose="020B0503020204020204" charset="-122"/>
              <a:ea typeface="微软雅黑" panose="020B0503020204020204" charset="-122"/>
            </a:endParaRPr>
          </a:p>
          <a:p>
            <a:pPr indent="457200" algn="just" eaLnBrk="0" fontAlgn="base" hangingPunct="0">
              <a:lnSpc>
                <a:spcPct val="120000"/>
              </a:lnSpc>
              <a:spcBef>
                <a:spcPct val="0"/>
              </a:spcBef>
              <a:spcAft>
                <a:spcPct val="0"/>
              </a:spcAft>
              <a:defRPr/>
            </a:pPr>
            <a:r>
              <a:rPr lang="en-US" altLang="zh-CN" dirty="0">
                <a:solidFill>
                  <a:prstClr val="black"/>
                </a:solidFill>
                <a:latin typeface="微软雅黑" panose="020B0503020204020204" charset="-122"/>
                <a:ea typeface="微软雅黑" panose="020B0503020204020204" charset="-122"/>
              </a:rPr>
              <a:t>2.</a:t>
            </a:r>
            <a:r>
              <a:rPr lang="zh-CN" altLang="en-US" dirty="0">
                <a:solidFill>
                  <a:prstClr val="black"/>
                </a:solidFill>
                <a:latin typeface="微软雅黑" panose="020B0503020204020204" charset="-122"/>
                <a:ea typeface="微软雅黑" panose="020B0503020204020204" charset="-122"/>
              </a:rPr>
              <a:t>经学院工作组审核推荐，将优质微视频、微电影、团队事迹推送报送至校团委实践部，在“北科大青年”系列平台和“北科大实践志愿小博士”微信公众号发布；</a:t>
            </a:r>
            <a:endParaRPr lang="zh-CN" altLang="en-US" dirty="0">
              <a:solidFill>
                <a:prstClr val="black"/>
              </a:solidFill>
              <a:latin typeface="微软雅黑" panose="020B0503020204020204" charset="-122"/>
              <a:ea typeface="微软雅黑" panose="020B0503020204020204" charset="-122"/>
            </a:endParaRPr>
          </a:p>
          <a:p>
            <a:pPr indent="457200" algn="just" eaLnBrk="0" fontAlgn="base" hangingPunct="0">
              <a:lnSpc>
                <a:spcPct val="120000"/>
              </a:lnSpc>
              <a:spcBef>
                <a:spcPct val="0"/>
              </a:spcBef>
              <a:spcAft>
                <a:spcPct val="0"/>
              </a:spcAft>
              <a:defRPr/>
            </a:pPr>
            <a:r>
              <a:rPr lang="en-US" altLang="zh-CN" dirty="0">
                <a:solidFill>
                  <a:prstClr val="black"/>
                </a:solidFill>
                <a:latin typeface="微软雅黑" panose="020B0503020204020204" charset="-122"/>
                <a:ea typeface="微软雅黑" panose="020B0503020204020204" charset="-122"/>
              </a:rPr>
              <a:t>3.</a:t>
            </a:r>
            <a:r>
              <a:rPr lang="zh-CN" altLang="en-US" dirty="0">
                <a:solidFill>
                  <a:prstClr val="black"/>
                </a:solidFill>
                <a:latin typeface="微软雅黑" panose="020B0503020204020204" charset="-122"/>
                <a:ea typeface="微软雅黑" panose="020B0503020204020204" charset="-122"/>
              </a:rPr>
              <a:t>积极参与共青团中央“三下乡”“返家乡”、教育部“中国大学生在线”及团市委、教工委、北京学联相关平台投稿，有效拓展成果收获与展现渠道；</a:t>
            </a:r>
            <a:endParaRPr lang="zh-CN" altLang="en-US" dirty="0">
              <a:solidFill>
                <a:prstClr val="black"/>
              </a:solidFill>
              <a:latin typeface="微软雅黑" panose="020B0503020204020204" charset="-122"/>
              <a:ea typeface="微软雅黑" panose="020B0503020204020204" charset="-122"/>
            </a:endParaRPr>
          </a:p>
          <a:p>
            <a:pPr indent="457200" algn="just" eaLnBrk="0" fontAlgn="base" hangingPunct="0">
              <a:lnSpc>
                <a:spcPct val="120000"/>
              </a:lnSpc>
              <a:spcBef>
                <a:spcPct val="0"/>
              </a:spcBef>
              <a:spcAft>
                <a:spcPct val="0"/>
              </a:spcAft>
              <a:defRPr/>
            </a:pPr>
            <a:r>
              <a:rPr lang="en-US" altLang="zh-CN" dirty="0">
                <a:solidFill>
                  <a:prstClr val="black"/>
                </a:solidFill>
                <a:latin typeface="微软雅黑" panose="020B0503020204020204" charset="-122"/>
                <a:ea typeface="微软雅黑" panose="020B0503020204020204" charset="-122"/>
              </a:rPr>
              <a:t>4.</a:t>
            </a:r>
            <a:r>
              <a:rPr lang="zh-CN" altLang="en-US" dirty="0">
                <a:solidFill>
                  <a:prstClr val="black"/>
                </a:solidFill>
                <a:latin typeface="微软雅黑" panose="020B0503020204020204" charset="-122"/>
                <a:ea typeface="微软雅黑" panose="020B0503020204020204" charset="-122"/>
              </a:rPr>
              <a:t>积极参与各类论文、视频、图片、研究报告、实践感悟等评比活动，争取在人民日报、央视新闻、光明日报、中国青年报及省级电视台、报纸等各类新闻媒体广泛报道。 </a:t>
            </a:r>
            <a:endParaRPr lang="zh-CN" altLang="en-US" dirty="0">
              <a:solidFill>
                <a:prstClr val="black"/>
              </a:solidFill>
              <a:latin typeface="微软雅黑" panose="020B0503020204020204" charset="-122"/>
              <a:ea typeface="微软雅黑" panose="020B0503020204020204" charset="-122"/>
            </a:endParaRPr>
          </a:p>
        </p:txBody>
      </p:sp>
      <p:sp>
        <p:nvSpPr>
          <p:cNvPr id="7" name="文本框 6"/>
          <p:cNvSpPr txBox="1"/>
          <p:nvPr>
            <p:custDataLst>
              <p:tags r:id="rId1"/>
            </p:custDataLst>
          </p:nvPr>
        </p:nvSpPr>
        <p:spPr>
          <a:xfrm>
            <a:off x="1111250" y="320040"/>
            <a:ext cx="5269865" cy="521970"/>
          </a:xfrm>
          <a:prstGeom prst="rect">
            <a:avLst/>
          </a:prstGeom>
          <a:noFill/>
        </p:spPr>
        <p:txBody>
          <a:bodyPr wrap="square" rtlCol="0">
            <a:spAutoFit/>
          </a:bodyPr>
          <a:lstStyle/>
          <a:p>
            <a:r>
              <a:rPr lang="zh-CN" altLang="en-US" sz="28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社会实践中的宣传与推广</a:t>
            </a:r>
            <a:endParaRPr lang="zh-CN" altLang="en-US" sz="28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4"/>
          <p:cNvSpPr/>
          <p:nvPr/>
        </p:nvSpPr>
        <p:spPr>
          <a:xfrm>
            <a:off x="1568451" y="3860803"/>
            <a:ext cx="6007100" cy="809625"/>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599565" eaLnBrk="0" fontAlgn="base" hangingPunct="0">
              <a:lnSpc>
                <a:spcPct val="90000"/>
              </a:lnSpc>
              <a:spcBef>
                <a:spcPct val="0"/>
              </a:spcBef>
              <a:spcAft>
                <a:spcPct val="35000"/>
              </a:spcAft>
              <a:defRPr/>
            </a:pPr>
            <a:endParaRPr lang="zh-CN" altLang="en-US" sz="3600">
              <a:solidFill>
                <a:prstClr val="white"/>
              </a:solidFill>
            </a:endParaRPr>
          </a:p>
        </p:txBody>
      </p:sp>
      <p:sp>
        <p:nvSpPr>
          <p:cNvPr id="7" name="文本框 6"/>
          <p:cNvSpPr txBox="1"/>
          <p:nvPr>
            <p:custDataLst>
              <p:tags r:id="rId1"/>
            </p:custDataLst>
          </p:nvPr>
        </p:nvSpPr>
        <p:spPr>
          <a:xfrm>
            <a:off x="1111250" y="320040"/>
            <a:ext cx="5269865" cy="521970"/>
          </a:xfrm>
          <a:prstGeom prst="rect">
            <a:avLst/>
          </a:prstGeom>
          <a:noFill/>
        </p:spPr>
        <p:txBody>
          <a:bodyPr wrap="square" rtlCol="0">
            <a:spAutoFit/>
          </a:bodyPr>
          <a:lstStyle/>
          <a:p>
            <a:r>
              <a:rPr lang="zh-CN" altLang="en-US" sz="28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社会实践中的宣传与推广</a:t>
            </a:r>
            <a:endParaRPr lang="zh-CN" altLang="en-US" sz="28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矩形 4"/>
          <p:cNvSpPr/>
          <p:nvPr>
            <p:custDataLst>
              <p:tags r:id="rId2"/>
            </p:custDataLst>
          </p:nvPr>
        </p:nvSpPr>
        <p:spPr bwMode="auto">
          <a:xfrm>
            <a:off x="697231" y="1939293"/>
            <a:ext cx="7658099" cy="3044187"/>
          </a:xfrm>
          <a:prstGeom prst="rect">
            <a:avLst/>
          </a:prstGeom>
          <a:solidFill>
            <a:schemeClr val="bg1"/>
          </a:solidFill>
          <a:ln w="38100" algn="ctr">
            <a:solidFill>
              <a:srgbClr val="D4452E"/>
            </a:solidFill>
            <a:prstDash val="dash"/>
            <a:miter lim="800000"/>
          </a:ln>
        </p:spPr>
        <p:txBody>
          <a:bodyPr>
            <a:noAutofit/>
          </a:bodyPr>
          <a:lstStyle/>
          <a:p>
            <a:pPr>
              <a:lnSpc>
                <a:spcPct val="150000"/>
              </a:lnSpc>
              <a:spcBef>
                <a:spcPct val="0"/>
              </a:spcBef>
              <a:defRPr/>
            </a:pPr>
            <a:r>
              <a:rPr lang="zh-CN" altLang="en-US" sz="2400" b="1" dirty="0">
                <a:solidFill>
                  <a:srgbClr val="FF0000"/>
                </a:solidFill>
                <a:latin typeface="微软雅黑" panose="020B0503020204020204" charset="-122"/>
                <a:ea typeface="微软雅黑" panose="020B0503020204020204" charset="-122"/>
              </a:rPr>
              <a:t>社会实践的宣传与推广原则</a:t>
            </a:r>
            <a:endParaRPr lang="en-US" altLang="zh-CN" sz="2400" b="1" dirty="0">
              <a:solidFill>
                <a:srgbClr val="FF0000"/>
              </a:solidFill>
              <a:latin typeface="微软雅黑" panose="020B0503020204020204" charset="-122"/>
              <a:ea typeface="微软雅黑" panose="020B0503020204020204" charset="-122"/>
            </a:endParaRPr>
          </a:p>
          <a:p>
            <a:pPr>
              <a:lnSpc>
                <a:spcPct val="150000"/>
              </a:lnSpc>
              <a:spcBef>
                <a:spcPct val="0"/>
              </a:spcBef>
              <a:defRPr/>
            </a:pPr>
            <a:r>
              <a:rPr lang="en-US" altLang="zh-CN" sz="2100" dirty="0">
                <a:solidFill>
                  <a:srgbClr val="000000"/>
                </a:solidFill>
                <a:latin typeface="微软雅黑" panose="020B0503020204020204" charset="-122"/>
                <a:ea typeface="微软雅黑" panose="020B0503020204020204" charset="-122"/>
              </a:rPr>
              <a:t>1</a:t>
            </a:r>
            <a:r>
              <a:rPr lang="zh-CN" altLang="en-US" sz="2100" dirty="0">
                <a:solidFill>
                  <a:srgbClr val="000000"/>
                </a:solidFill>
                <a:latin typeface="微软雅黑" panose="020B0503020204020204" charset="-122"/>
                <a:ea typeface="微软雅黑" panose="020B0503020204020204" charset="-122"/>
              </a:rPr>
              <a:t>、宣传有序，宜“由内向外”；</a:t>
            </a:r>
            <a:endParaRPr lang="en-US" altLang="zh-CN" sz="2100" dirty="0">
              <a:solidFill>
                <a:srgbClr val="000000"/>
              </a:solidFill>
              <a:latin typeface="微软雅黑" panose="020B0503020204020204" charset="-122"/>
              <a:ea typeface="微软雅黑" panose="020B0503020204020204" charset="-122"/>
            </a:endParaRPr>
          </a:p>
          <a:p>
            <a:pPr>
              <a:lnSpc>
                <a:spcPct val="150000"/>
              </a:lnSpc>
              <a:spcBef>
                <a:spcPct val="0"/>
              </a:spcBef>
              <a:defRPr/>
            </a:pPr>
            <a:r>
              <a:rPr lang="en-US" altLang="zh-CN" sz="2100" dirty="0">
                <a:solidFill>
                  <a:srgbClr val="000000"/>
                </a:solidFill>
                <a:latin typeface="微软雅黑" panose="020B0503020204020204" charset="-122"/>
                <a:ea typeface="微软雅黑" panose="020B0503020204020204" charset="-122"/>
              </a:rPr>
              <a:t>2</a:t>
            </a:r>
            <a:r>
              <a:rPr lang="zh-CN" altLang="en-US" sz="2100" dirty="0">
                <a:solidFill>
                  <a:srgbClr val="000000"/>
                </a:solidFill>
                <a:latin typeface="微软雅黑" panose="020B0503020204020204" charset="-122"/>
                <a:ea typeface="微软雅黑" panose="020B0503020204020204" charset="-122"/>
              </a:rPr>
              <a:t>、紧扣主题，保证质量；</a:t>
            </a:r>
            <a:endParaRPr lang="en-US" altLang="zh-CN" sz="2100" dirty="0">
              <a:solidFill>
                <a:srgbClr val="000000"/>
              </a:solidFill>
              <a:latin typeface="微软雅黑" panose="020B0503020204020204" charset="-122"/>
              <a:ea typeface="微软雅黑" panose="020B0503020204020204" charset="-122"/>
            </a:endParaRPr>
          </a:p>
          <a:p>
            <a:pPr>
              <a:lnSpc>
                <a:spcPct val="150000"/>
              </a:lnSpc>
              <a:spcBef>
                <a:spcPct val="0"/>
              </a:spcBef>
              <a:defRPr/>
            </a:pPr>
            <a:r>
              <a:rPr lang="en-US" altLang="zh-CN" sz="2100" dirty="0">
                <a:solidFill>
                  <a:srgbClr val="000000"/>
                </a:solidFill>
                <a:latin typeface="微软雅黑" panose="020B0503020204020204" charset="-122"/>
                <a:ea typeface="微软雅黑" panose="020B0503020204020204" charset="-122"/>
              </a:rPr>
              <a:t>3</a:t>
            </a:r>
            <a:r>
              <a:rPr lang="zh-CN" altLang="en-US" sz="2100" dirty="0">
                <a:solidFill>
                  <a:srgbClr val="000000"/>
                </a:solidFill>
                <a:latin typeface="微软雅黑" panose="020B0503020204020204" charset="-122"/>
                <a:ea typeface="微软雅黑" panose="020B0503020204020204" charset="-122"/>
              </a:rPr>
              <a:t>、</a:t>
            </a:r>
            <a:r>
              <a:rPr lang="zh-CN" altLang="zh-CN" sz="2100" dirty="0">
                <a:solidFill>
                  <a:srgbClr val="000000"/>
                </a:solidFill>
                <a:latin typeface="微软雅黑" panose="020B0503020204020204" charset="-122"/>
                <a:ea typeface="微软雅黑" panose="020B0503020204020204" charset="-122"/>
              </a:rPr>
              <a:t>倡导诚信，杜绝“实践秀”</a:t>
            </a:r>
            <a:r>
              <a:rPr lang="zh-CN" altLang="en-US" sz="2100" dirty="0">
                <a:solidFill>
                  <a:srgbClr val="000000"/>
                </a:solidFill>
                <a:latin typeface="微软雅黑" panose="020B0503020204020204" charset="-122"/>
                <a:ea typeface="微软雅黑" panose="020B0503020204020204" charset="-122"/>
              </a:rPr>
              <a:t>，客观评价，正面引导。</a:t>
            </a:r>
            <a:endParaRPr lang="en-US" altLang="zh-CN" sz="2100" dirty="0">
              <a:solidFill>
                <a:srgbClr val="000000"/>
              </a:solidFill>
              <a:latin typeface="微软雅黑" panose="020B0503020204020204" charset="-122"/>
              <a:ea typeface="微软雅黑" panose="020B0503020204020204" charset="-122"/>
            </a:endParaRPr>
          </a:p>
          <a:p>
            <a:pPr>
              <a:lnSpc>
                <a:spcPct val="150000"/>
              </a:lnSpc>
              <a:spcBef>
                <a:spcPct val="0"/>
              </a:spcBef>
              <a:defRPr/>
            </a:pPr>
            <a:r>
              <a:rPr lang="en-US" altLang="zh-CN" sz="2100" dirty="0">
                <a:solidFill>
                  <a:srgbClr val="000000"/>
                </a:solidFill>
                <a:latin typeface="微软雅黑" panose="020B0503020204020204" charset="-122"/>
                <a:ea typeface="微软雅黑" panose="020B0503020204020204" charset="-122"/>
              </a:rPr>
              <a:t>4</a:t>
            </a:r>
            <a:r>
              <a:rPr lang="zh-CN" altLang="en-US" sz="2100" dirty="0">
                <a:solidFill>
                  <a:srgbClr val="000000"/>
                </a:solidFill>
                <a:latin typeface="微软雅黑" panose="020B0503020204020204" charset="-122"/>
                <a:ea typeface="微软雅黑" panose="020B0503020204020204" charset="-122"/>
              </a:rPr>
              <a:t>、注重新闻写作的规范性和报送的时效性；</a:t>
            </a:r>
            <a:endParaRPr lang="zh-CN" altLang="en-US" sz="2100" dirty="0">
              <a:solidFill>
                <a:srgbClr val="000000"/>
              </a:solidFill>
              <a:latin typeface="微软雅黑" panose="020B0503020204020204" charset="-122"/>
              <a:ea typeface="微软雅黑" panose="020B0503020204020204" charset="-122"/>
            </a:endParaRPr>
          </a:p>
          <a:p>
            <a:pPr marL="270510" indent="-270510">
              <a:lnSpc>
                <a:spcPct val="150000"/>
              </a:lnSpc>
              <a:spcBef>
                <a:spcPct val="20000"/>
              </a:spcBef>
              <a:spcAft>
                <a:spcPts val="450"/>
              </a:spcAft>
              <a:defRPr/>
            </a:pPr>
            <a:endParaRPr lang="en-US" altLang="zh-CN" sz="600" b="1" dirty="0">
              <a:solidFill>
                <a:srgbClr val="000000"/>
              </a:solidFill>
              <a:latin typeface="微软雅黑" panose="020B0503020204020204" charset="-122"/>
              <a:ea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3803" y="1038291"/>
            <a:ext cx="2078255" cy="2547137"/>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077" y="3684744"/>
            <a:ext cx="4842548" cy="2743418"/>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649" y="3687943"/>
            <a:ext cx="1942997" cy="277727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2829" y="1038289"/>
            <a:ext cx="1813962" cy="239071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t="-2534" b="1"/>
          <a:stretch>
            <a:fillRect/>
          </a:stretch>
        </p:blipFill>
        <p:spPr>
          <a:xfrm>
            <a:off x="4700684" y="1005074"/>
            <a:ext cx="1825044" cy="2423926"/>
          </a:xfrm>
          <a:prstGeom prst="rect">
            <a:avLst/>
          </a:prstGeom>
        </p:spPr>
      </p:pic>
      <p:sp>
        <p:nvSpPr>
          <p:cNvPr id="15" name="文本框 14"/>
          <p:cNvSpPr txBox="1"/>
          <p:nvPr>
            <p:custDataLst>
              <p:tags r:id="rId6"/>
            </p:custDataLst>
          </p:nvPr>
        </p:nvSpPr>
        <p:spPr>
          <a:xfrm>
            <a:off x="1034649" y="265394"/>
            <a:ext cx="5269865" cy="521970"/>
          </a:xfrm>
          <a:prstGeom prst="rect">
            <a:avLst/>
          </a:prstGeom>
          <a:noFill/>
        </p:spPr>
        <p:txBody>
          <a:bodyPr wrap="square" rtlCol="0">
            <a:spAutoFit/>
          </a:bodyPr>
          <a:lstStyle/>
          <a:p>
            <a:r>
              <a:rPr lang="zh-CN" altLang="en-US" sz="28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部分媒体报道</a:t>
            </a:r>
            <a:endParaRPr lang="zh-CN" altLang="en-US" sz="28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10" y="1005074"/>
            <a:ext cx="1825043" cy="251660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67" name="TextBox 10"/>
          <p:cNvSpPr txBox="1"/>
          <p:nvPr/>
        </p:nvSpPr>
        <p:spPr>
          <a:xfrm>
            <a:off x="323215" y="1577340"/>
            <a:ext cx="5639435" cy="411988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R="0" lvl="0" indent="0" algn="l" defTabSz="914400" rtl="0" eaLnBrk="1" fontAlgn="base" latinLnBrk="1" hangingPunct="1">
              <a:lnSpc>
                <a:spcPct val="100000"/>
              </a:lnSpc>
              <a:spcBef>
                <a:spcPct val="0"/>
              </a:spcBef>
              <a:spcAft>
                <a:spcPts val="1200"/>
              </a:spcAft>
              <a:buClrTx/>
              <a:buSzTx/>
              <a:buFontTx/>
              <a:buNone/>
            </a:pPr>
            <a:endPar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2" name="TextBox 10"/>
          <p:cNvSpPr txBox="1"/>
          <p:nvPr>
            <p:custDataLst>
              <p:tags r:id="rId1"/>
            </p:custDataLst>
          </p:nvPr>
        </p:nvSpPr>
        <p:spPr>
          <a:xfrm>
            <a:off x="542290" y="1902652"/>
            <a:ext cx="5215202" cy="363233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a:noAutofit/>
          </a:bodyPr>
          <a:lstStyle/>
          <a:p>
            <a:pPr marL="450850" indent="-450850" defTabSz="914400" fontAlgn="base" latinLnBrk="1">
              <a:spcBef>
                <a:spcPct val="0"/>
              </a:spcBef>
              <a:spcAft>
                <a:spcPts val="1200"/>
              </a:spcAft>
              <a:buFontTx/>
              <a:buAutoNum type="arabicPeriod"/>
              <a:defRPr/>
            </a:pPr>
            <a:r>
              <a:rPr lang="zh-CN" altLang="zh-CN" sz="2000" b="1" dirty="0">
                <a:solidFill>
                  <a:prstClr val="black"/>
                </a:solidFill>
                <a:latin typeface="微软雅黑" panose="020B0503020204020204" charset="-122"/>
                <a:ea typeface="微软雅黑" panose="020B0503020204020204" charset="-122"/>
                <a:sym typeface="+mn-ea"/>
              </a:rPr>
              <a:t>社会实践策划都有哪些内容？</a:t>
            </a:r>
            <a:endParaRPr lang="en-US" altLang="zh-CN" sz="2000" b="1" dirty="0">
              <a:solidFill>
                <a:prstClr val="black"/>
              </a:solidFill>
              <a:latin typeface="微软雅黑" panose="020B0503020204020204" charset="-122"/>
              <a:ea typeface="微软雅黑" panose="020B0503020204020204" charset="-122"/>
              <a:sym typeface="+mn-ea"/>
            </a:endParaRPr>
          </a:p>
          <a:p>
            <a:pPr marL="450850" indent="-450850" defTabSz="914400" fontAlgn="base" latinLnBrk="1">
              <a:spcBef>
                <a:spcPct val="0"/>
              </a:spcBef>
              <a:spcAft>
                <a:spcPts val="1200"/>
              </a:spcAft>
              <a:buFontTx/>
              <a:buAutoNum type="arabicPeriod"/>
              <a:defRPr/>
            </a:pPr>
            <a:r>
              <a:rPr lang="zh-CN" altLang="en-US" sz="2000" b="1" dirty="0">
                <a:solidFill>
                  <a:prstClr val="black"/>
                </a:solidFill>
                <a:latin typeface="微软雅黑" panose="020B0503020204020204" charset="-122"/>
                <a:ea typeface="微软雅黑" panose="020B0503020204020204" charset="-122"/>
                <a:sym typeface="+mn-ea"/>
              </a:rPr>
              <a:t>社会实践项目申报的流程是什么</a:t>
            </a:r>
            <a:r>
              <a:rPr lang="en-US" altLang="zh-CN" sz="2000" b="1" dirty="0">
                <a:solidFill>
                  <a:prstClr val="black"/>
                </a:solidFill>
                <a:latin typeface="微软雅黑" panose="020B0503020204020204" charset="-122"/>
                <a:ea typeface="微软雅黑" panose="020B0503020204020204" charset="-122"/>
                <a:sym typeface="+mn-ea"/>
              </a:rPr>
              <a:t>?</a:t>
            </a:r>
            <a:endParaRPr lang="en-US" altLang="zh-CN" sz="2100" b="1" dirty="0">
              <a:solidFill>
                <a:prstClr val="black"/>
              </a:solidFill>
              <a:latin typeface="微软雅黑" panose="020B0503020204020204" charset="-122"/>
              <a:ea typeface="微软雅黑" panose="020B0503020204020204" charset="-122"/>
              <a:sym typeface="+mn-ea"/>
            </a:endParaRPr>
          </a:p>
          <a:p>
            <a:pPr marL="450850" indent="-450850" defTabSz="914400" fontAlgn="base" latinLnBrk="1">
              <a:spcBef>
                <a:spcPct val="0"/>
              </a:spcBef>
              <a:spcAft>
                <a:spcPts val="1200"/>
              </a:spcAft>
              <a:buFontTx/>
              <a:buAutoNum type="arabicPeriod"/>
              <a:defRPr/>
            </a:pPr>
            <a:r>
              <a:rPr lang="zh-CN" altLang="en-US" sz="2000" b="1" dirty="0">
                <a:solidFill>
                  <a:prstClr val="black"/>
                </a:solidFill>
                <a:latin typeface="微软雅黑" panose="020B0503020204020204" charset="-122"/>
                <a:ea typeface="微软雅黑" panose="020B0503020204020204" charset="-122"/>
              </a:rPr>
              <a:t>社会实践临行前都要做哪几个方面的准备？</a:t>
            </a:r>
            <a:endParaRPr lang="en-US" altLang="zh-CN" sz="2000" b="1" dirty="0">
              <a:solidFill>
                <a:prstClr val="black"/>
              </a:solidFill>
              <a:latin typeface="微软雅黑" panose="020B0503020204020204" charset="-122"/>
              <a:ea typeface="微软雅黑" panose="020B0503020204020204" charset="-122"/>
            </a:endParaRPr>
          </a:p>
          <a:p>
            <a:pPr marL="450850" indent="-450850" defTabSz="914400" fontAlgn="base" latinLnBrk="1">
              <a:spcBef>
                <a:spcPct val="0"/>
              </a:spcBef>
              <a:spcAft>
                <a:spcPts val="1200"/>
              </a:spcAft>
              <a:buFontTx/>
              <a:buAutoNum type="arabicPeriod"/>
              <a:defRPr/>
            </a:pPr>
            <a:r>
              <a:rPr lang="zh-CN" altLang="en-US" sz="2000" b="1" dirty="0">
                <a:solidFill>
                  <a:prstClr val="black"/>
                </a:solidFill>
                <a:latin typeface="微软雅黑" panose="020B0503020204020204" charset="-122"/>
                <a:ea typeface="微软雅黑" panose="020B0503020204020204" charset="-122"/>
              </a:rPr>
              <a:t>学校为保障社会实践的安全，设计了哪六道安全防线？</a:t>
            </a:r>
            <a:endParaRPr lang="en-US" altLang="zh-CN" sz="2000" b="1" dirty="0">
              <a:solidFill>
                <a:prstClr val="black"/>
              </a:solidFill>
              <a:latin typeface="微软雅黑" panose="020B0503020204020204" charset="-122"/>
              <a:ea typeface="微软雅黑" panose="020B0503020204020204" charset="-122"/>
            </a:endParaRPr>
          </a:p>
          <a:p>
            <a:pPr marL="450850" indent="-450850" defTabSz="914400" fontAlgn="base" latinLnBrk="1">
              <a:spcBef>
                <a:spcPct val="0"/>
              </a:spcBef>
              <a:spcAft>
                <a:spcPts val="1200"/>
              </a:spcAft>
              <a:buFontTx/>
              <a:buAutoNum type="arabicPeriod"/>
              <a:defRPr/>
            </a:pPr>
            <a:r>
              <a:rPr lang="zh-CN" altLang="en-US" sz="2000" b="1" dirty="0">
                <a:solidFill>
                  <a:prstClr val="black"/>
                </a:solidFill>
                <a:latin typeface="微软雅黑" panose="020B0503020204020204" charset="-122"/>
                <a:ea typeface="微软雅黑" panose="020B0503020204020204" charset="-122"/>
              </a:rPr>
              <a:t>社会实践中需要注意哪些安全要点与礼仪规范？</a:t>
            </a:r>
            <a:endParaRPr lang="zh-CN" altLang="en-US" sz="2000" b="1" dirty="0">
              <a:solidFill>
                <a:prstClr val="black"/>
              </a:solidFill>
              <a:latin typeface="微软雅黑" panose="020B0503020204020204" charset="-122"/>
              <a:ea typeface="微软雅黑" panose="020B0503020204020204" charset="-122"/>
            </a:endParaRPr>
          </a:p>
          <a:p>
            <a:pPr marL="450850" indent="-450850" defTabSz="914400" fontAlgn="base" latinLnBrk="1">
              <a:spcBef>
                <a:spcPct val="0"/>
              </a:spcBef>
              <a:spcAft>
                <a:spcPts val="1200"/>
              </a:spcAft>
              <a:buFontTx/>
              <a:buAutoNum type="arabicPeriod"/>
              <a:defRPr/>
            </a:pPr>
            <a:r>
              <a:rPr lang="zh-CN" altLang="en-US" sz="2000" b="1" dirty="0">
                <a:solidFill>
                  <a:prstClr val="black"/>
                </a:solidFill>
                <a:latin typeface="微软雅黑" panose="020B0503020204020204" charset="-122"/>
                <a:ea typeface="微软雅黑" panose="020B0503020204020204" charset="-122"/>
              </a:rPr>
              <a:t>社会实践中应如何有效且规范地做好宣传与推广工作？</a:t>
            </a:r>
            <a:endParaRPr lang="zh-CN" altLang="en-US" sz="2000" b="1" dirty="0">
              <a:solidFill>
                <a:prstClr val="black"/>
              </a:solidFill>
              <a:latin typeface="微软雅黑" panose="020B0503020204020204" charset="-122"/>
              <a:ea typeface="微软雅黑" panose="020B0503020204020204" charset="-122"/>
            </a:endParaRPr>
          </a:p>
          <a:p>
            <a:pPr marL="450850" indent="-450850" defTabSz="914400" fontAlgn="base" latinLnBrk="1">
              <a:spcBef>
                <a:spcPct val="0"/>
              </a:spcBef>
              <a:spcAft>
                <a:spcPts val="1200"/>
              </a:spcAft>
              <a:buFontTx/>
              <a:buAutoNum type="arabicPeriod"/>
              <a:defRPr/>
            </a:pPr>
            <a:endParaRPr lang="zh-CN" altLang="en-US" sz="2000" b="1" dirty="0">
              <a:solidFill>
                <a:prstClr val="black"/>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6157542" y="2518713"/>
            <a:ext cx="2847234" cy="2052228"/>
          </a:xfrm>
          <a:prstGeom prst="rect">
            <a:avLst/>
          </a:prstGeom>
        </p:spPr>
      </p:pic>
      <p:sp>
        <p:nvSpPr>
          <p:cNvPr id="3" name="文本框 2"/>
          <p:cNvSpPr txBox="1"/>
          <p:nvPr/>
        </p:nvSpPr>
        <p:spPr>
          <a:xfrm>
            <a:off x="1128161" y="233188"/>
            <a:ext cx="474654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rPr>
              <a:t>课堂思考与作业</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63"/>
          <p:cNvCxnSpPr/>
          <p:nvPr/>
        </p:nvCxnSpPr>
        <p:spPr>
          <a:xfrm>
            <a:off x="4836538" y="4505636"/>
            <a:ext cx="201067" cy="0"/>
          </a:xfrm>
          <a:prstGeom prst="line">
            <a:avLst/>
          </a:prstGeom>
        </p:spPr>
        <p:style>
          <a:lnRef idx="2">
            <a:schemeClr val="dk1"/>
          </a:lnRef>
          <a:fillRef idx="0">
            <a:schemeClr val="dk1"/>
          </a:fillRef>
          <a:effectRef idx="1">
            <a:schemeClr val="dk1"/>
          </a:effectRef>
          <a:fontRef idx="minor">
            <a:schemeClr val="tx1"/>
          </a:fontRef>
        </p:style>
      </p:cxnSp>
      <p:sp>
        <p:nvSpPr>
          <p:cNvPr id="4" name="文本框 3"/>
          <p:cNvSpPr txBox="1"/>
          <p:nvPr/>
        </p:nvSpPr>
        <p:spPr>
          <a:xfrm>
            <a:off x="1128161" y="233188"/>
            <a:ext cx="4746542"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rPr>
              <a:t>思维导图</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cxnSp>
        <p:nvCxnSpPr>
          <p:cNvPr id="31" name="直接连接符 30"/>
          <p:cNvCxnSpPr>
            <a:stCxn id="3" idx="3"/>
            <a:endCxn id="69" idx="1"/>
          </p:cNvCxnSpPr>
          <p:nvPr/>
        </p:nvCxnSpPr>
        <p:spPr>
          <a:xfrm>
            <a:off x="2331823" y="3014008"/>
            <a:ext cx="214028" cy="1486824"/>
          </a:xfrm>
          <a:prstGeom prst="line">
            <a:avLst/>
          </a:prstGeom>
        </p:spPr>
        <p:style>
          <a:lnRef idx="1">
            <a:schemeClr val="dk1"/>
          </a:lnRef>
          <a:fillRef idx="0">
            <a:schemeClr val="dk1"/>
          </a:fillRef>
          <a:effectRef idx="0">
            <a:schemeClr val="dk1"/>
          </a:effectRef>
          <a:fontRef idx="minor">
            <a:schemeClr val="tx1"/>
          </a:fontRef>
        </p:style>
      </p:cxnSp>
      <p:grpSp>
        <p:nvGrpSpPr>
          <p:cNvPr id="2" name="组合 1"/>
          <p:cNvGrpSpPr/>
          <p:nvPr/>
        </p:nvGrpSpPr>
        <p:grpSpPr>
          <a:xfrm>
            <a:off x="8452215" y="6061233"/>
            <a:ext cx="312711" cy="318413"/>
            <a:chOff x="11155431" y="3854370"/>
            <a:chExt cx="416948" cy="433995"/>
          </a:xfrm>
          <a:solidFill>
            <a:srgbClr val="C14635"/>
          </a:solidFill>
        </p:grpSpPr>
        <p:sp>
          <p:nvSpPr>
            <p:cNvPr id="32" name="îŝľîḓê"/>
            <p:cNvSpPr/>
            <p:nvPr/>
          </p:nvSpPr>
          <p:spPr bwMode="auto">
            <a:xfrm>
              <a:off x="11212255" y="4012767"/>
              <a:ext cx="63217" cy="115069"/>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33" name="íṣlíḑe"/>
            <p:cNvSpPr/>
            <p:nvPr/>
          </p:nvSpPr>
          <p:spPr bwMode="auto">
            <a:xfrm>
              <a:off x="11286126" y="4009926"/>
              <a:ext cx="73161" cy="117910"/>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34" name="îSḻide"/>
            <p:cNvSpPr/>
            <p:nvPr/>
          </p:nvSpPr>
          <p:spPr bwMode="auto">
            <a:xfrm>
              <a:off x="11364970" y="4010636"/>
              <a:ext cx="62507" cy="118621"/>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35" name="iṣlîḋè"/>
            <p:cNvSpPr/>
            <p:nvPr/>
          </p:nvSpPr>
          <p:spPr bwMode="auto">
            <a:xfrm>
              <a:off x="11434579" y="4012057"/>
              <a:ext cx="79554" cy="114359"/>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75" name="îŝ1ide"/>
            <p:cNvSpPr/>
            <p:nvPr/>
          </p:nvSpPr>
          <p:spPr bwMode="auto">
            <a:xfrm>
              <a:off x="11155431" y="3854370"/>
              <a:ext cx="416948" cy="433995"/>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685800"/>
              <a:endParaRPr sz="1350">
                <a:solidFill>
                  <a:srgbClr val="F2C68E"/>
                </a:solidFill>
                <a:latin typeface="等线" panose="02010600030101010101" charset="-122"/>
              </a:endParaRPr>
            </a:p>
          </p:txBody>
        </p:sp>
        <p:sp>
          <p:nvSpPr>
            <p:cNvPr id="76" name="í$ḻíde"/>
            <p:cNvSpPr/>
            <p:nvPr/>
          </p:nvSpPr>
          <p:spPr bwMode="auto">
            <a:xfrm>
              <a:off x="11228592" y="3959495"/>
              <a:ext cx="270625" cy="14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685800"/>
              <a:endParaRPr sz="1350">
                <a:solidFill>
                  <a:srgbClr val="F2C68E"/>
                </a:solidFill>
                <a:latin typeface="等线" panose="02010600030101010101" charset="-122"/>
              </a:endParaRPr>
            </a:p>
          </p:txBody>
        </p:sp>
      </p:grpSp>
      <p:sp>
        <p:nvSpPr>
          <p:cNvPr id="3" name="矩形: 圆角 4"/>
          <p:cNvSpPr/>
          <p:nvPr/>
        </p:nvSpPr>
        <p:spPr>
          <a:xfrm>
            <a:off x="221175" y="2825516"/>
            <a:ext cx="2110648" cy="376984"/>
          </a:xfrm>
          <a:prstGeom prst="roundRect">
            <a:avLst/>
          </a:prstGeom>
          <a:solidFill>
            <a:srgbClr val="C14635"/>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350" b="1" dirty="0">
                <a:solidFill>
                  <a:prstClr val="white"/>
                </a:solidFill>
                <a:latin typeface="微软雅黑" panose="020B0503020204020204" charset="-122"/>
                <a:ea typeface="微软雅黑" panose="020B0503020204020204" charset="-122"/>
              </a:rPr>
              <a:t>社会实践策划与实施 </a:t>
            </a:r>
            <a:endParaRPr lang="zh-CN" altLang="en-US" sz="1350" b="1" dirty="0">
              <a:solidFill>
                <a:prstClr val="white"/>
              </a:solidFill>
              <a:latin typeface="微软雅黑" panose="020B0503020204020204" charset="-122"/>
              <a:ea typeface="微软雅黑" panose="020B0503020204020204" charset="-122"/>
            </a:endParaRPr>
          </a:p>
        </p:txBody>
      </p:sp>
      <p:grpSp>
        <p:nvGrpSpPr>
          <p:cNvPr id="37" name="组合 36"/>
          <p:cNvGrpSpPr/>
          <p:nvPr/>
        </p:nvGrpSpPr>
        <p:grpSpPr>
          <a:xfrm>
            <a:off x="6099054" y="4079150"/>
            <a:ext cx="2262181" cy="1615753"/>
            <a:chOff x="6549742" y="5075344"/>
            <a:chExt cx="2262181" cy="1651696"/>
          </a:xfrm>
        </p:grpSpPr>
        <p:sp>
          <p:nvSpPr>
            <p:cNvPr id="7" name="左中括号 6"/>
            <p:cNvSpPr/>
            <p:nvPr/>
          </p:nvSpPr>
          <p:spPr>
            <a:xfrm>
              <a:off x="7077433" y="5288617"/>
              <a:ext cx="279128" cy="1224816"/>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350">
                <a:solidFill>
                  <a:prstClr val="white"/>
                </a:solidFill>
                <a:latin typeface="等线" panose="02010600030101010101" charset="-122"/>
                <a:ea typeface="等线" panose="02010600030101010101" charset="-122"/>
              </a:endParaRPr>
            </a:p>
          </p:txBody>
        </p:sp>
        <p:cxnSp>
          <p:nvCxnSpPr>
            <p:cNvPr id="20" name="直接连接符 19"/>
            <p:cNvCxnSpPr/>
            <p:nvPr/>
          </p:nvCxnSpPr>
          <p:spPr>
            <a:xfrm>
              <a:off x="6549742" y="5464542"/>
              <a:ext cx="527691" cy="13512"/>
            </a:xfrm>
            <a:prstGeom prst="line">
              <a:avLst/>
            </a:prstGeom>
          </p:spPr>
          <p:style>
            <a:lnRef idx="2">
              <a:schemeClr val="dk1"/>
            </a:lnRef>
            <a:fillRef idx="0">
              <a:schemeClr val="dk1"/>
            </a:fillRef>
            <a:effectRef idx="1">
              <a:schemeClr val="dk1"/>
            </a:effectRef>
            <a:fontRef idx="minor">
              <a:schemeClr val="tx1"/>
            </a:fontRef>
          </p:style>
        </p:cxnSp>
        <p:sp>
          <p:nvSpPr>
            <p:cNvPr id="8" name="矩形: 圆角 7"/>
            <p:cNvSpPr/>
            <p:nvPr/>
          </p:nvSpPr>
          <p:spPr>
            <a:xfrm>
              <a:off x="7343237" y="5075344"/>
              <a:ext cx="1468686" cy="40271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安全防范</a:t>
              </a:r>
              <a:endParaRPr lang="zh-CN" altLang="en-US" sz="1100" b="1" dirty="0">
                <a:solidFill>
                  <a:prstClr val="black"/>
                </a:solidFill>
                <a:latin typeface="微软雅黑" panose="020B0503020204020204" charset="-122"/>
                <a:ea typeface="微软雅黑" panose="020B0503020204020204" charset="-122"/>
              </a:endParaRPr>
            </a:p>
          </p:txBody>
        </p:sp>
        <p:sp>
          <p:nvSpPr>
            <p:cNvPr id="12" name="矩形: 圆角 11"/>
            <p:cNvSpPr/>
            <p:nvPr/>
          </p:nvSpPr>
          <p:spPr>
            <a:xfrm>
              <a:off x="7342528" y="6323995"/>
              <a:ext cx="1468686" cy="40304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实践礼仪</a:t>
              </a:r>
              <a:endParaRPr lang="zh-CN" altLang="en-US" sz="1100" b="1" dirty="0">
                <a:solidFill>
                  <a:prstClr val="black"/>
                </a:solidFill>
                <a:latin typeface="微软雅黑" panose="020B0503020204020204" charset="-122"/>
                <a:ea typeface="微软雅黑" panose="020B0503020204020204" charset="-122"/>
              </a:endParaRPr>
            </a:p>
          </p:txBody>
        </p:sp>
        <p:sp>
          <p:nvSpPr>
            <p:cNvPr id="11" name="矩形: 圆角 10"/>
            <p:cNvSpPr/>
            <p:nvPr/>
          </p:nvSpPr>
          <p:spPr>
            <a:xfrm>
              <a:off x="7342528" y="5678357"/>
              <a:ext cx="1468686" cy="40304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权益维护</a:t>
              </a:r>
              <a:endParaRPr lang="zh-CN" altLang="en-US" sz="1100" b="1" dirty="0">
                <a:solidFill>
                  <a:prstClr val="black"/>
                </a:solidFill>
                <a:latin typeface="微软雅黑" panose="020B0503020204020204" charset="-122"/>
                <a:ea typeface="微软雅黑" panose="020B0503020204020204" charset="-122"/>
              </a:endParaRPr>
            </a:p>
          </p:txBody>
        </p:sp>
      </p:grpSp>
      <p:sp>
        <p:nvSpPr>
          <p:cNvPr id="17" name="矩形 16"/>
          <p:cNvSpPr/>
          <p:nvPr/>
        </p:nvSpPr>
        <p:spPr>
          <a:xfrm>
            <a:off x="2569633" y="1688847"/>
            <a:ext cx="1259418" cy="676275"/>
          </a:xfrm>
          <a:prstGeom prst="rect">
            <a:avLst/>
          </a:prstGeom>
          <a:solidFill>
            <a:srgbClr val="C14635"/>
          </a:solidFill>
          <a:ln>
            <a:solidFill>
              <a:srgbClr val="C14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350" b="1" dirty="0">
                <a:solidFill>
                  <a:schemeClr val="bg1"/>
                </a:solidFill>
              </a:rPr>
              <a:t>实践项目的策划与申报</a:t>
            </a:r>
            <a:endParaRPr lang="zh-CN" altLang="en-US" sz="1350" b="1" dirty="0">
              <a:solidFill>
                <a:schemeClr val="bg1"/>
              </a:solidFill>
            </a:endParaRPr>
          </a:p>
        </p:txBody>
      </p:sp>
      <p:sp>
        <p:nvSpPr>
          <p:cNvPr id="14" name="矩形: 圆角 13"/>
          <p:cNvSpPr/>
          <p:nvPr/>
        </p:nvSpPr>
        <p:spPr>
          <a:xfrm>
            <a:off x="4129306" y="1350838"/>
            <a:ext cx="1437450" cy="443077"/>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社会实践策划</a:t>
            </a:r>
            <a:endParaRPr lang="en-US" altLang="zh-CN" sz="1100" b="1" dirty="0">
              <a:solidFill>
                <a:prstClr val="black"/>
              </a:solidFill>
              <a:latin typeface="微软雅黑" panose="020B0503020204020204" charset="-122"/>
              <a:ea typeface="微软雅黑" panose="020B0503020204020204" charset="-122"/>
            </a:endParaRPr>
          </a:p>
          <a:p>
            <a:pPr algn="ctr"/>
            <a:r>
              <a:rPr lang="zh-CN" altLang="en-US" sz="1100" b="1" dirty="0">
                <a:solidFill>
                  <a:prstClr val="black"/>
                </a:solidFill>
                <a:latin typeface="微软雅黑" panose="020B0503020204020204" charset="-122"/>
                <a:ea typeface="微软雅黑" panose="020B0503020204020204" charset="-122"/>
              </a:rPr>
              <a:t>主要步骤</a:t>
            </a:r>
            <a:endParaRPr lang="zh-CN" altLang="en-US" sz="1100" b="1" dirty="0">
              <a:solidFill>
                <a:prstClr val="black"/>
              </a:solidFill>
              <a:latin typeface="微软雅黑" panose="020B0503020204020204" charset="-122"/>
              <a:ea typeface="微软雅黑" panose="020B0503020204020204" charset="-122"/>
            </a:endParaRPr>
          </a:p>
        </p:txBody>
      </p:sp>
      <p:sp>
        <p:nvSpPr>
          <p:cNvPr id="18" name="左中括号 17"/>
          <p:cNvSpPr/>
          <p:nvPr/>
        </p:nvSpPr>
        <p:spPr>
          <a:xfrm>
            <a:off x="5914748" y="1049473"/>
            <a:ext cx="720997" cy="1000208"/>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cxnSp>
        <p:nvCxnSpPr>
          <p:cNvPr id="23" name="直接连接符 22"/>
          <p:cNvCxnSpPr/>
          <p:nvPr/>
        </p:nvCxnSpPr>
        <p:spPr>
          <a:xfrm flipV="1">
            <a:off x="5601989" y="1589734"/>
            <a:ext cx="944165" cy="2731"/>
          </a:xfrm>
          <a:prstGeom prst="line">
            <a:avLst/>
          </a:prstGeom>
        </p:spPr>
        <p:style>
          <a:lnRef idx="2">
            <a:schemeClr val="dk1"/>
          </a:lnRef>
          <a:fillRef idx="0">
            <a:schemeClr val="dk1"/>
          </a:fillRef>
          <a:effectRef idx="1">
            <a:schemeClr val="dk1"/>
          </a:effectRef>
          <a:fontRef idx="minor">
            <a:schemeClr val="tx1"/>
          </a:fontRef>
        </p:style>
      </p:cxnSp>
      <p:sp>
        <p:nvSpPr>
          <p:cNvPr id="24" name="矩形: 圆角 23"/>
          <p:cNvSpPr/>
          <p:nvPr/>
        </p:nvSpPr>
        <p:spPr>
          <a:xfrm>
            <a:off x="6402751" y="894274"/>
            <a:ext cx="1597970" cy="274041"/>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组建团队</a:t>
            </a:r>
            <a:endParaRPr lang="zh-CN" altLang="en-US" sz="1100" b="1" dirty="0">
              <a:solidFill>
                <a:prstClr val="black"/>
              </a:solidFill>
              <a:latin typeface="微软雅黑" panose="020B0503020204020204" charset="-122"/>
              <a:ea typeface="微软雅黑" panose="020B0503020204020204" charset="-122"/>
            </a:endParaRPr>
          </a:p>
        </p:txBody>
      </p:sp>
      <p:sp>
        <p:nvSpPr>
          <p:cNvPr id="25" name="矩形: 圆角 24"/>
          <p:cNvSpPr/>
          <p:nvPr/>
        </p:nvSpPr>
        <p:spPr>
          <a:xfrm>
            <a:off x="6419706" y="1915504"/>
            <a:ext cx="1597970" cy="311584"/>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zh-CN" sz="1100" b="1" dirty="0">
                <a:solidFill>
                  <a:prstClr val="black"/>
                </a:solidFill>
                <a:latin typeface="微软雅黑" panose="020B0503020204020204" charset="-122"/>
                <a:ea typeface="微软雅黑" panose="020B0503020204020204" charset="-122"/>
              </a:rPr>
              <a:t>实践项目申报</a:t>
            </a:r>
            <a:endParaRPr lang="zh-CN" altLang="en-US" sz="1100" b="1" dirty="0">
              <a:solidFill>
                <a:prstClr val="black"/>
              </a:solidFill>
              <a:latin typeface="微软雅黑" panose="020B0503020204020204" charset="-122"/>
              <a:ea typeface="微软雅黑" panose="020B0503020204020204" charset="-122"/>
            </a:endParaRPr>
          </a:p>
        </p:txBody>
      </p:sp>
      <p:sp>
        <p:nvSpPr>
          <p:cNvPr id="26" name="矩形: 圆角 25"/>
          <p:cNvSpPr/>
          <p:nvPr/>
        </p:nvSpPr>
        <p:spPr>
          <a:xfrm>
            <a:off x="6402751" y="1445519"/>
            <a:ext cx="1597970" cy="274041"/>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选择联系实践地</a:t>
            </a:r>
            <a:endParaRPr lang="zh-CN" altLang="en-US" sz="1100" b="1" dirty="0">
              <a:solidFill>
                <a:prstClr val="black"/>
              </a:solidFill>
              <a:latin typeface="微软雅黑" panose="020B0503020204020204" charset="-122"/>
              <a:ea typeface="微软雅黑" panose="020B0503020204020204" charset="-122"/>
            </a:endParaRPr>
          </a:p>
        </p:txBody>
      </p:sp>
      <p:cxnSp>
        <p:nvCxnSpPr>
          <p:cNvPr id="61" name="直接连接符 60"/>
          <p:cNvCxnSpPr>
            <a:stCxn id="17" idx="1"/>
            <a:endCxn id="3" idx="3"/>
          </p:cNvCxnSpPr>
          <p:nvPr/>
        </p:nvCxnSpPr>
        <p:spPr>
          <a:xfrm flipH="1">
            <a:off x="2331823" y="2026985"/>
            <a:ext cx="237810" cy="987023"/>
          </a:xfrm>
          <a:prstGeom prst="line">
            <a:avLst/>
          </a:prstGeom>
        </p:spPr>
        <p:style>
          <a:lnRef idx="1">
            <a:schemeClr val="dk1"/>
          </a:lnRef>
          <a:fillRef idx="0">
            <a:schemeClr val="dk1"/>
          </a:fillRef>
          <a:effectRef idx="0">
            <a:schemeClr val="dk1"/>
          </a:effectRef>
          <a:fontRef idx="minor">
            <a:schemeClr val="tx1"/>
          </a:fontRef>
        </p:style>
      </p:cxnSp>
      <p:grpSp>
        <p:nvGrpSpPr>
          <p:cNvPr id="36" name="组合 35"/>
          <p:cNvGrpSpPr/>
          <p:nvPr/>
        </p:nvGrpSpPr>
        <p:grpSpPr>
          <a:xfrm>
            <a:off x="6481038" y="2753190"/>
            <a:ext cx="2037501" cy="1207481"/>
            <a:chOff x="7996356" y="968300"/>
            <a:chExt cx="2402343" cy="1940426"/>
          </a:xfrm>
        </p:grpSpPr>
        <p:sp>
          <p:nvSpPr>
            <p:cNvPr id="39" name="左中括号 38"/>
            <p:cNvSpPr/>
            <p:nvPr/>
          </p:nvSpPr>
          <p:spPr>
            <a:xfrm>
              <a:off x="8727388" y="1266073"/>
              <a:ext cx="249794" cy="1430227"/>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100">
                <a:solidFill>
                  <a:prstClr val="white"/>
                </a:solidFill>
                <a:latin typeface="微软雅黑" panose="020B0503020204020204" charset="-122"/>
                <a:ea typeface="微软雅黑" panose="020B0503020204020204" charset="-122"/>
              </a:endParaRPr>
            </a:p>
          </p:txBody>
        </p:sp>
        <p:cxnSp>
          <p:nvCxnSpPr>
            <p:cNvPr id="40" name="直接连接符 39"/>
            <p:cNvCxnSpPr/>
            <p:nvPr/>
          </p:nvCxnSpPr>
          <p:spPr>
            <a:xfrm flipV="1">
              <a:off x="7996356" y="1900804"/>
              <a:ext cx="1051644" cy="11704"/>
            </a:xfrm>
            <a:prstGeom prst="line">
              <a:avLst/>
            </a:prstGeom>
          </p:spPr>
          <p:style>
            <a:lnRef idx="2">
              <a:schemeClr val="dk1"/>
            </a:lnRef>
            <a:fillRef idx="0">
              <a:schemeClr val="dk1"/>
            </a:fillRef>
            <a:effectRef idx="1">
              <a:schemeClr val="dk1"/>
            </a:effectRef>
            <a:fontRef idx="minor">
              <a:schemeClr val="tx1"/>
            </a:fontRef>
          </p:style>
        </p:cxnSp>
        <p:sp>
          <p:nvSpPr>
            <p:cNvPr id="41" name="矩形: 圆角 40"/>
            <p:cNvSpPr/>
            <p:nvPr/>
          </p:nvSpPr>
          <p:spPr>
            <a:xfrm>
              <a:off x="8958699" y="968300"/>
              <a:ext cx="1440000" cy="452577"/>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自我调整</a:t>
              </a:r>
              <a:endParaRPr lang="zh-CN" altLang="en-US" sz="1100" b="1" dirty="0">
                <a:solidFill>
                  <a:prstClr val="black"/>
                </a:solidFill>
                <a:latin typeface="微软雅黑" panose="020B0503020204020204" charset="-122"/>
                <a:ea typeface="微软雅黑" panose="020B0503020204020204" charset="-122"/>
              </a:endParaRPr>
            </a:p>
          </p:txBody>
        </p:sp>
        <p:sp>
          <p:nvSpPr>
            <p:cNvPr id="42" name="矩形: 圆角 41"/>
            <p:cNvSpPr/>
            <p:nvPr/>
          </p:nvSpPr>
          <p:spPr>
            <a:xfrm>
              <a:off x="8937507" y="2455126"/>
              <a:ext cx="1440000" cy="45360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联系实践单位</a:t>
              </a:r>
              <a:endParaRPr lang="zh-CN" altLang="en-US" sz="1100" b="1" dirty="0">
                <a:solidFill>
                  <a:prstClr val="black"/>
                </a:solidFill>
                <a:latin typeface="微软雅黑" panose="020B0503020204020204" charset="-122"/>
                <a:ea typeface="微软雅黑" panose="020B0503020204020204" charset="-122"/>
              </a:endParaRPr>
            </a:p>
          </p:txBody>
        </p:sp>
        <p:sp>
          <p:nvSpPr>
            <p:cNvPr id="43" name="矩形: 圆角 42"/>
            <p:cNvSpPr/>
            <p:nvPr/>
          </p:nvSpPr>
          <p:spPr>
            <a:xfrm>
              <a:off x="8957345" y="1668928"/>
              <a:ext cx="1440000" cy="452577"/>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物资准备</a:t>
              </a:r>
              <a:endParaRPr lang="zh-CN" altLang="en-US" sz="1100" b="1" dirty="0">
                <a:solidFill>
                  <a:prstClr val="black"/>
                </a:solidFill>
                <a:latin typeface="微软雅黑" panose="020B0503020204020204" charset="-122"/>
                <a:ea typeface="微软雅黑" panose="020B0503020204020204" charset="-122"/>
              </a:endParaRPr>
            </a:p>
          </p:txBody>
        </p:sp>
      </p:grpSp>
      <p:sp>
        <p:nvSpPr>
          <p:cNvPr id="19" name="左中括号 18"/>
          <p:cNvSpPr/>
          <p:nvPr/>
        </p:nvSpPr>
        <p:spPr>
          <a:xfrm>
            <a:off x="4821999" y="3193032"/>
            <a:ext cx="92224" cy="2673974"/>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350">
              <a:solidFill>
                <a:prstClr val="white"/>
              </a:solidFill>
              <a:latin typeface="等线" panose="02010600030101010101" charset="-122"/>
              <a:ea typeface="等线" panose="02010600030101010101" charset="-122"/>
            </a:endParaRPr>
          </a:p>
        </p:txBody>
      </p:sp>
      <p:sp>
        <p:nvSpPr>
          <p:cNvPr id="22" name="矩形: 圆角 21"/>
          <p:cNvSpPr/>
          <p:nvPr/>
        </p:nvSpPr>
        <p:spPr>
          <a:xfrm>
            <a:off x="4907301" y="3065218"/>
            <a:ext cx="1526636" cy="394274"/>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行前准备</a:t>
            </a:r>
            <a:endParaRPr lang="zh-CN" altLang="en-US" sz="1100" b="1" dirty="0">
              <a:solidFill>
                <a:prstClr val="black"/>
              </a:solidFill>
              <a:latin typeface="微软雅黑" panose="020B0503020204020204" charset="-122"/>
              <a:ea typeface="微软雅黑" panose="020B0503020204020204" charset="-122"/>
            </a:endParaRPr>
          </a:p>
        </p:txBody>
      </p:sp>
      <p:cxnSp>
        <p:nvCxnSpPr>
          <p:cNvPr id="28" name="直接连接符 27"/>
          <p:cNvCxnSpPr>
            <a:stCxn id="69" idx="3"/>
          </p:cNvCxnSpPr>
          <p:nvPr/>
        </p:nvCxnSpPr>
        <p:spPr>
          <a:xfrm>
            <a:off x="3703552" y="4500832"/>
            <a:ext cx="1162746" cy="0"/>
          </a:xfrm>
          <a:prstGeom prst="line">
            <a:avLst/>
          </a:prstGeom>
        </p:spPr>
        <p:style>
          <a:lnRef idx="2">
            <a:schemeClr val="dk1"/>
          </a:lnRef>
          <a:fillRef idx="0">
            <a:schemeClr val="dk1"/>
          </a:fillRef>
          <a:effectRef idx="1">
            <a:schemeClr val="dk1"/>
          </a:effectRef>
          <a:fontRef idx="minor">
            <a:schemeClr val="tx1"/>
          </a:fontRef>
        </p:style>
      </p:cxnSp>
      <p:sp>
        <p:nvSpPr>
          <p:cNvPr id="69" name="矩形 68"/>
          <p:cNvSpPr/>
          <p:nvPr/>
        </p:nvSpPr>
        <p:spPr>
          <a:xfrm>
            <a:off x="2545851" y="4213461"/>
            <a:ext cx="1157701" cy="574741"/>
          </a:xfrm>
          <a:prstGeom prst="rect">
            <a:avLst/>
          </a:prstGeom>
          <a:solidFill>
            <a:srgbClr val="C14635"/>
          </a:solidFill>
          <a:ln>
            <a:solidFill>
              <a:srgbClr val="C14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350" b="1" dirty="0">
                <a:solidFill>
                  <a:schemeClr val="bg1"/>
                </a:solidFill>
              </a:rPr>
              <a:t>社会实践的实施与执行</a:t>
            </a:r>
            <a:endParaRPr lang="zh-CN" altLang="en-US" sz="1350" b="1" dirty="0">
              <a:solidFill>
                <a:schemeClr val="bg1"/>
              </a:solidFill>
            </a:endParaRPr>
          </a:p>
        </p:txBody>
      </p:sp>
      <p:sp>
        <p:nvSpPr>
          <p:cNvPr id="51" name="矩形: 圆角 50"/>
          <p:cNvSpPr/>
          <p:nvPr/>
        </p:nvSpPr>
        <p:spPr>
          <a:xfrm>
            <a:off x="4139343" y="2325295"/>
            <a:ext cx="1313696" cy="443966"/>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a:solidFill>
                  <a:prstClr val="black"/>
                </a:solidFill>
                <a:latin typeface="微软雅黑" panose="020B0503020204020204" charset="-122"/>
                <a:ea typeface="微软雅黑" panose="020B0503020204020204" charset="-122"/>
              </a:rPr>
              <a:t>项目申报流程</a:t>
            </a:r>
            <a:endParaRPr lang="zh-CN" altLang="en-US" sz="1100" b="1" dirty="0">
              <a:solidFill>
                <a:prstClr val="black"/>
              </a:solidFill>
              <a:latin typeface="微软雅黑" panose="020B0503020204020204" charset="-122"/>
              <a:ea typeface="微软雅黑" panose="020B0503020204020204" charset="-122"/>
            </a:endParaRPr>
          </a:p>
        </p:txBody>
      </p:sp>
      <p:cxnSp>
        <p:nvCxnSpPr>
          <p:cNvPr id="6" name="直接连接符 5"/>
          <p:cNvCxnSpPr/>
          <p:nvPr/>
        </p:nvCxnSpPr>
        <p:spPr>
          <a:xfrm flipV="1">
            <a:off x="3821912" y="2013018"/>
            <a:ext cx="182522" cy="1"/>
          </a:xfrm>
          <a:prstGeom prst="line">
            <a:avLst/>
          </a:prstGeom>
        </p:spPr>
        <p:style>
          <a:lnRef idx="2">
            <a:schemeClr val="dk1"/>
          </a:lnRef>
          <a:fillRef idx="0">
            <a:schemeClr val="dk1"/>
          </a:fillRef>
          <a:effectRef idx="1">
            <a:schemeClr val="dk1"/>
          </a:effectRef>
          <a:fontRef idx="minor">
            <a:schemeClr val="tx1"/>
          </a:fontRef>
        </p:style>
      </p:cxnSp>
      <p:sp>
        <p:nvSpPr>
          <p:cNvPr id="10" name="左中括号 9"/>
          <p:cNvSpPr/>
          <p:nvPr/>
        </p:nvSpPr>
        <p:spPr>
          <a:xfrm>
            <a:off x="4004434" y="1578319"/>
            <a:ext cx="98718" cy="914490"/>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defTabSz="685800"/>
            <a:endParaRPr lang="zh-CN" altLang="en-US" sz="1350">
              <a:solidFill>
                <a:prstClr val="white"/>
              </a:solidFill>
              <a:latin typeface="等线" panose="02010600030101010101" charset="-122"/>
              <a:ea typeface="等线" panose="02010600030101010101" charset="-122"/>
            </a:endParaRPr>
          </a:p>
        </p:txBody>
      </p:sp>
      <p:sp>
        <p:nvSpPr>
          <p:cNvPr id="62" name="矩形: 圆角 61"/>
          <p:cNvSpPr/>
          <p:nvPr/>
        </p:nvSpPr>
        <p:spPr>
          <a:xfrm>
            <a:off x="4928039" y="4268619"/>
            <a:ext cx="1526636" cy="394274"/>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实践中的安全与礼仪</a:t>
            </a:r>
            <a:endParaRPr lang="zh-CN" altLang="en-US" sz="1100" b="1" dirty="0">
              <a:solidFill>
                <a:prstClr val="black"/>
              </a:solidFill>
              <a:latin typeface="微软雅黑" panose="020B0503020204020204" charset="-122"/>
              <a:ea typeface="微软雅黑" panose="020B0503020204020204" charset="-122"/>
            </a:endParaRPr>
          </a:p>
        </p:txBody>
      </p:sp>
      <p:cxnSp>
        <p:nvCxnSpPr>
          <p:cNvPr id="66" name="直接连接符 65"/>
          <p:cNvCxnSpPr>
            <a:stCxn id="7" idx="1"/>
            <a:endCxn id="11" idx="1"/>
          </p:cNvCxnSpPr>
          <p:nvPr/>
        </p:nvCxnSpPr>
        <p:spPr>
          <a:xfrm flipV="1">
            <a:off x="6626745" y="4866178"/>
            <a:ext cx="265095" cy="20685"/>
          </a:xfrm>
          <a:prstGeom prst="line">
            <a:avLst/>
          </a:prstGeom>
        </p:spPr>
        <p:style>
          <a:lnRef idx="2">
            <a:schemeClr val="dk1"/>
          </a:lnRef>
          <a:fillRef idx="0">
            <a:schemeClr val="dk1"/>
          </a:fillRef>
          <a:effectRef idx="1">
            <a:schemeClr val="dk1"/>
          </a:effectRef>
          <a:fontRef idx="minor">
            <a:schemeClr val="tx1"/>
          </a:fontRef>
        </p:style>
      </p:cxnSp>
      <p:sp>
        <p:nvSpPr>
          <p:cNvPr id="63" name="矩形: 圆角 62"/>
          <p:cNvSpPr/>
          <p:nvPr/>
        </p:nvSpPr>
        <p:spPr>
          <a:xfrm>
            <a:off x="4928039" y="5677711"/>
            <a:ext cx="1467503" cy="393823"/>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100" b="1" dirty="0">
                <a:solidFill>
                  <a:prstClr val="black"/>
                </a:solidFill>
                <a:latin typeface="微软雅黑" panose="020B0503020204020204" charset="-122"/>
                <a:ea typeface="微软雅黑" panose="020B0503020204020204" charset="-122"/>
              </a:rPr>
              <a:t>实践中宣传与推广</a:t>
            </a:r>
            <a:endParaRPr lang="zh-CN" altLang="en-US" sz="1100" b="1" dirty="0">
              <a:solidFill>
                <a:prstClr val="black"/>
              </a:solidFill>
              <a:latin typeface="微软雅黑" panose="020B0503020204020204" charset="-122"/>
              <a:ea typeface="微软雅黑" panose="020B050302020402020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369094" y="1203008"/>
            <a:ext cx="5107781" cy="429895"/>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Tx/>
              <a:buSzTx/>
              <a:buFontTx/>
              <a:buNone/>
              <a:defRPr/>
            </a:pPr>
            <a:r>
              <a:rPr lang="zh-CN" altLang="en-US" sz="2200" b="1" noProof="0" dirty="0">
                <a:ln>
                  <a:noFill/>
                </a:ln>
                <a:solidFill>
                  <a:srgbClr val="CE3A21"/>
                </a:solidFill>
                <a:effectLst/>
                <a:uLnTx/>
                <a:uFillTx/>
                <a:latin typeface="微软雅黑" panose="020B0503020204020204" charset="-122"/>
                <a:ea typeface="微软雅黑" panose="020B0503020204020204" charset="-122"/>
                <a:cs typeface="+mn-ea"/>
                <a:sym typeface="+mn-lt"/>
              </a:rPr>
              <a:t>社会实践参考用书及资料</a:t>
            </a:r>
            <a:endParaRPr lang="zh-CN" altLang="en-US" sz="2200" b="1" noProof="0" dirty="0">
              <a:ln>
                <a:noFill/>
              </a:ln>
              <a:solidFill>
                <a:srgbClr val="CE3A21"/>
              </a:solidFill>
              <a:effectLst/>
              <a:uLnTx/>
              <a:uFillTx/>
              <a:latin typeface="微软雅黑" panose="020B0503020204020204" charset="-122"/>
              <a:ea typeface="微软雅黑" panose="020B0503020204020204" charset="-122"/>
              <a:cs typeface="+mn-ea"/>
              <a:sym typeface="+mn-lt"/>
            </a:endParaRPr>
          </a:p>
        </p:txBody>
      </p:sp>
      <p:grpSp>
        <p:nvGrpSpPr>
          <p:cNvPr id="15" name="组合 14"/>
          <p:cNvGrpSpPr/>
          <p:nvPr/>
        </p:nvGrpSpPr>
        <p:grpSpPr>
          <a:xfrm>
            <a:off x="369094" y="1925479"/>
            <a:ext cx="8478401" cy="3833138"/>
            <a:chOff x="116" y="1951"/>
            <a:chExt cx="19198" cy="9015"/>
          </a:xfrm>
        </p:grpSpPr>
        <p:pic>
          <p:nvPicPr>
            <p:cNvPr id="2" name="图片 1"/>
            <p:cNvPicPr>
              <a:picLocks noChangeAspect="1"/>
            </p:cNvPicPr>
            <p:nvPr>
              <p:custDataLst>
                <p:tags r:id="rId2"/>
              </p:custDataLst>
            </p:nvPr>
          </p:nvPicPr>
          <p:blipFill>
            <a:blip r:embed="rId3"/>
            <a:stretch>
              <a:fillRect/>
            </a:stretch>
          </p:blipFill>
          <p:spPr>
            <a:xfrm>
              <a:off x="116" y="1951"/>
              <a:ext cx="3649" cy="5090"/>
            </a:xfrm>
            <a:prstGeom prst="rect">
              <a:avLst/>
            </a:prstGeom>
            <a:effectLst/>
          </p:spPr>
        </p:pic>
        <p:pic>
          <p:nvPicPr>
            <p:cNvPr id="4" name="图片 3"/>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1749" y="2069"/>
              <a:ext cx="3583" cy="5181"/>
            </a:xfrm>
            <a:prstGeom prst="roundRect">
              <a:avLst>
                <a:gd name="adj" fmla="val 8594"/>
              </a:avLst>
            </a:prstGeom>
            <a:solidFill>
              <a:srgbClr val="FFFFFF">
                <a:shade val="85000"/>
              </a:srgbClr>
            </a:solidFill>
            <a:ln>
              <a:noFill/>
            </a:ln>
            <a:effectLst/>
          </p:spPr>
        </p:pic>
        <p:pic>
          <p:nvPicPr>
            <p:cNvPr id="5" name="图片 4"/>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15556" y="2069"/>
              <a:ext cx="3577" cy="5182"/>
            </a:xfrm>
            <a:prstGeom prst="roundRect">
              <a:avLst>
                <a:gd name="adj" fmla="val 8594"/>
              </a:avLst>
            </a:prstGeom>
            <a:solidFill>
              <a:srgbClr val="FFFFFF">
                <a:shade val="85000"/>
              </a:srgbClr>
            </a:solidFill>
            <a:ln>
              <a:noFill/>
            </a:ln>
            <a:effectLst/>
          </p:spPr>
        </p:pic>
        <p:grpSp>
          <p:nvGrpSpPr>
            <p:cNvPr id="6" name="组合 5"/>
            <p:cNvGrpSpPr/>
            <p:nvPr/>
          </p:nvGrpSpPr>
          <p:grpSpPr>
            <a:xfrm>
              <a:off x="7741" y="2069"/>
              <a:ext cx="11573" cy="8897"/>
              <a:chOff x="6418" y="2009"/>
              <a:chExt cx="11573" cy="8897"/>
            </a:xfrm>
          </p:grpSpPr>
          <p:cxnSp>
            <p:nvCxnSpPr>
              <p:cNvPr id="251" name="PA-直接连接符 183"/>
              <p:cNvCxnSpPr/>
              <p:nvPr>
                <p:custDataLst>
                  <p:tags r:id="rId8"/>
                </p:custDataLst>
              </p:nvPr>
            </p:nvCxnSpPr>
            <p:spPr>
              <a:xfrm>
                <a:off x="14400" y="7522"/>
                <a:ext cx="0" cy="2951"/>
              </a:xfrm>
              <a:prstGeom prst="line">
                <a:avLst/>
              </a:prstGeom>
              <a:ln>
                <a:gradFill>
                  <a:gsLst>
                    <a:gs pos="0">
                      <a:srgbClr val="A22B17">
                        <a:alpha val="54000"/>
                      </a:srgbClr>
                    </a:gs>
                    <a:gs pos="60000">
                      <a:srgbClr val="A22B17">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9"/>
                </p:custDataLst>
              </p:nvPr>
            </p:nvSpPr>
            <p:spPr>
              <a:xfrm>
                <a:off x="14402" y="7742"/>
                <a:ext cx="3589" cy="2788"/>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团中央学校部、全国学联秘书处</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青春实践路</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三下乡”社会实践活动指南</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电子工业出版社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2017</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endPar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pic>
            <p:nvPicPr>
              <p:cNvPr id="3" name="图片 2"/>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6418" y="2009"/>
                <a:ext cx="3784" cy="5089"/>
              </a:xfrm>
              <a:prstGeom prst="roundRect">
                <a:avLst>
                  <a:gd name="adj" fmla="val 8594"/>
                </a:avLst>
              </a:prstGeom>
              <a:solidFill>
                <a:srgbClr val="FFFFFF">
                  <a:shade val="85000"/>
                </a:srgbClr>
              </a:solidFill>
              <a:ln>
                <a:noFill/>
              </a:ln>
              <a:effectLst/>
            </p:spPr>
          </p:pic>
          <p:sp>
            <p:nvSpPr>
              <p:cNvPr id="8" name="矩形 7"/>
              <p:cNvSpPr/>
              <p:nvPr>
                <p:custDataLst>
                  <p:tags r:id="rId12"/>
                </p:custDataLst>
              </p:nvPr>
            </p:nvSpPr>
            <p:spPr>
              <a:xfrm>
                <a:off x="6696" y="7742"/>
                <a:ext cx="3468" cy="19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刘晓东：</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大学生社会实践理论与实务</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，高等教育出版社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2014</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endParaRPr kumimoji="0" lang="zh-CN" altLang="en-US" sz="12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
            <p:nvSpPr>
              <p:cNvPr id="13" name="矩形 12"/>
              <p:cNvSpPr/>
              <p:nvPr>
                <p:custDataLst>
                  <p:tags r:id="rId13"/>
                </p:custDataLst>
              </p:nvPr>
            </p:nvSpPr>
            <p:spPr>
              <a:xfrm>
                <a:off x="10510" y="7742"/>
                <a:ext cx="3547" cy="3164"/>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北京科技大学“社会实践”课程</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组</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实践绘就最美青春</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党的十八大以来北科大青年服务国家实践风采录</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电子工业出版社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2017</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endPar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grpSp>
        <p:sp>
          <p:nvSpPr>
            <p:cNvPr id="9" name="矩形 8"/>
            <p:cNvSpPr/>
            <p:nvPr>
              <p:custDataLst>
                <p:tags r:id="rId14"/>
              </p:custDataLst>
            </p:nvPr>
          </p:nvSpPr>
          <p:spPr>
            <a:xfrm>
              <a:off x="200" y="7801"/>
              <a:ext cx="3468" cy="15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习近平与大学生朋友们</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，中国青年出版社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2020</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endParaRPr kumimoji="0" lang="zh-CN" altLang="en-US" sz="12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pic>
          <p:nvPicPr>
            <p:cNvPr id="10" name="图片 9" descr="微信图片_20230410152924"/>
            <p:cNvPicPr>
              <a:picLocks noChangeAspect="1"/>
            </p:cNvPicPr>
            <p:nvPr/>
          </p:nvPicPr>
          <p:blipFill>
            <a:blip r:embed="rId15"/>
            <a:stretch>
              <a:fillRect/>
            </a:stretch>
          </p:blipFill>
          <p:spPr>
            <a:xfrm>
              <a:off x="3989" y="2069"/>
              <a:ext cx="3528" cy="5029"/>
            </a:xfrm>
            <a:prstGeom prst="rect">
              <a:avLst/>
            </a:prstGeom>
          </p:spPr>
        </p:pic>
        <p:sp>
          <p:nvSpPr>
            <p:cNvPr id="11" name="文本框 10"/>
            <p:cNvSpPr txBox="1"/>
            <p:nvPr/>
          </p:nvSpPr>
          <p:spPr>
            <a:xfrm>
              <a:off x="3989" y="7801"/>
              <a:ext cx="3708" cy="1894"/>
            </a:xfrm>
            <a:prstGeom prst="rect">
              <a:avLst/>
            </a:prstGeom>
            <a:solidFill>
              <a:schemeClr val="bg1"/>
            </a:solidFill>
            <a:ln>
              <a:solidFill>
                <a:schemeClr val="accent1"/>
              </a:solidFill>
            </a:ln>
          </p:spPr>
          <p:txBody>
            <a:bodyPr wrap="square" rtlCol="0">
              <a:noAutofit/>
            </a:bodyPr>
            <a:lstStyle/>
            <a:p>
              <a:pPr algn="l"/>
              <a:r>
                <a:rPr lang="zh-CN" altLang="en-US" sz="1200" b="1" dirty="0">
                  <a:solidFill>
                    <a:prstClr val="black"/>
                  </a:solidFill>
                  <a:latin typeface="楷体" panose="02010609060101010101" pitchFamily="49" charset="-122"/>
                  <a:ea typeface="楷体" panose="02010609060101010101" pitchFamily="49" charset="-122"/>
                  <a:cs typeface="Times New Roman" panose="02020603050405020304" pitchFamily="18" charset="0"/>
                </a:rPr>
                <a:t>王鹂：</a:t>
              </a:r>
              <a:r>
                <a:rPr lang="zh-CN" altLang="en-US" sz="1200" b="1" dirty="0">
                  <a:solidFill>
                    <a:srgbClr val="C00000"/>
                  </a:solidFill>
                  <a:latin typeface="楷体" panose="02010609060101010101" pitchFamily="49" charset="-122"/>
                  <a:ea typeface="楷体" panose="02010609060101010101" pitchFamily="49" charset="-122"/>
                  <a:cs typeface="Times New Roman" panose="02020603050405020304" pitchFamily="18" charset="0"/>
                </a:rPr>
                <a:t>《大学生社会实践选题指导》</a:t>
              </a:r>
              <a:r>
                <a:rPr lang="zh-CN" altLang="en-US" sz="1200" b="1" dirty="0">
                  <a:solidFill>
                    <a:prstClr val="black"/>
                  </a:solidFill>
                  <a:latin typeface="楷体" panose="02010609060101010101" pitchFamily="49" charset="-122"/>
                  <a:ea typeface="楷体" panose="02010609060101010101" pitchFamily="49" charset="-122"/>
                  <a:cs typeface="Times New Roman" panose="02020603050405020304" pitchFamily="18" charset="0"/>
                </a:rPr>
                <a:t>，冶金工业出版社2022年版</a:t>
              </a:r>
              <a:endParaRPr lang="zh-CN" altLang="en-US" sz="1200" b="1" dirty="0">
                <a:solidFill>
                  <a:prstClr val="black"/>
                </a:solidFill>
                <a:latin typeface="楷体" panose="02010609060101010101" pitchFamily="49" charset="-122"/>
                <a:ea typeface="楷体" panose="02010609060101010101" pitchFamily="49" charset="-122"/>
                <a:cs typeface="Times New Roman" panose="02020603050405020304" pitchFamily="18" charset="0"/>
              </a:endParaRPr>
            </a:p>
          </p:txBody>
        </p:sp>
      </p:grpSp>
      <p:sp>
        <p:nvSpPr>
          <p:cNvPr id="12" name="文本框 11"/>
          <p:cNvSpPr txBox="1"/>
          <p:nvPr>
            <p:custDataLst>
              <p:tags r:id="rId16"/>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重点参考书目</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10585" y="2061210"/>
            <a:ext cx="2079625" cy="714375"/>
          </a:xfrm>
          <a:prstGeom prst="rect">
            <a:avLst/>
          </a:prstGeom>
          <a:noFill/>
        </p:spPr>
        <p:txBody>
          <a:bodyPr wrap="square" rtlCol="0">
            <a:spAutoFit/>
          </a:bodyPr>
          <a:lstStyle/>
          <a:p>
            <a:pPr algn="r"/>
            <a:r>
              <a:rPr lang="zh-CN" altLang="en-US" sz="4050" b="1" spc="600" dirty="0">
                <a:solidFill>
                  <a:srgbClr val="C00000"/>
                </a:solidFill>
                <a:effectLst/>
                <a:latin typeface="微软雅黑" panose="020B0503020204020204" charset="-122"/>
                <a:ea typeface="微软雅黑" panose="020B0503020204020204" charset="-122"/>
                <a:cs typeface="阿里巴巴普惠体 Heavy" pitchFamily="18" charset="-122"/>
              </a:rPr>
              <a:t>第一章</a:t>
            </a:r>
            <a:endParaRPr lang="zh-CN" altLang="en-US" sz="4050" b="1" spc="600" dirty="0">
              <a:solidFill>
                <a:srgbClr val="C00000"/>
              </a:solidFill>
              <a:effectLst/>
              <a:latin typeface="微软雅黑" panose="020B0503020204020204" charset="-122"/>
              <a:ea typeface="微软雅黑" panose="020B0503020204020204" charset="-122"/>
              <a:cs typeface="阿里巴巴普惠体 Heavy" pitchFamily="18" charset="-122"/>
            </a:endParaRPr>
          </a:p>
        </p:txBody>
      </p:sp>
      <p:sp>
        <p:nvSpPr>
          <p:cNvPr id="68" name="矩形 67"/>
          <p:cNvSpPr/>
          <p:nvPr/>
        </p:nvSpPr>
        <p:spPr>
          <a:xfrm>
            <a:off x="1116561" y="3500755"/>
            <a:ext cx="6911975" cy="714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pPr>
            <a:r>
              <a:rPr lang="zh-CN" altLang="en-US" sz="4400" b="1" dirty="0">
                <a:solidFill>
                  <a:srgbClr val="C00000"/>
                </a:solidFill>
                <a:latin typeface="宋体" panose="02010600030101010101" pitchFamily="2" charset="-122"/>
                <a:ea typeface="宋体" panose="02010600030101010101" pitchFamily="2" charset="-122"/>
                <a:sym typeface="+mn-ea"/>
              </a:rPr>
              <a:t>实践项目的策划和申报</a:t>
            </a:r>
            <a:endParaRPr lang="zh-CN" altLang="en-US" sz="4400" b="1" dirty="0">
              <a:solidFill>
                <a:srgbClr val="C00000"/>
              </a:solidFill>
              <a:latin typeface="宋体" panose="02010600030101010101" pitchFamily="2" charset="-122"/>
              <a:ea typeface="宋体" panose="02010600030101010101" pitchFamily="2" charset="-122"/>
              <a:sym typeface="+mn-ea"/>
            </a:endParaRPr>
          </a:p>
        </p:txBody>
      </p:sp>
      <p:cxnSp>
        <p:nvCxnSpPr>
          <p:cNvPr id="5" name="直接连接符 4"/>
          <p:cNvCxnSpPr/>
          <p:nvPr>
            <p:custDataLst>
              <p:tags r:id="rId1"/>
            </p:custDataLst>
          </p:nvPr>
        </p:nvCxnSpPr>
        <p:spPr>
          <a:xfrm flipV="1">
            <a:off x="1116561" y="3069138"/>
            <a:ext cx="6911975" cy="11430"/>
          </a:xfrm>
          <a:prstGeom prst="line">
            <a:avLst/>
          </a:prstGeom>
          <a:ln w="12700">
            <a:gradFill flip="none" rotWithShape="1">
              <a:gsLst>
                <a:gs pos="0">
                  <a:srgbClr val="CA351C">
                    <a:alpha val="0"/>
                  </a:srgbClr>
                </a:gs>
                <a:gs pos="100000">
                  <a:srgbClr val="CA351C"/>
                </a:gs>
              </a:gsLst>
              <a:lin ang="108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ṡ1îḍe"/>
          <p:cNvSpPr/>
          <p:nvPr/>
        </p:nvSpPr>
        <p:spPr>
          <a:xfrm>
            <a:off x="1315085" y="1230630"/>
            <a:ext cx="6416040" cy="57785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base" hangingPunct="0">
              <a:spcBef>
                <a:spcPts val="0"/>
              </a:spcBef>
              <a:spcAft>
                <a:spcPts val="0"/>
              </a:spcAft>
            </a:pPr>
            <a:r>
              <a:rPr lang="zh-CN" altLang="en-US" sz="2400" b="1" kern="1200" dirty="0">
                <a:solidFill>
                  <a:schemeClr val="bg1"/>
                </a:solidFill>
                <a:effectLst/>
                <a:latin typeface="微软雅黑" panose="020B0503020204020204" charset="-122"/>
                <a:ea typeface="微软雅黑" panose="020B0503020204020204" charset="-122"/>
              </a:rPr>
              <a:t>社会实践相关参考用书及资料</a:t>
            </a:r>
            <a:endParaRPr lang="zh-CN" altLang="en-US" sz="2400" b="1" kern="1200" dirty="0">
              <a:solidFill>
                <a:schemeClr val="bg1"/>
              </a:solidFill>
              <a:effectLst/>
              <a:latin typeface="微软雅黑" panose="020B0503020204020204" charset="-122"/>
              <a:ea typeface="微软雅黑" panose="020B0503020204020204" charset="-122"/>
            </a:endParaRPr>
          </a:p>
        </p:txBody>
      </p:sp>
      <p:sp>
        <p:nvSpPr>
          <p:cNvPr id="3" name="Rectangle 1"/>
          <p:cNvSpPr/>
          <p:nvPr/>
        </p:nvSpPr>
        <p:spPr bwMode="auto">
          <a:xfrm>
            <a:off x="692785" y="2343785"/>
            <a:ext cx="7954645" cy="3558540"/>
          </a:xfrm>
          <a:prstGeom prst="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lIns="40468" tIns="28566" bIns="47610" anchor="ctr"/>
          <a:lstStyle/>
          <a:p>
            <a:pPr marL="87630" eaLnBrk="1" hangingPunct="1">
              <a:lnSpc>
                <a:spcPct val="120000"/>
              </a:lnSpc>
              <a:spcBef>
                <a:spcPts val="300"/>
              </a:spcBef>
              <a:defRPr/>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1.</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陈曦：</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大学生社会实践教程</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，机械工程出版社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2006</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胡树祥、吴满意</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大学生社会实践教育理论与方法</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人民出版社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3.</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陈曦</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大学生志愿服务</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冶金工业出版社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2009</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4.</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张钟汝、顾青</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助老服务志愿者手册</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中国社会出版社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2008</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5.</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范伟达、范冰</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社会调查研究方法</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复旦大学出版社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2010</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 </a:t>
            </a:r>
            <a:endPar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6.</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张建：</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应用写作</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，高等教育出版社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2008</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7.</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盛希贵：</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新闻摄影实务</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，北京大学出版社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2010</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12" name="文本框 1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参考资料列表</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ṡ1îḍe"/>
          <p:cNvSpPr/>
          <p:nvPr/>
        </p:nvSpPr>
        <p:spPr>
          <a:xfrm>
            <a:off x="1315085" y="1236345"/>
            <a:ext cx="6366510" cy="67183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base" hangingPunct="0">
              <a:spcBef>
                <a:spcPts val="0"/>
              </a:spcBef>
              <a:spcAft>
                <a:spcPts val="0"/>
              </a:spcAft>
            </a:pPr>
            <a:r>
              <a:rPr lang="zh-CN" altLang="en-US" sz="2400" b="1" kern="1200" dirty="0">
                <a:solidFill>
                  <a:schemeClr val="bg1"/>
                </a:solidFill>
                <a:effectLst/>
                <a:latin typeface="微软雅黑" panose="020B0503020204020204" charset="-122"/>
                <a:ea typeface="微软雅黑" panose="020B0503020204020204" charset="-122"/>
              </a:rPr>
              <a:t>社会实践建议阅读文献及图书</a:t>
            </a:r>
            <a:endParaRPr lang="zh-CN" altLang="en-US" sz="2400" b="1" kern="1200" dirty="0">
              <a:solidFill>
                <a:schemeClr val="bg1"/>
              </a:solidFill>
              <a:effectLst/>
              <a:latin typeface="微软雅黑" panose="020B0503020204020204" charset="-122"/>
              <a:ea typeface="微软雅黑" panose="020B0503020204020204" charset="-122"/>
            </a:endParaRPr>
          </a:p>
        </p:txBody>
      </p:sp>
      <p:sp>
        <p:nvSpPr>
          <p:cNvPr id="3" name="Rectangle 1"/>
          <p:cNvSpPr/>
          <p:nvPr/>
        </p:nvSpPr>
        <p:spPr bwMode="auto">
          <a:xfrm>
            <a:off x="554990" y="2361565"/>
            <a:ext cx="8248650" cy="3631565"/>
          </a:xfrm>
          <a:prstGeom prst="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lIns="40468" tIns="28566" bIns="47610" anchor="ctr"/>
          <a:lstStyle/>
          <a:p>
            <a:pPr marL="87630" eaLnBrk="1" hangingPunct="1">
              <a:lnSpc>
                <a:spcPct val="120000"/>
              </a:lnSpc>
              <a:spcBef>
                <a:spcPts val="300"/>
              </a:spcBef>
              <a:defRPr/>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1.</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习近平总书记系列重要讲话读本（</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2016</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学习出版社、人民出版社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2016</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习近平扶贫论述摘编</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，中央文献出版社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2018</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3.</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水延凯：</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社会调查教程</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（第六版），中国人民大学出版社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2014</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4.</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风笑天：</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社会研究方法</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，中国人民大学出版社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2018</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5.《</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学生伤害事故处理办法</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（教育部令第</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12</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号令）</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6.《</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文后参考文献著录规则</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（中华人民共和国国家标准</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GB/T 7714-2005</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defRPr/>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7.</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教育部社会科学委员会学风建设委员会：</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高校人文社会科学学术规范指南</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，高等教育出版社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2009</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12" name="文本框 1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参考资料列表</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p:nvPr/>
        </p:nvSpPr>
        <p:spPr bwMode="auto">
          <a:xfrm>
            <a:off x="3574215" y="1213888"/>
            <a:ext cx="5368192" cy="485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0468" tIns="28566" bIns="47610" anchor="ctr">
            <a:spAutoFit/>
          </a:bodyPr>
          <a:lstStyle>
            <a:lvl1pPr indent="12700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indent="0" algn="r">
              <a:spcBef>
                <a:spcPts val="600"/>
              </a:spcBef>
              <a:buNone/>
              <a:defRPr/>
            </a:pPr>
            <a:r>
              <a:rPr lang="zh-CN" altLang="en-US" sz="1600" b="1" noProof="0" dirty="0">
                <a:ln>
                  <a:noFill/>
                </a:ln>
                <a:solidFill>
                  <a:srgbClr val="FF0000"/>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lt"/>
              </a:rPr>
              <a:t>北京科技大学社会实践课程网</a:t>
            </a:r>
            <a:r>
              <a:rPr kumimoji="0" lang="en-US" altLang="zh-CN" sz="16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lt"/>
              </a:rPr>
              <a:t>http://ishijian.ustb.edu.cn/</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600"/>
              </a:spcBef>
              <a:spcAft>
                <a:spcPct val="0"/>
              </a:spcAft>
              <a:buClrTx/>
              <a:buSzTx/>
              <a:buFontTx/>
              <a:buNone/>
              <a:defRPr/>
            </a:pPr>
            <a:r>
              <a:rPr kumimoji="0" lang="zh-CN" altLang="en-US"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图书馆资源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北京科技大学图书馆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http://lib.ustb.edu.cn/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defRPr/>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文献数据库资源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中国知网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http://www.cnki.net/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defRPr/>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公益志愿信息资源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中国青年志愿者网 </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http://www.zgzyz.org.cn/</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中国扶贫基金会 </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http://www.cfpa.org.cn/</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defRPr/>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主要时事新闻网站</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新华网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http://www.xinhuanet.com/</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人民网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http://www.people.com.cn/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defRPr/>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就业实习信息资源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中国国家人才网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http://www.newjobs.com.cn/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智联招聘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http://www.zhaopin.com/</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defRPr/>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摄影摄像资源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人民图片网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http://vip.people.com.cn/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131074" name="Picture 2" descr="C:\Documents and Settings\liyang\桌面\11年操作指南封面.JPG"/>
          <p:cNvPicPr>
            <a:picLocks noChangeAspect="1" noChangeArrowheads="1"/>
          </p:cNvPicPr>
          <p:nvPr>
            <p:custDataLst>
              <p:tags r:id="rId1"/>
            </p:custDataLst>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2955" t="52785" r="16425" b="1112"/>
          <a:stretch>
            <a:fillRect/>
          </a:stretch>
        </p:blipFill>
        <p:spPr bwMode="auto">
          <a:xfrm>
            <a:off x="28575" y="2588101"/>
            <a:ext cx="3731895" cy="295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4"/>
          <p:cNvSpPr/>
          <p:nvPr>
            <p:custDataLst>
              <p:tags r:id="rId3"/>
            </p:custDataLst>
          </p:nvPr>
        </p:nvSpPr>
        <p:spPr bwMode="auto">
          <a:xfrm>
            <a:off x="312420" y="1689100"/>
            <a:ext cx="3164205" cy="398780"/>
          </a:xfrm>
          <a:prstGeom prst="rect">
            <a:avLst/>
          </a:prstGeom>
          <a:solidFill>
            <a:srgbClr val="C00000"/>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defRPr/>
            </a:pPr>
            <a:r>
              <a:rPr lang="zh-CN" altLang="en-US" sz="2000" b="1" dirty="0">
                <a:solidFill>
                  <a:schemeClr val="bg1"/>
                </a:solidFill>
                <a:ea typeface="微软雅黑" panose="020B0503020204020204" charset="-122"/>
                <a:cs typeface="+mn-ea"/>
                <a:sym typeface="+mn-lt"/>
              </a:rPr>
              <a:t>社会实践相关网络资源</a:t>
            </a:r>
            <a:endParaRPr lang="zh-CN" altLang="en-US" sz="2000" b="1" dirty="0">
              <a:solidFill>
                <a:schemeClr val="bg1"/>
              </a:solidFill>
              <a:ea typeface="微软雅黑" panose="020B0503020204020204" charset="-122"/>
              <a:cs typeface="+mn-ea"/>
              <a:sym typeface="+mn-lt"/>
            </a:endParaRPr>
          </a:p>
        </p:txBody>
      </p:sp>
      <p:sp>
        <p:nvSpPr>
          <p:cNvPr id="12" name="文本框 11"/>
          <p:cNvSpPr txBox="1"/>
          <p:nvPr>
            <p:custDataLst>
              <p:tags r:id="rId4"/>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参考资料列表</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p:nvPr/>
        </p:nvSpPr>
        <p:spPr bwMode="auto">
          <a:xfrm>
            <a:off x="1059815" y="2998788"/>
            <a:ext cx="7023100" cy="3105150"/>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marL="0" marR="0" lvl="0" indent="0" algn="l" defTabSz="914400" rtl="0" eaLnBrk="0" fontAlgn="base" latinLnBrk="0" hangingPunct="0">
              <a:lnSpc>
                <a:spcPct val="120000"/>
              </a:lnSpc>
              <a:spcBef>
                <a:spcPts val="400"/>
              </a:spcBef>
              <a:spcAft>
                <a:spcPct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办公地点：</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学生活动中心</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7#215            62334634</a:t>
            </a:r>
            <a:endPar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上班时间：周一 </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周五</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上午</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8:00~11:30 </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下午</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14:00~17:00</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电子信箱：</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ustbsjb@126.com </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大学生社会实践</a:t>
            </a:r>
            <a:r>
              <a:rPr kumimoji="0" lang="zh-CN" altLang="en-US" sz="16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Times New Roman" panose="02020603050405020304" pitchFamily="18" charset="0"/>
              </a:rPr>
              <a:t>课程网：</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http://ishijian.ustb.edu.cn </a:t>
            </a:r>
            <a:endPar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北京科技大学社会实践管理信息系统：</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https://e.ustb.edu.cn/v2/matter/start?id=1105</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官方新浪微博：</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北科大青年</a:t>
            </a:r>
            <a:endPar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微信平台：</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北科大青年、北科大实践志愿小博士</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p:txBody>
      </p:sp>
      <p:pic>
        <p:nvPicPr>
          <p:cNvPr id="6" name="图片 5"/>
          <p:cNvPicPr>
            <a:picLocks noChangeAspect="1"/>
          </p:cNvPicPr>
          <p:nvPr/>
        </p:nvPicPr>
        <p:blipFill>
          <a:blip r:embed="rId1"/>
          <a:srcRect b="21563"/>
          <a:stretch>
            <a:fillRect/>
          </a:stretch>
        </p:blipFill>
        <p:spPr>
          <a:xfrm>
            <a:off x="2576671" y="1195301"/>
            <a:ext cx="3819049" cy="1524476"/>
          </a:xfrm>
          <a:prstGeom prst="rect">
            <a:avLst/>
          </a:prstGeom>
        </p:spPr>
      </p:pic>
      <p:sp>
        <p:nvSpPr>
          <p:cNvPr id="3" name="文本框 2"/>
          <p:cNvSpPr txBox="1"/>
          <p:nvPr/>
        </p:nvSpPr>
        <p:spPr>
          <a:xfrm>
            <a:off x="12011025" y="3726815"/>
            <a:ext cx="3048000" cy="368300"/>
          </a:xfrm>
          <a:prstGeom prst="rect">
            <a:avLst/>
          </a:prstGeom>
          <a:noFill/>
        </p:spPr>
        <p:txBody>
          <a:bodyPr wrap="square" rtlCol="0">
            <a:spAutoFit/>
          </a:bodyPr>
          <a:lstStyle/>
          <a:p>
            <a:endParaRPr lang="zh-CN" altLang="en-US"/>
          </a:p>
        </p:txBody>
      </p:sp>
      <p:sp>
        <p:nvSpPr>
          <p:cNvPr id="12" name="文本框 11"/>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校团委实践部联系方式</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4752" y="1643286"/>
            <a:ext cx="8354497" cy="2346283"/>
          </a:xfrm>
          <a:prstGeom prst="rect">
            <a:avLst/>
          </a:prstGeom>
          <a:noFill/>
        </p:spPr>
        <p:txBody>
          <a:bodyPr wrap="square" rtlCol="0" anchor="t">
            <a:spAutoFit/>
          </a:bodyPr>
          <a:lstStyle/>
          <a:p>
            <a:pPr marL="285750" indent="457200" algn="just" fontAlgn="auto">
              <a:lnSpc>
                <a:spcPct val="150000"/>
              </a:lnSpc>
              <a:buFont typeface="Wingdings" panose="05000000000000000000" pitchFamily="2" charset="2"/>
              <a:buChar char="l"/>
              <a:defRPr/>
            </a:pPr>
            <a:r>
              <a:rPr lang="zh-CN" altLang="en-US" sz="2000" dirty="0">
                <a:solidFill>
                  <a:prstClr val="black"/>
                </a:solidFill>
                <a:latin typeface="微软雅黑" panose="020B0503020204020204" charset="-122"/>
                <a:ea typeface="微软雅黑" panose="020B0503020204020204" charset="-122"/>
                <a:sym typeface="+mn-ea"/>
              </a:rPr>
              <a:t>正式开展社会实践活动前，要进行筹备策划和项目申报。通过学校审批后的团队项目方可开展实践。</a:t>
            </a:r>
            <a:endParaRPr lang="en-US" altLang="zh-CN" sz="2000" dirty="0">
              <a:solidFill>
                <a:prstClr val="black"/>
              </a:solidFill>
              <a:latin typeface="微软雅黑" panose="020B0503020204020204" charset="-122"/>
              <a:ea typeface="微软雅黑" panose="020B0503020204020204" charset="-122"/>
            </a:endParaRPr>
          </a:p>
          <a:p>
            <a:pPr marL="285750" indent="457200" algn="just" fontAlgn="auto">
              <a:lnSpc>
                <a:spcPct val="150000"/>
              </a:lnSpc>
              <a:buFont typeface="Wingdings" panose="05000000000000000000" pitchFamily="2" charset="2"/>
              <a:buChar char="l"/>
              <a:defRPr/>
            </a:pPr>
            <a:r>
              <a:rPr lang="zh-CN" altLang="en-US" sz="2000" dirty="0">
                <a:solidFill>
                  <a:prstClr val="black"/>
                </a:solidFill>
                <a:latin typeface="微软雅黑" panose="020B0503020204020204" charset="-122"/>
                <a:ea typeface="微软雅黑" panose="020B0503020204020204" charset="-122"/>
                <a:sym typeface="+mn-ea"/>
              </a:rPr>
              <a:t>社会实践是一项系统工程，策划与申报是其中的重要一环。</a:t>
            </a:r>
            <a:endParaRPr lang="en-US" altLang="zh-CN" sz="2000" dirty="0">
              <a:solidFill>
                <a:prstClr val="black"/>
              </a:solidFill>
              <a:latin typeface="微软雅黑" panose="020B0503020204020204" charset="-122"/>
              <a:ea typeface="微软雅黑" panose="020B0503020204020204" charset="-122"/>
            </a:endParaRPr>
          </a:p>
          <a:p>
            <a:pPr marL="285750" indent="457200" algn="just" fontAlgn="auto">
              <a:lnSpc>
                <a:spcPct val="150000"/>
              </a:lnSpc>
              <a:buFont typeface="Wingdings" panose="05000000000000000000" pitchFamily="2" charset="2"/>
              <a:buChar char="l"/>
              <a:defRPr/>
            </a:pPr>
            <a:r>
              <a:rPr lang="zh-CN" altLang="en-US" sz="2000" b="1" dirty="0">
                <a:solidFill>
                  <a:srgbClr val="FF0000"/>
                </a:solidFill>
                <a:latin typeface="微软雅黑" panose="020B0503020204020204" charset="-122"/>
                <a:ea typeface="微软雅黑" panose="020B0503020204020204" charset="-122"/>
                <a:sym typeface="+mn-ea"/>
              </a:rPr>
              <a:t>以团队实践为例，社会实践策划一般有以下几项工作：</a:t>
            </a:r>
            <a:endParaRPr lang="en-US" altLang="zh-CN" sz="2000" b="1" dirty="0">
              <a:solidFill>
                <a:srgbClr val="FF0000"/>
              </a:solidFill>
              <a:latin typeface="微软雅黑" panose="020B0503020204020204" charset="-122"/>
              <a:ea typeface="微软雅黑" panose="020B0503020204020204" charset="-122"/>
            </a:endParaRPr>
          </a:p>
          <a:p>
            <a:pPr indent="457200" algn="just" fontAlgn="auto">
              <a:lnSpc>
                <a:spcPct val="150000"/>
              </a:lnSpc>
              <a:defRPr/>
            </a:pPr>
            <a:r>
              <a:rPr lang="zh-CN" altLang="en-US" sz="2000" dirty="0">
                <a:latin typeface="微软雅黑" panose="020B0503020204020204" charset="-122"/>
                <a:ea typeface="微软雅黑" panose="020B0503020204020204" charset="-122"/>
                <a:sym typeface="+mn-ea"/>
              </a:rPr>
              <a:t>组建团队、选择联系实践地、填写和提交实践项目申报书等。</a:t>
            </a:r>
            <a:endParaRPr lang="zh-CN" altLang="en-US" sz="20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aphicFrame>
        <p:nvGraphicFramePr>
          <p:cNvPr id="28" name="图示 27"/>
          <p:cNvGraphicFramePr/>
          <p:nvPr>
            <p:custDataLst>
              <p:tags r:id="rId1"/>
            </p:custDataLst>
          </p:nvPr>
        </p:nvGraphicFramePr>
        <p:xfrm>
          <a:off x="588447" y="4636845"/>
          <a:ext cx="7967107" cy="1740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custDataLst>
              <p:tags r:id="rId7"/>
            </p:custDataLst>
          </p:nvPr>
        </p:nvSpPr>
        <p:spPr>
          <a:xfrm>
            <a:off x="1187450" y="194945"/>
            <a:ext cx="5314474" cy="507831"/>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社会实践策划的主要步骤</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îṡ1îḍe"/>
          <p:cNvSpPr/>
          <p:nvPr/>
        </p:nvSpPr>
        <p:spPr>
          <a:xfrm>
            <a:off x="2642077" y="972185"/>
            <a:ext cx="4638833"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社会实践策划的主要步骤</a:t>
            </a:r>
            <a:endParaRPr lang="zh-CN" altLang="en-US" sz="2400" b="1" dirty="0">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5"/>
          <p:cNvSpPr txBox="1"/>
          <p:nvPr>
            <p:custDataLst>
              <p:tags r:id="rId1"/>
            </p:custDataLst>
          </p:nvPr>
        </p:nvSpPr>
        <p:spPr bwMode="auto">
          <a:xfrm>
            <a:off x="222251" y="1600869"/>
            <a:ext cx="88391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zh-CN" altLang="en-US" sz="2200" dirty="0">
                <a:latin typeface="微软雅黑" panose="020B0503020204020204" charset="-122"/>
                <a:ea typeface="微软雅黑" panose="020B0503020204020204" charset="-122"/>
              </a:rPr>
              <a:t>团队实践是大学生社会实践的主要形式，团队组建有以下要求</a:t>
            </a:r>
            <a:endParaRPr lang="zh-CN" altLang="en-US" sz="2200" dirty="0">
              <a:latin typeface="微软雅黑" panose="020B0503020204020204" charset="-122"/>
              <a:ea typeface="微软雅黑" panose="020B0503020204020204" charset="-122"/>
            </a:endParaRPr>
          </a:p>
        </p:txBody>
      </p:sp>
      <p:sp>
        <p:nvSpPr>
          <p:cNvPr id="9" name="文本框 8"/>
          <p:cNvSpPr txBox="1"/>
          <p:nvPr/>
        </p:nvSpPr>
        <p:spPr>
          <a:xfrm>
            <a:off x="1019811" y="5451008"/>
            <a:ext cx="3856196" cy="276999"/>
          </a:xfrm>
          <a:prstGeom prst="rect">
            <a:avLst/>
          </a:prstGeom>
          <a:noFill/>
        </p:spPr>
        <p:txBody>
          <a:bodyPr wrap="square" rtlCol="0" anchor="t">
            <a:spAutoFit/>
          </a:bodyPr>
          <a:lstStyle/>
          <a:p>
            <a:pPr algn="l"/>
            <a:r>
              <a:rPr lang="zh-CN" altLang="en-US" sz="1200" b="1" dirty="0">
                <a:solidFill>
                  <a:schemeClr val="bg1"/>
                </a:solidFill>
                <a:latin typeface="微软雅黑" panose="020B0503020204020204" charset="-122"/>
                <a:ea typeface="微软雅黑" panose="020B0503020204020204" charset="-122"/>
                <a:sym typeface="+mn-ea"/>
              </a:rPr>
              <a:t>获准立项的团队，原则上不得进行计划、人员的变更</a:t>
            </a:r>
            <a:endParaRPr lang="zh-CN" altLang="en-US" sz="1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aphicFrame>
        <p:nvGraphicFramePr>
          <p:cNvPr id="7" name="图示 6"/>
          <p:cNvGraphicFramePr/>
          <p:nvPr/>
        </p:nvGraphicFramePr>
        <p:xfrm>
          <a:off x="500034" y="2337955"/>
          <a:ext cx="8143932" cy="4071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îṡ1îḍe"/>
          <p:cNvSpPr/>
          <p:nvPr/>
        </p:nvSpPr>
        <p:spPr>
          <a:xfrm>
            <a:off x="2642077" y="972185"/>
            <a:ext cx="3859847"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团队组建与队员招募</a:t>
            </a:r>
            <a:endParaRPr lang="zh-CN" altLang="en-US" sz="2400" b="1" dirty="0">
              <a:latin typeface="微软雅黑" panose="020B0503020204020204" charset="-122"/>
              <a:ea typeface="微软雅黑" panose="020B0503020204020204" charset="-122"/>
            </a:endParaRPr>
          </a:p>
        </p:txBody>
      </p:sp>
      <p:sp>
        <p:nvSpPr>
          <p:cNvPr id="4" name="文本框 3"/>
          <p:cNvSpPr txBox="1"/>
          <p:nvPr>
            <p:custDataLst>
              <p:tags r:id="rId7"/>
            </p:custDataLst>
          </p:nvPr>
        </p:nvSpPr>
        <p:spPr>
          <a:xfrm>
            <a:off x="1187450" y="194945"/>
            <a:ext cx="4321175" cy="507831"/>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实践项目的策划</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3" name="组合 1"/>
          <p:cNvGrpSpPr/>
          <p:nvPr/>
        </p:nvGrpSpPr>
        <p:grpSpPr bwMode="auto">
          <a:xfrm>
            <a:off x="489347" y="1860550"/>
            <a:ext cx="8165307" cy="4477722"/>
            <a:chOff x="333066" y="1121518"/>
            <a:chExt cx="8691430" cy="3573858"/>
          </a:xfrm>
        </p:grpSpPr>
        <p:grpSp>
          <p:nvGrpSpPr>
            <p:cNvPr id="58377" name="组合 13"/>
            <p:cNvGrpSpPr/>
            <p:nvPr/>
          </p:nvGrpSpPr>
          <p:grpSpPr bwMode="auto">
            <a:xfrm>
              <a:off x="333066" y="1121518"/>
              <a:ext cx="4167496" cy="3573858"/>
              <a:chOff x="4619317" y="1335816"/>
              <a:chExt cx="4167526" cy="3573883"/>
            </a:xfrm>
          </p:grpSpPr>
          <p:grpSp>
            <p:nvGrpSpPr>
              <p:cNvPr id="58379" name="组合 16"/>
              <p:cNvGrpSpPr/>
              <p:nvPr/>
            </p:nvGrpSpPr>
            <p:grpSpPr bwMode="auto">
              <a:xfrm>
                <a:off x="4619317" y="1335816"/>
                <a:ext cx="4167526" cy="3573883"/>
                <a:chOff x="3962074" y="980939"/>
                <a:chExt cx="4791401" cy="3191891"/>
              </a:xfrm>
            </p:grpSpPr>
            <p:sp>
              <p:nvSpPr>
                <p:cNvPr id="58381" name="矩形 7"/>
                <p:cNvSpPr/>
                <p:nvPr>
                  <p:custDataLst>
                    <p:tags r:id="rId1"/>
                  </p:custDataLst>
                </p:nvPr>
              </p:nvSpPr>
              <p:spPr bwMode="auto">
                <a:xfrm>
                  <a:off x="4951098" y="1120031"/>
                  <a:ext cx="2974993" cy="32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zh-CN" altLang="zh-CN" sz="2400" b="1" dirty="0">
                      <a:solidFill>
                        <a:srgbClr val="FF0000"/>
                      </a:solidFill>
                      <a:latin typeface="微软雅黑" panose="020B0503020204020204" charset="-122"/>
                      <a:ea typeface="微软雅黑" panose="020B0503020204020204" charset="-122"/>
                    </a:rPr>
                    <a:t>成员</a:t>
                  </a:r>
                  <a:r>
                    <a:rPr lang="zh-CN" altLang="en-US" sz="2400" b="1" dirty="0">
                      <a:solidFill>
                        <a:srgbClr val="FF0000"/>
                      </a:solidFill>
                      <a:latin typeface="微软雅黑" panose="020B0503020204020204" charset="-122"/>
                      <a:ea typeface="微软雅黑" panose="020B0503020204020204" charset="-122"/>
                    </a:rPr>
                    <a:t>招募方式</a:t>
                  </a:r>
                  <a:endParaRPr lang="zh-CN" altLang="en-US" sz="2400" b="1" dirty="0">
                    <a:solidFill>
                      <a:srgbClr val="FF0000"/>
                    </a:solidFill>
                    <a:latin typeface="微软雅黑" panose="020B0503020204020204" charset="-122"/>
                    <a:ea typeface="微软雅黑" panose="020B0503020204020204" charset="-122"/>
                  </a:endParaRPr>
                </a:p>
              </p:txBody>
            </p:sp>
            <p:sp>
              <p:nvSpPr>
                <p:cNvPr id="58382" name="矩形 18"/>
                <p:cNvSpPr/>
                <p:nvPr>
                  <p:custDataLst>
                    <p:tags r:id="rId2"/>
                  </p:custDataLst>
                </p:nvPr>
              </p:nvSpPr>
              <p:spPr bwMode="auto">
                <a:xfrm>
                  <a:off x="6305660" y="1558237"/>
                  <a:ext cx="2347913" cy="244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just">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1.</a:t>
                  </a:r>
                  <a:r>
                    <a:rPr lang="zh-CN" altLang="zh-CN" sz="2100" dirty="0">
                      <a:solidFill>
                        <a:srgbClr val="000000"/>
                      </a:solidFill>
                      <a:latin typeface="微软雅黑" panose="020B0503020204020204" charset="-122"/>
                      <a:ea typeface="微软雅黑" panose="020B0503020204020204" charset="-122"/>
                    </a:rPr>
                    <a:t>项目组团</a:t>
                  </a:r>
                  <a:endParaRPr lang="zh-CN" altLang="en-US" sz="2100" dirty="0">
                    <a:solidFill>
                      <a:srgbClr val="000000"/>
                    </a:solidFill>
                    <a:latin typeface="微软雅黑" panose="020B0503020204020204" charset="-122"/>
                    <a:ea typeface="微软雅黑" panose="020B0503020204020204" charset="-122"/>
                  </a:endParaRPr>
                </a:p>
                <a:p>
                  <a:pPr algn="just">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2.</a:t>
                  </a:r>
                  <a:r>
                    <a:rPr lang="zh-CN" altLang="zh-CN" sz="2100" dirty="0">
                      <a:solidFill>
                        <a:srgbClr val="000000"/>
                      </a:solidFill>
                      <a:latin typeface="微软雅黑" panose="020B0503020204020204" charset="-122"/>
                      <a:ea typeface="微软雅黑" panose="020B0503020204020204" charset="-122"/>
                    </a:rPr>
                    <a:t>兴趣组团</a:t>
                  </a:r>
                  <a:r>
                    <a:rPr lang="zh-CN" altLang="en-US" sz="2100" dirty="0">
                      <a:solidFill>
                        <a:srgbClr val="000000"/>
                      </a:solidFill>
                      <a:latin typeface="微软雅黑" panose="020B0503020204020204" charset="-122"/>
                      <a:ea typeface="微软雅黑" panose="020B0503020204020204" charset="-122"/>
                    </a:rPr>
                    <a:t> </a:t>
                  </a:r>
                  <a:endParaRPr lang="zh-CN" altLang="en-US" sz="2100" dirty="0">
                    <a:solidFill>
                      <a:srgbClr val="000000"/>
                    </a:solidFill>
                    <a:latin typeface="微软雅黑" panose="020B0503020204020204" charset="-122"/>
                    <a:ea typeface="微软雅黑" panose="020B0503020204020204" charset="-122"/>
                  </a:endParaRPr>
                </a:p>
                <a:p>
                  <a:pPr algn="just">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3.</a:t>
                  </a:r>
                  <a:r>
                    <a:rPr lang="zh-CN" altLang="zh-CN" sz="2100" dirty="0">
                      <a:solidFill>
                        <a:srgbClr val="000000"/>
                      </a:solidFill>
                      <a:latin typeface="微软雅黑" panose="020B0503020204020204" charset="-122"/>
                      <a:ea typeface="微软雅黑" panose="020B0503020204020204" charset="-122"/>
                    </a:rPr>
                    <a:t>班级组团</a:t>
                  </a:r>
                  <a:endParaRPr lang="zh-CN" altLang="en-US" sz="2100" dirty="0">
                    <a:solidFill>
                      <a:srgbClr val="000000"/>
                    </a:solidFill>
                    <a:latin typeface="微软雅黑" panose="020B0503020204020204" charset="-122"/>
                    <a:ea typeface="微软雅黑" panose="020B0503020204020204" charset="-122"/>
                  </a:endParaRPr>
                </a:p>
                <a:p>
                  <a:pPr algn="just">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4.</a:t>
                  </a:r>
                  <a:r>
                    <a:rPr lang="zh-CN" altLang="zh-CN" sz="2100" dirty="0">
                      <a:solidFill>
                        <a:srgbClr val="000000"/>
                      </a:solidFill>
                      <a:latin typeface="微软雅黑" panose="020B0503020204020204" charset="-122"/>
                      <a:ea typeface="微软雅黑" panose="020B0503020204020204" charset="-122"/>
                    </a:rPr>
                    <a:t>寝室组团</a:t>
                  </a:r>
                  <a:endParaRPr lang="zh-CN" altLang="en-US" sz="2100" dirty="0">
                    <a:solidFill>
                      <a:srgbClr val="000000"/>
                    </a:solidFill>
                    <a:latin typeface="微软雅黑" panose="020B0503020204020204" charset="-122"/>
                    <a:ea typeface="微软雅黑" panose="020B0503020204020204" charset="-122"/>
                  </a:endParaRPr>
                </a:p>
                <a:p>
                  <a:pPr algn="just">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5.</a:t>
                  </a:r>
                  <a:r>
                    <a:rPr lang="zh-CN" altLang="zh-CN" sz="2100" dirty="0">
                      <a:solidFill>
                        <a:srgbClr val="000000"/>
                      </a:solidFill>
                      <a:latin typeface="微软雅黑" panose="020B0503020204020204" charset="-122"/>
                      <a:ea typeface="微软雅黑" panose="020B0503020204020204" charset="-122"/>
                    </a:rPr>
                    <a:t>社团组团</a:t>
                  </a:r>
                  <a:endParaRPr lang="zh-CN" altLang="en-US" sz="2100" dirty="0">
                    <a:solidFill>
                      <a:srgbClr val="000000"/>
                    </a:solidFill>
                    <a:latin typeface="微软雅黑" panose="020B0503020204020204" charset="-122"/>
                    <a:ea typeface="微软雅黑" panose="020B0503020204020204" charset="-122"/>
                  </a:endParaRPr>
                </a:p>
                <a:p>
                  <a:pPr algn="just">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6.</a:t>
                  </a:r>
                  <a:r>
                    <a:rPr lang="zh-CN" altLang="zh-CN" sz="2100" dirty="0">
                      <a:solidFill>
                        <a:srgbClr val="000000"/>
                      </a:solidFill>
                      <a:latin typeface="微软雅黑" panose="020B0503020204020204" charset="-122"/>
                      <a:ea typeface="微软雅黑" panose="020B0503020204020204" charset="-122"/>
                    </a:rPr>
                    <a:t>同乡组团</a:t>
                  </a:r>
                  <a:endParaRPr lang="en-US" altLang="zh-CN" sz="2100" dirty="0">
                    <a:solidFill>
                      <a:srgbClr val="000000"/>
                    </a:solidFill>
                    <a:latin typeface="微软雅黑" panose="020B0503020204020204" charset="-122"/>
                    <a:ea typeface="微软雅黑" panose="020B0503020204020204" charset="-122"/>
                  </a:endParaRPr>
                </a:p>
                <a:p>
                  <a:pPr algn="just">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7.</a:t>
                  </a:r>
                  <a:r>
                    <a:rPr lang="zh-CN" altLang="en-US" sz="2100" dirty="0">
                      <a:solidFill>
                        <a:srgbClr val="000000"/>
                      </a:solidFill>
                      <a:latin typeface="微软雅黑" panose="020B0503020204020204" charset="-122"/>
                      <a:ea typeface="微软雅黑" panose="020B0503020204020204" charset="-122"/>
                    </a:rPr>
                    <a:t>网络招募</a:t>
                  </a:r>
                  <a:endParaRPr lang="zh-CN" altLang="en-US" sz="2100" dirty="0">
                    <a:solidFill>
                      <a:srgbClr val="000000"/>
                    </a:solidFill>
                    <a:latin typeface="微软雅黑" panose="020B0503020204020204" charset="-122"/>
                    <a:ea typeface="微软雅黑" panose="020B0503020204020204" charset="-122"/>
                  </a:endParaRPr>
                </a:p>
              </p:txBody>
            </p:sp>
            <p:sp>
              <p:nvSpPr>
                <p:cNvPr id="58383" name="矩形 19"/>
                <p:cNvSpPr/>
                <p:nvPr>
                  <p:custDataLst>
                    <p:tags r:id="rId3"/>
                  </p:custDataLst>
                </p:nvPr>
              </p:nvSpPr>
              <p:spPr bwMode="auto">
                <a:xfrm>
                  <a:off x="3962074" y="980939"/>
                  <a:ext cx="4791401" cy="3191891"/>
                </a:xfrm>
                <a:prstGeom prst="rect">
                  <a:avLst/>
                </a:prstGeom>
                <a:noFill/>
                <a:ln w="38100" algn="ctr">
                  <a:solidFill>
                    <a:srgbClr val="D4452E"/>
                  </a:solidFill>
                  <a:prstDash val="dash"/>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endParaRPr lang="zh-CN" altLang="en-US" sz="1350" dirty="0">
                    <a:solidFill>
                      <a:srgbClr val="000000"/>
                    </a:solidFill>
                    <a:latin typeface="微软雅黑" panose="020B0503020204020204" charset="-122"/>
                    <a:ea typeface="微软雅黑" panose="020B0503020204020204" charset="-122"/>
                  </a:endParaRPr>
                </a:p>
              </p:txBody>
            </p:sp>
          </p:grpSp>
          <p:pic>
            <p:nvPicPr>
              <p:cNvPr id="58380"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4739451" y="2385845"/>
                <a:ext cx="1714519" cy="17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矩形 4"/>
            <p:cNvSpPr/>
            <p:nvPr>
              <p:custDataLst>
                <p:tags r:id="rId6"/>
              </p:custDataLst>
            </p:nvPr>
          </p:nvSpPr>
          <p:spPr bwMode="auto">
            <a:xfrm>
              <a:off x="5089291" y="1121518"/>
              <a:ext cx="3935205" cy="3573858"/>
            </a:xfrm>
            <a:prstGeom prst="rect">
              <a:avLst/>
            </a:prstGeom>
            <a:solidFill>
              <a:schemeClr val="bg1"/>
            </a:solidFill>
            <a:ln w="38100" algn="ctr">
              <a:solidFill>
                <a:srgbClr val="D4452E"/>
              </a:solidFill>
              <a:prstDash val="dash"/>
              <a:miter lim="800000"/>
            </a:ln>
          </p:spPr>
          <p:txBody>
            <a:bodyPr>
              <a:noAutofit/>
            </a:bodyPr>
            <a:lstStyle/>
            <a:p>
              <a:pPr algn="ctr">
                <a:lnSpc>
                  <a:spcPct val="150000"/>
                </a:lnSpc>
                <a:spcBef>
                  <a:spcPct val="0"/>
                </a:spcBef>
                <a:defRPr/>
              </a:pPr>
              <a:r>
                <a:rPr lang="zh-CN" altLang="zh-CN" sz="2400" b="1" dirty="0">
                  <a:solidFill>
                    <a:srgbClr val="FF0000"/>
                  </a:solidFill>
                  <a:latin typeface="微软雅黑" panose="020B0503020204020204" charset="-122"/>
                  <a:ea typeface="微软雅黑" panose="020B0503020204020204" charset="-122"/>
                </a:rPr>
                <a:t>成员</a:t>
              </a:r>
              <a:r>
                <a:rPr lang="zh-CN" altLang="en-US" sz="2400" b="1" dirty="0">
                  <a:solidFill>
                    <a:srgbClr val="FF0000"/>
                  </a:solidFill>
                  <a:latin typeface="微软雅黑" panose="020B0503020204020204" charset="-122"/>
                  <a:ea typeface="微软雅黑" panose="020B0503020204020204" charset="-122"/>
                </a:rPr>
                <a:t>招募</a:t>
              </a:r>
              <a:r>
                <a:rPr lang="zh-CN" altLang="zh-CN" sz="2400" b="1" dirty="0">
                  <a:solidFill>
                    <a:srgbClr val="FF0000"/>
                  </a:solidFill>
                  <a:latin typeface="微软雅黑" panose="020B0503020204020204" charset="-122"/>
                  <a:ea typeface="微软雅黑" panose="020B0503020204020204" charset="-122"/>
                </a:rPr>
                <a:t>的</a:t>
              </a:r>
              <a:r>
                <a:rPr lang="zh-CN" altLang="en-US" sz="2400" b="1" dirty="0">
                  <a:solidFill>
                    <a:srgbClr val="FF0000"/>
                  </a:solidFill>
                  <a:latin typeface="微软雅黑" panose="020B0503020204020204" charset="-122"/>
                  <a:ea typeface="微软雅黑" panose="020B0503020204020204" charset="-122"/>
                </a:rPr>
                <a:t>要点提示</a:t>
              </a:r>
              <a:endParaRPr lang="en-US" altLang="zh-CN" sz="2100" dirty="0">
                <a:solidFill>
                  <a:srgbClr val="000000"/>
                </a:solidFill>
                <a:latin typeface="微软雅黑" panose="020B0503020204020204" charset="-122"/>
                <a:ea typeface="微软雅黑" panose="020B0503020204020204" charset="-122"/>
              </a:endParaRPr>
            </a:p>
            <a:p>
              <a:pPr marL="457200" lvl="4" indent="-457200">
                <a:lnSpc>
                  <a:spcPct val="150000"/>
                </a:lnSpc>
                <a:spcBef>
                  <a:spcPct val="20000"/>
                </a:spcBef>
                <a:spcAft>
                  <a:spcPts val="225"/>
                </a:spcAft>
                <a:buFont typeface="+mj-lt"/>
                <a:buAutoNum type="arabicPeriod"/>
                <a:defRPr/>
              </a:pPr>
              <a:r>
                <a:rPr lang="zh-CN" altLang="zh-CN" sz="2100" dirty="0">
                  <a:solidFill>
                    <a:srgbClr val="000000"/>
                  </a:solidFill>
                  <a:latin typeface="微软雅黑" panose="020B0503020204020204" charset="-122"/>
                  <a:ea typeface="微软雅黑" panose="020B0503020204020204" charset="-122"/>
                </a:rPr>
                <a:t>具有相对统一的课题意向</a:t>
              </a:r>
              <a:endParaRPr lang="en-US" altLang="zh-CN" sz="2100" dirty="0">
                <a:solidFill>
                  <a:srgbClr val="000000"/>
                </a:solidFill>
                <a:latin typeface="微软雅黑" panose="020B0503020204020204" charset="-122"/>
                <a:ea typeface="微软雅黑" panose="020B0503020204020204" charset="-122"/>
              </a:endParaRPr>
            </a:p>
            <a:p>
              <a:pPr marL="457200" lvl="4" indent="-457200">
                <a:lnSpc>
                  <a:spcPct val="150000"/>
                </a:lnSpc>
                <a:spcBef>
                  <a:spcPct val="20000"/>
                </a:spcBef>
                <a:spcAft>
                  <a:spcPts val="225"/>
                </a:spcAft>
                <a:buFont typeface="+mj-lt"/>
                <a:buAutoNum type="arabicPeriod"/>
                <a:defRPr/>
              </a:pPr>
              <a:r>
                <a:rPr lang="zh-CN" altLang="en-US" sz="2100" dirty="0">
                  <a:solidFill>
                    <a:srgbClr val="000000"/>
                  </a:solidFill>
                  <a:latin typeface="微软雅黑" panose="020B0503020204020204" charset="-122"/>
                  <a:ea typeface="微软雅黑" panose="020B0503020204020204" charset="-122"/>
                </a:rPr>
                <a:t>协调成员数量、性别比例  年级结构、专业搭配等</a:t>
              </a:r>
              <a:endParaRPr lang="en-US" altLang="zh-CN" sz="2100" dirty="0">
                <a:solidFill>
                  <a:srgbClr val="000000"/>
                </a:solidFill>
                <a:latin typeface="微软雅黑" panose="020B0503020204020204" charset="-122"/>
                <a:ea typeface="微软雅黑" panose="020B0503020204020204" charset="-122"/>
              </a:endParaRPr>
            </a:p>
            <a:p>
              <a:pPr marL="457200" lvl="4" indent="-457200">
                <a:lnSpc>
                  <a:spcPct val="150000"/>
                </a:lnSpc>
                <a:spcBef>
                  <a:spcPct val="20000"/>
                </a:spcBef>
                <a:spcAft>
                  <a:spcPts val="225"/>
                </a:spcAft>
                <a:buFont typeface="+mj-lt"/>
                <a:buAutoNum type="arabicPeriod"/>
                <a:defRPr/>
              </a:pPr>
              <a:r>
                <a:rPr lang="zh-CN" altLang="en-US" sz="2100" dirty="0">
                  <a:solidFill>
                    <a:srgbClr val="000000"/>
                  </a:solidFill>
                  <a:latin typeface="微软雅黑" panose="020B0503020204020204" charset="-122"/>
                  <a:ea typeface="微软雅黑" panose="020B0503020204020204" charset="-122"/>
                </a:rPr>
                <a:t>考虑成员性格特点、个人  特长等隐性条件</a:t>
              </a:r>
              <a:endParaRPr lang="en-US" altLang="zh-CN" sz="2100" dirty="0">
                <a:solidFill>
                  <a:srgbClr val="000000"/>
                </a:solidFill>
                <a:latin typeface="微软雅黑" panose="020B0503020204020204" charset="-122"/>
                <a:ea typeface="微软雅黑" panose="020B0503020204020204" charset="-122"/>
              </a:endParaRPr>
            </a:p>
            <a:p>
              <a:pPr marL="270510" indent="-270510">
                <a:lnSpc>
                  <a:spcPct val="150000"/>
                </a:lnSpc>
                <a:spcBef>
                  <a:spcPct val="20000"/>
                </a:spcBef>
                <a:spcAft>
                  <a:spcPts val="450"/>
                </a:spcAft>
                <a:defRPr/>
              </a:pPr>
              <a:endParaRPr lang="en-US" altLang="zh-CN" sz="600" b="1" dirty="0">
                <a:solidFill>
                  <a:srgbClr val="000000"/>
                </a:solidFill>
                <a:latin typeface="微软雅黑" panose="020B0503020204020204" charset="-122"/>
                <a:ea typeface="微软雅黑" panose="020B0503020204020204" charset="-122"/>
              </a:endParaRPr>
            </a:p>
            <a:p>
              <a:pPr marL="270510" indent="-270510">
                <a:lnSpc>
                  <a:spcPct val="150000"/>
                </a:lnSpc>
                <a:spcBef>
                  <a:spcPct val="20000"/>
                </a:spcBef>
                <a:spcAft>
                  <a:spcPts val="450"/>
                </a:spcAft>
                <a:defRPr/>
              </a:pPr>
              <a:endParaRPr lang="en-US" altLang="zh-CN" sz="600" b="1" dirty="0">
                <a:solidFill>
                  <a:srgbClr val="000000"/>
                </a:solidFill>
                <a:latin typeface="微软雅黑" panose="020B0503020204020204" charset="-122"/>
                <a:ea typeface="微软雅黑" panose="020B0503020204020204" charset="-122"/>
              </a:endParaRPr>
            </a:p>
          </p:txBody>
        </p:sp>
      </p:grpSp>
      <p:sp>
        <p:nvSpPr>
          <p:cNvPr id="4" name="îṡ1îḍe"/>
          <p:cNvSpPr/>
          <p:nvPr/>
        </p:nvSpPr>
        <p:spPr>
          <a:xfrm>
            <a:off x="2642077" y="972185"/>
            <a:ext cx="3859847"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团队组建与队员招募</a:t>
            </a:r>
            <a:endParaRPr lang="zh-CN" altLang="en-US" sz="2400" b="1" dirty="0">
              <a:latin typeface="微软雅黑" panose="020B0503020204020204" charset="-122"/>
              <a:ea typeface="微软雅黑" panose="020B0503020204020204" charset="-122"/>
            </a:endParaRPr>
          </a:p>
        </p:txBody>
      </p:sp>
      <p:sp>
        <p:nvSpPr>
          <p:cNvPr id="2" name="文本框 1"/>
          <p:cNvSpPr txBox="1"/>
          <p:nvPr>
            <p:custDataLst>
              <p:tags r:id="rId7"/>
            </p:custDataLst>
          </p:nvPr>
        </p:nvSpPr>
        <p:spPr>
          <a:xfrm>
            <a:off x="1187450" y="194945"/>
            <a:ext cx="4321175" cy="506730"/>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实践项目的策划</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3" name="组合 1"/>
          <p:cNvGrpSpPr/>
          <p:nvPr/>
        </p:nvGrpSpPr>
        <p:grpSpPr bwMode="auto">
          <a:xfrm>
            <a:off x="489347" y="1860550"/>
            <a:ext cx="8165307" cy="4477722"/>
            <a:chOff x="333066" y="1121518"/>
            <a:chExt cx="8691430" cy="3573858"/>
          </a:xfrm>
        </p:grpSpPr>
        <p:grpSp>
          <p:nvGrpSpPr>
            <p:cNvPr id="58377" name="组合 13"/>
            <p:cNvGrpSpPr/>
            <p:nvPr/>
          </p:nvGrpSpPr>
          <p:grpSpPr bwMode="auto">
            <a:xfrm>
              <a:off x="333066" y="1121518"/>
              <a:ext cx="4167496" cy="3573858"/>
              <a:chOff x="4619317" y="1335816"/>
              <a:chExt cx="4167526" cy="3573883"/>
            </a:xfrm>
          </p:grpSpPr>
          <p:grpSp>
            <p:nvGrpSpPr>
              <p:cNvPr id="58379" name="组合 16"/>
              <p:cNvGrpSpPr/>
              <p:nvPr/>
            </p:nvGrpSpPr>
            <p:grpSpPr bwMode="auto">
              <a:xfrm>
                <a:off x="4619317" y="1335816"/>
                <a:ext cx="4167526" cy="3573883"/>
                <a:chOff x="3962074" y="980939"/>
                <a:chExt cx="4791401" cy="3191891"/>
              </a:xfrm>
            </p:grpSpPr>
            <p:sp>
              <p:nvSpPr>
                <p:cNvPr id="58381" name="矩形 7"/>
                <p:cNvSpPr/>
                <p:nvPr>
                  <p:custDataLst>
                    <p:tags r:id="rId1"/>
                  </p:custDataLst>
                </p:nvPr>
              </p:nvSpPr>
              <p:spPr bwMode="auto">
                <a:xfrm>
                  <a:off x="5076987" y="1223239"/>
                  <a:ext cx="2974993" cy="32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zh-CN" altLang="en-US" sz="2400" b="1" dirty="0">
                      <a:solidFill>
                        <a:srgbClr val="FF0000"/>
                      </a:solidFill>
                      <a:latin typeface="微软雅黑" panose="020B0503020204020204" charset="-122"/>
                      <a:ea typeface="微软雅黑" panose="020B0503020204020204" charset="-122"/>
                    </a:rPr>
                    <a:t>指导老师来源</a:t>
                  </a:r>
                  <a:endParaRPr lang="zh-CN" altLang="en-US" sz="2400" b="1" dirty="0">
                    <a:solidFill>
                      <a:srgbClr val="FF0000"/>
                    </a:solidFill>
                    <a:latin typeface="微软雅黑" panose="020B0503020204020204" charset="-122"/>
                    <a:ea typeface="微软雅黑" panose="020B0503020204020204" charset="-122"/>
                  </a:endParaRPr>
                </a:p>
              </p:txBody>
            </p:sp>
            <p:sp>
              <p:nvSpPr>
                <p:cNvPr id="58382" name="矩形 18"/>
                <p:cNvSpPr/>
                <p:nvPr>
                  <p:custDataLst>
                    <p:tags r:id="rId2"/>
                  </p:custDataLst>
                </p:nvPr>
              </p:nvSpPr>
              <p:spPr bwMode="auto">
                <a:xfrm>
                  <a:off x="6238467" y="1677618"/>
                  <a:ext cx="2347913" cy="20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1.</a:t>
                  </a:r>
                  <a:r>
                    <a:rPr lang="zh-CN" altLang="en-US" sz="2100" dirty="0">
                      <a:solidFill>
                        <a:srgbClr val="000000"/>
                      </a:solidFill>
                      <a:latin typeface="微软雅黑" panose="020B0503020204020204" charset="-122"/>
                      <a:ea typeface="微软雅黑" panose="020B0503020204020204" charset="-122"/>
                    </a:rPr>
                    <a:t>思政课教师</a:t>
                  </a:r>
                  <a:endParaRPr lang="en-US" altLang="zh-CN" sz="2100" dirty="0">
                    <a:solidFill>
                      <a:srgbClr val="000000"/>
                    </a:solidFill>
                    <a:latin typeface="微软雅黑" panose="020B0503020204020204" charset="-122"/>
                    <a:ea typeface="微软雅黑" panose="020B0503020204020204" charset="-122"/>
                  </a:endParaRPr>
                </a:p>
                <a:p>
                  <a:pPr>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2.</a:t>
                  </a:r>
                  <a:r>
                    <a:rPr lang="zh-CN" altLang="en-US" sz="2100" dirty="0">
                      <a:solidFill>
                        <a:srgbClr val="000000"/>
                      </a:solidFill>
                      <a:latin typeface="微软雅黑" panose="020B0503020204020204" charset="-122"/>
                      <a:ea typeface="微软雅黑" panose="020B0503020204020204" charset="-122"/>
                    </a:rPr>
                    <a:t>任课教师</a:t>
                  </a:r>
                  <a:endParaRPr lang="zh-CN" altLang="en-US" sz="2100" dirty="0">
                    <a:solidFill>
                      <a:srgbClr val="000000"/>
                    </a:solidFill>
                    <a:latin typeface="微软雅黑" panose="020B0503020204020204" charset="-122"/>
                    <a:ea typeface="微软雅黑" panose="020B0503020204020204" charset="-122"/>
                  </a:endParaRPr>
                </a:p>
                <a:p>
                  <a:pPr>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3.</a:t>
                  </a:r>
                  <a:r>
                    <a:rPr lang="zh-CN" altLang="en-US" sz="2100" dirty="0">
                      <a:solidFill>
                        <a:srgbClr val="000000"/>
                      </a:solidFill>
                      <a:latin typeface="微软雅黑" panose="020B0503020204020204" charset="-122"/>
                      <a:ea typeface="微软雅黑" panose="020B0503020204020204" charset="-122"/>
                    </a:rPr>
                    <a:t>党政干部</a:t>
                  </a:r>
                  <a:endParaRPr lang="en-US" altLang="zh-CN" sz="2100" dirty="0">
                    <a:solidFill>
                      <a:srgbClr val="000000"/>
                    </a:solidFill>
                    <a:latin typeface="微软雅黑" panose="020B0503020204020204" charset="-122"/>
                    <a:ea typeface="微软雅黑" panose="020B0503020204020204" charset="-122"/>
                  </a:endParaRPr>
                </a:p>
                <a:p>
                  <a:pPr>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4.</a:t>
                  </a:r>
                  <a:r>
                    <a:rPr lang="zh-CN" altLang="en-US" sz="2100" dirty="0">
                      <a:solidFill>
                        <a:srgbClr val="000000"/>
                      </a:solidFill>
                      <a:latin typeface="微软雅黑" panose="020B0503020204020204" charset="-122"/>
                      <a:ea typeface="微软雅黑" panose="020B0503020204020204" charset="-122"/>
                    </a:rPr>
                    <a:t>学生辅导员</a:t>
                  </a:r>
                  <a:endParaRPr lang="en-US" altLang="zh-CN" sz="2100" dirty="0">
                    <a:solidFill>
                      <a:srgbClr val="000000"/>
                    </a:solidFill>
                    <a:latin typeface="微软雅黑" panose="020B0503020204020204" charset="-122"/>
                    <a:ea typeface="微软雅黑" panose="020B0503020204020204" charset="-122"/>
                  </a:endParaRPr>
                </a:p>
                <a:p>
                  <a:pPr>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5.</a:t>
                  </a:r>
                  <a:r>
                    <a:rPr lang="zh-CN" altLang="en-US" sz="2100" dirty="0">
                      <a:solidFill>
                        <a:srgbClr val="000000"/>
                      </a:solidFill>
                      <a:latin typeface="微软雅黑" panose="020B0503020204020204" charset="-122"/>
                      <a:ea typeface="微软雅黑" panose="020B0503020204020204" charset="-122"/>
                    </a:rPr>
                    <a:t>班导师</a:t>
                  </a:r>
                  <a:endParaRPr lang="en-US" altLang="zh-CN" sz="2100" dirty="0">
                    <a:solidFill>
                      <a:srgbClr val="000000"/>
                    </a:solidFill>
                    <a:latin typeface="微软雅黑" panose="020B0503020204020204" charset="-122"/>
                    <a:ea typeface="微软雅黑" panose="020B0503020204020204" charset="-122"/>
                  </a:endParaRPr>
                </a:p>
                <a:p>
                  <a:pPr>
                    <a:lnSpc>
                      <a:spcPct val="150000"/>
                    </a:lnSpc>
                    <a:spcBef>
                      <a:spcPct val="0"/>
                    </a:spcBef>
                    <a:buFontTx/>
                    <a:buNone/>
                  </a:pPr>
                  <a:r>
                    <a:rPr lang="en-US" altLang="zh-CN" sz="2100" dirty="0">
                      <a:solidFill>
                        <a:srgbClr val="000000"/>
                      </a:solidFill>
                      <a:latin typeface="微软雅黑" panose="020B0503020204020204" charset="-122"/>
                      <a:ea typeface="微软雅黑" panose="020B0503020204020204" charset="-122"/>
                    </a:rPr>
                    <a:t>6.</a:t>
                  </a:r>
                  <a:r>
                    <a:rPr lang="zh-CN" altLang="en-US" sz="2100" dirty="0">
                      <a:solidFill>
                        <a:srgbClr val="000000"/>
                      </a:solidFill>
                      <a:latin typeface="微软雅黑" panose="020B0503020204020204" charset="-122"/>
                      <a:ea typeface="微软雅黑" panose="020B0503020204020204" charset="-122"/>
                    </a:rPr>
                    <a:t>其他</a:t>
                  </a:r>
                  <a:endParaRPr lang="zh-CN" altLang="en-US" sz="2100" dirty="0">
                    <a:solidFill>
                      <a:srgbClr val="000000"/>
                    </a:solidFill>
                    <a:latin typeface="微软雅黑" panose="020B0503020204020204" charset="-122"/>
                    <a:ea typeface="微软雅黑" panose="020B0503020204020204" charset="-122"/>
                  </a:endParaRPr>
                </a:p>
              </p:txBody>
            </p:sp>
            <p:sp>
              <p:nvSpPr>
                <p:cNvPr id="58383" name="矩形 19"/>
                <p:cNvSpPr/>
                <p:nvPr>
                  <p:custDataLst>
                    <p:tags r:id="rId3"/>
                  </p:custDataLst>
                </p:nvPr>
              </p:nvSpPr>
              <p:spPr bwMode="auto">
                <a:xfrm>
                  <a:off x="3962074" y="980939"/>
                  <a:ext cx="4791401" cy="3191891"/>
                </a:xfrm>
                <a:prstGeom prst="rect">
                  <a:avLst/>
                </a:prstGeom>
                <a:noFill/>
                <a:ln w="38100" algn="ctr">
                  <a:solidFill>
                    <a:srgbClr val="D4452E"/>
                  </a:solidFill>
                  <a:prstDash val="dash"/>
                  <a:miter lim="800000"/>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endParaRPr lang="zh-CN" altLang="en-US" sz="1350" dirty="0">
                    <a:solidFill>
                      <a:srgbClr val="000000"/>
                    </a:solidFill>
                    <a:latin typeface="微软雅黑" panose="020B0503020204020204" charset="-122"/>
                    <a:ea typeface="微软雅黑" panose="020B0503020204020204" charset="-122"/>
                  </a:endParaRPr>
                </a:p>
              </p:txBody>
            </p:sp>
          </p:grpSp>
          <p:pic>
            <p:nvPicPr>
              <p:cNvPr id="58380"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4739450" y="2385845"/>
                <a:ext cx="1714519" cy="17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矩形 4"/>
            <p:cNvSpPr/>
            <p:nvPr>
              <p:custDataLst>
                <p:tags r:id="rId6"/>
              </p:custDataLst>
            </p:nvPr>
          </p:nvSpPr>
          <p:spPr bwMode="auto">
            <a:xfrm>
              <a:off x="5089291" y="1121518"/>
              <a:ext cx="3935205" cy="3573858"/>
            </a:xfrm>
            <a:prstGeom prst="rect">
              <a:avLst/>
            </a:prstGeom>
            <a:solidFill>
              <a:schemeClr val="bg1"/>
            </a:solidFill>
            <a:ln w="38100" algn="ctr">
              <a:solidFill>
                <a:srgbClr val="D4452E"/>
              </a:solidFill>
              <a:prstDash val="dash"/>
              <a:miter lim="800000"/>
            </a:ln>
          </p:spPr>
          <p:txBody>
            <a:bodyPr>
              <a:noAutofit/>
            </a:bodyPr>
            <a:lstStyle/>
            <a:p>
              <a:pPr algn="ctr">
                <a:lnSpc>
                  <a:spcPct val="150000"/>
                </a:lnSpc>
                <a:spcBef>
                  <a:spcPct val="0"/>
                </a:spcBef>
                <a:defRPr/>
              </a:pPr>
              <a:r>
                <a:rPr lang="zh-CN" altLang="en-US" sz="2400" b="1" dirty="0">
                  <a:solidFill>
                    <a:srgbClr val="FF0000"/>
                  </a:solidFill>
                  <a:latin typeface="微软雅黑" panose="020B0503020204020204" charset="-122"/>
                  <a:ea typeface="微软雅黑" panose="020B0503020204020204" charset="-122"/>
                </a:rPr>
                <a:t>联系邀请指导教师</a:t>
              </a:r>
              <a:endParaRPr lang="zh-CN" altLang="en-US" sz="2400" b="1" dirty="0">
                <a:solidFill>
                  <a:srgbClr val="FF0000"/>
                </a:solidFill>
                <a:latin typeface="微软雅黑" panose="020B0503020204020204" charset="-122"/>
                <a:ea typeface="微软雅黑" panose="020B0503020204020204" charset="-122"/>
              </a:endParaRPr>
            </a:p>
            <a:p>
              <a:pPr algn="ctr">
                <a:lnSpc>
                  <a:spcPct val="150000"/>
                </a:lnSpc>
                <a:spcBef>
                  <a:spcPct val="0"/>
                </a:spcBef>
                <a:defRPr/>
              </a:pPr>
              <a:r>
                <a:rPr lang="zh-CN" altLang="en-US" sz="2400" b="1" dirty="0">
                  <a:solidFill>
                    <a:srgbClr val="FF0000"/>
                  </a:solidFill>
                  <a:latin typeface="微软雅黑" panose="020B0503020204020204" charset="-122"/>
                  <a:ea typeface="微软雅黑" panose="020B0503020204020204" charset="-122"/>
                </a:rPr>
                <a:t>的要点提示</a:t>
              </a:r>
              <a:endParaRPr lang="zh-CN" altLang="en-US" sz="2400" b="1" dirty="0">
                <a:solidFill>
                  <a:srgbClr val="FF0000"/>
                </a:solidFill>
                <a:latin typeface="微软雅黑" panose="020B0503020204020204" charset="-122"/>
                <a:ea typeface="微软雅黑" panose="020B0503020204020204" charset="-122"/>
              </a:endParaRPr>
            </a:p>
            <a:p>
              <a:pPr marL="457200" lvl="4" indent="-457200">
                <a:lnSpc>
                  <a:spcPct val="150000"/>
                </a:lnSpc>
                <a:spcBef>
                  <a:spcPct val="20000"/>
                </a:spcBef>
                <a:spcAft>
                  <a:spcPts val="225"/>
                </a:spcAft>
                <a:buFont typeface="+mj-lt"/>
                <a:buAutoNum type="arabicPeriod"/>
                <a:defRPr/>
              </a:pPr>
              <a:r>
                <a:rPr lang="zh-CN" altLang="en-US" sz="2100" dirty="0">
                  <a:solidFill>
                    <a:srgbClr val="000000"/>
                  </a:solidFill>
                  <a:latin typeface="微软雅黑" panose="020B0503020204020204" charset="-122"/>
                  <a:ea typeface="微软雅黑" panose="020B0503020204020204" charset="-122"/>
                </a:rPr>
                <a:t>遵循权责明确、双方自愿、理解互信的原则邀请指导教师</a:t>
              </a:r>
              <a:endParaRPr lang="zh-CN" altLang="en-US" sz="2100" dirty="0">
                <a:solidFill>
                  <a:srgbClr val="000000"/>
                </a:solidFill>
                <a:latin typeface="微软雅黑" panose="020B0503020204020204" charset="-122"/>
                <a:ea typeface="微软雅黑" panose="020B0503020204020204" charset="-122"/>
              </a:endParaRPr>
            </a:p>
            <a:p>
              <a:pPr marL="457200" lvl="4" indent="-457200">
                <a:lnSpc>
                  <a:spcPct val="150000"/>
                </a:lnSpc>
                <a:spcBef>
                  <a:spcPct val="20000"/>
                </a:spcBef>
                <a:spcAft>
                  <a:spcPts val="225"/>
                </a:spcAft>
                <a:buFont typeface="+mj-lt"/>
                <a:buAutoNum type="arabicPeriod"/>
                <a:defRPr/>
              </a:pPr>
              <a:r>
                <a:rPr lang="zh-CN" altLang="en-US" sz="2100" dirty="0">
                  <a:solidFill>
                    <a:srgbClr val="000000"/>
                  </a:solidFill>
                  <a:latin typeface="微软雅黑" panose="020B0503020204020204" charset="-122"/>
                  <a:ea typeface="微软雅黑" panose="020B0503020204020204" charset="-122"/>
                </a:rPr>
                <a:t>指导教师应与实践选题方向有一定的相关性</a:t>
              </a:r>
              <a:endParaRPr lang="zh-CN" altLang="en-US" sz="2100" dirty="0">
                <a:solidFill>
                  <a:srgbClr val="000000"/>
                </a:solidFill>
                <a:latin typeface="微软雅黑" panose="020B0503020204020204" charset="-122"/>
                <a:ea typeface="微软雅黑" panose="020B0503020204020204" charset="-122"/>
              </a:endParaRPr>
            </a:p>
            <a:p>
              <a:pPr marL="270510" indent="-270510">
                <a:lnSpc>
                  <a:spcPct val="150000"/>
                </a:lnSpc>
                <a:spcBef>
                  <a:spcPct val="20000"/>
                </a:spcBef>
                <a:spcAft>
                  <a:spcPts val="450"/>
                </a:spcAft>
                <a:defRPr/>
              </a:pPr>
              <a:endParaRPr lang="en-US" altLang="zh-CN" sz="600" b="1" dirty="0">
                <a:solidFill>
                  <a:srgbClr val="000000"/>
                </a:solidFill>
                <a:latin typeface="微软雅黑" panose="020B0503020204020204" charset="-122"/>
                <a:ea typeface="微软雅黑" panose="020B0503020204020204" charset="-122"/>
              </a:endParaRPr>
            </a:p>
            <a:p>
              <a:pPr marL="270510" indent="-270510">
                <a:lnSpc>
                  <a:spcPct val="150000"/>
                </a:lnSpc>
                <a:spcBef>
                  <a:spcPct val="20000"/>
                </a:spcBef>
                <a:spcAft>
                  <a:spcPts val="450"/>
                </a:spcAft>
                <a:defRPr/>
              </a:pPr>
              <a:endParaRPr lang="en-US" altLang="zh-CN" sz="600" b="1" dirty="0">
                <a:solidFill>
                  <a:srgbClr val="000000"/>
                </a:solidFill>
                <a:latin typeface="微软雅黑" panose="020B0503020204020204" charset="-122"/>
                <a:ea typeface="微软雅黑" panose="020B0503020204020204" charset="-122"/>
              </a:endParaRPr>
            </a:p>
          </p:txBody>
        </p:sp>
      </p:grpSp>
      <p:sp>
        <p:nvSpPr>
          <p:cNvPr id="4" name="îṡ1îḍe"/>
          <p:cNvSpPr/>
          <p:nvPr/>
        </p:nvSpPr>
        <p:spPr>
          <a:xfrm>
            <a:off x="2642077" y="972185"/>
            <a:ext cx="3859847"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指导老师的邀请</a:t>
            </a:r>
            <a:endParaRPr lang="zh-CN" altLang="en-US" sz="2400" b="1" dirty="0">
              <a:latin typeface="微软雅黑" panose="020B0503020204020204" charset="-122"/>
              <a:ea typeface="微软雅黑" panose="020B0503020204020204" charset="-122"/>
            </a:endParaRPr>
          </a:p>
        </p:txBody>
      </p:sp>
      <p:sp>
        <p:nvSpPr>
          <p:cNvPr id="2" name="文本框 1"/>
          <p:cNvSpPr txBox="1"/>
          <p:nvPr>
            <p:custDataLst>
              <p:tags r:id="rId7"/>
            </p:custDataLst>
          </p:nvPr>
        </p:nvSpPr>
        <p:spPr>
          <a:xfrm>
            <a:off x="1187450" y="194945"/>
            <a:ext cx="4321175" cy="506730"/>
          </a:xfrm>
          <a:prstGeom prst="rect">
            <a:avLst/>
          </a:prstGeom>
          <a:noFill/>
        </p:spPr>
        <p:txBody>
          <a:bodyPr wrap="square" rtlCol="0">
            <a:spAutoFit/>
          </a:bodyPr>
          <a:lstStyle/>
          <a:p>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实践项目的策划</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PA" val="v5.2.11"/>
</p:tagLst>
</file>

<file path=ppt/tags/tag101.xml><?xml version="1.0" encoding="utf-8"?>
<p:tagLst xmlns:p="http://schemas.openxmlformats.org/presentationml/2006/main">
  <p:tag name="PA" val="v5.2.11"/>
</p:tagLst>
</file>

<file path=ppt/tags/tag102.xml><?xml version="1.0" encoding="utf-8"?>
<p:tagLst xmlns:p="http://schemas.openxmlformats.org/presentationml/2006/main">
  <p:tag name="PA" val="v5.2.11"/>
</p:tagLst>
</file>

<file path=ppt/tags/tag103.xml><?xml version="1.0" encoding="utf-8"?>
<p:tagLst xmlns:p="http://schemas.openxmlformats.org/presentationml/2006/main">
  <p:tag name="PA" val="v5.2.11"/>
</p:tagLst>
</file>

<file path=ppt/tags/tag104.xml><?xml version="1.0" encoding="utf-8"?>
<p:tagLst xmlns:p="http://schemas.openxmlformats.org/presentationml/2006/main">
  <p:tag name="PA" val="v5.2.11"/>
</p:tagLst>
</file>

<file path=ppt/tags/tag105.xml><?xml version="1.0" encoding="utf-8"?>
<p:tagLst xmlns:p="http://schemas.openxmlformats.org/presentationml/2006/main">
  <p:tag name="PA" val="v5.2.11"/>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 name="KSO_WM_DIAGRAM_VIRTUALLY_FRAME" val="{&quot;height&quot;:213.3374803149606,&quot;left&quot;:253.12503937007872,&quot;top&quot;:187.72503937007872,&quot;width&quot;:448.5374803149607}"/>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 name="KSO_WM_DIAGRAM_VIRTUALLY_FRAME" val="{&quot;height&quot;:213.3374803149606,&quot;left&quot;:253.12503937007872,&quot;top&quot;:187.72503937007872,&quot;width&quot;:448.5374803149607}"/>
</p:tagLst>
</file>

<file path=ppt/tags/tag111.xml><?xml version="1.0" encoding="utf-8"?>
<p:tagLst xmlns:p="http://schemas.openxmlformats.org/presentationml/2006/main">
  <p:tag name="KSO_WM_BEAUTIFY_FLAG" val=""/>
  <p:tag name="KSO_WM_DIAGRAM_VIRTUALLY_FRAME" val="{&quot;height&quot;:213.3374803149606,&quot;left&quot;:253.12503937007872,&quot;top&quot;:187.72503937007872,&quot;width&quot;:448.5374803149607}"/>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 name="KSO_WM_DIAGRAM_VIRTUALLY_FRAME" val="{&quot;height&quot;:213.3374803149606,&quot;left&quot;:253.12503937007872,&quot;top&quot;:187.72503937007872,&quot;width&quot;:448.5374803149607}"/>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UNIT_PLACING_PICTURE_USER_VIEWPORT" val="{&quot;height&quot;:4050,&quot;width&quot;:4770}"/>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UNIT_TABLE_BEAUTIFY" val="smartTable{9a869af4-6146-444b-a16a-4202ea655cf7}"/>
  <p:tag name="KSO_WM_BEAUTIFY_FLAG" val=""/>
  <p:tag name="TABLE_ENDDRAG_ORIGIN_RECT" val="718*348"/>
  <p:tag name="TABLE_ENDDRAG_RECT" val="119*127*718*348"/>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UNIT_PLACING_PICTURE_USER_VIEWPORT" val="{&quot;height&quot;:10455,&quot;width&quot;:7500}"/>
  <p:tag name="KSO_WM_BEAUTIFY_FLAG" val=""/>
</p:tagLst>
</file>

<file path=ppt/tags/tag202.xml><?xml version="1.0" encoding="utf-8"?>
<p:tagLst xmlns:p="http://schemas.openxmlformats.org/presentationml/2006/main">
  <p:tag name="KSO_WM_UNIT_PLACING_PICTURE_USER_VIEWPORT" val="{&quot;height&quot;:5181,&quot;width&quot;:3583}"/>
  <p:tag name="KSO_WM_BEAUTIFY_FLAG" val=""/>
</p:tagLst>
</file>

<file path=ppt/tags/tag203.xml><?xml version="1.0" encoding="utf-8"?>
<p:tagLst xmlns:p="http://schemas.openxmlformats.org/presentationml/2006/main">
  <p:tag name="KSO_WM_UNIT_PLACING_PICTURE_USER_VIEWPORT" val="{&quot;height&quot;:3865,&quot;width&quot;:2668}"/>
  <p:tag name="KSO_WM_BEAUTIFY_FLAG" val=""/>
</p:tagLst>
</file>

<file path=ppt/tags/tag204.xml><?xml version="1.0" encoding="utf-8"?>
<p:tagLst xmlns:p="http://schemas.openxmlformats.org/presentationml/2006/main">
  <p:tag name="PA" val="v5.2.11"/>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UNIT_PLACING_PICTURE_USER_VIEWPORT" val="{&quot;height&quot;:3780,&quot;width&quot;:2812}"/>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COMMONDATA" val="eyJoZGlkIjoiZTU2NjI5ZDFkZjY2NTU5OWI3MmRkOGI5ZjE5ZjE2YTUifQ=="/>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PA" val="v5.2.11"/>
</p:tagLst>
</file>

<file path=ppt/tags/tag89.xml><?xml version="1.0" encoding="utf-8"?>
<p:tagLst xmlns:p="http://schemas.openxmlformats.org/presentationml/2006/main">
  <p:tag name="PA" val="v5.2.1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PA" val="v5.2.11"/>
</p:tagLst>
</file>

<file path=ppt/tags/tag91.xml><?xml version="1.0" encoding="utf-8"?>
<p:tagLst xmlns:p="http://schemas.openxmlformats.org/presentationml/2006/main">
  <p:tag name="PA" val="v5.2.11"/>
</p:tagLst>
</file>

<file path=ppt/tags/tag92.xml><?xml version="1.0" encoding="utf-8"?>
<p:tagLst xmlns:p="http://schemas.openxmlformats.org/presentationml/2006/main">
  <p:tag name="PA" val="v5.2.11"/>
</p:tagLst>
</file>

<file path=ppt/tags/tag93.xml><?xml version="1.0" encoding="utf-8"?>
<p:tagLst xmlns:p="http://schemas.openxmlformats.org/presentationml/2006/main">
  <p:tag name="PA" val="v5.2.11"/>
</p:tagLst>
</file>

<file path=ppt/tags/tag94.xml><?xml version="1.0" encoding="utf-8"?>
<p:tagLst xmlns:p="http://schemas.openxmlformats.org/presentationml/2006/main">
  <p:tag name="PA" val="v5.2.11"/>
</p:tagLst>
</file>

<file path=ppt/tags/tag95.xml><?xml version="1.0" encoding="utf-8"?>
<p:tagLst xmlns:p="http://schemas.openxmlformats.org/presentationml/2006/main">
  <p:tag name="PA" val="v5.2.11"/>
</p:tagLst>
</file>

<file path=ppt/tags/tag96.xml><?xml version="1.0" encoding="utf-8"?>
<p:tagLst xmlns:p="http://schemas.openxmlformats.org/presentationml/2006/main">
  <p:tag name="PA" val="v5.2.11"/>
</p:tagLst>
</file>

<file path=ppt/tags/tag97.xml><?xml version="1.0" encoding="utf-8"?>
<p:tagLst xmlns:p="http://schemas.openxmlformats.org/presentationml/2006/main">
  <p:tag name="PA" val="v5.2.11"/>
</p:tagLst>
</file>

<file path=ppt/tags/tag98.xml><?xml version="1.0" encoding="utf-8"?>
<p:tagLst xmlns:p="http://schemas.openxmlformats.org/presentationml/2006/main">
  <p:tag name="PA" val="v5.2.11"/>
</p:tagLst>
</file>

<file path=ppt/tags/tag99.xml><?xml version="1.0" encoding="utf-8"?>
<p:tagLst xmlns:p="http://schemas.openxmlformats.org/presentationml/2006/main">
  <p:tag name="PA" val="v5.2.1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9104</Words>
  <Application>WPS 演示</Application>
  <PresentationFormat>全屏显示(4:3)</PresentationFormat>
  <Paragraphs>657</Paragraphs>
  <Slides>53</Slides>
  <Notes>0</Notes>
  <HiddenSlides>1</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53</vt:i4>
      </vt:variant>
    </vt:vector>
  </HeadingPairs>
  <TitlesOfParts>
    <vt:vector size="72" baseType="lpstr">
      <vt:lpstr>Arial</vt:lpstr>
      <vt:lpstr>宋体</vt:lpstr>
      <vt:lpstr>Wingdings</vt:lpstr>
      <vt:lpstr>微软雅黑</vt:lpstr>
      <vt:lpstr>思源宋体 CN Heavy</vt:lpstr>
      <vt:lpstr>楷体</vt:lpstr>
      <vt:lpstr>Calibri</vt:lpstr>
      <vt:lpstr>等线</vt:lpstr>
      <vt:lpstr>阿里巴巴普惠体 Heavy</vt:lpstr>
      <vt:lpstr>Arial Unicode MS</vt:lpstr>
      <vt:lpstr>等线 Light</vt:lpstr>
      <vt:lpstr>Calibri Light</vt:lpstr>
      <vt:lpstr>Times New Roman</vt:lpstr>
      <vt:lpstr>阿里巴巴普惠体</vt:lpstr>
      <vt:lpstr>优设标题黑</vt:lpstr>
      <vt:lpstr>黑体</vt:lpstr>
      <vt:lpstr>楷体_GB2312</vt:lpstr>
      <vt:lpstr>方正小标宋简体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奕博 王</dc:creator>
  <cp:lastModifiedBy>deng</cp:lastModifiedBy>
  <cp:revision>171</cp:revision>
  <dcterms:created xsi:type="dcterms:W3CDTF">1900-01-01T00:00:00Z</dcterms:created>
  <dcterms:modified xsi:type="dcterms:W3CDTF">2025-04-22T02:21:37Z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A230898BC9B04C34B34B71F4AF5A6F64_13</vt:lpwstr>
  </property>
  <property fmtid="{D5CDD505-2E9C-101B-9397-08002B2CF9AE}" pid="3" name="KSOProductBuildVer">
    <vt:lpwstr>2052-12.1.0.20784</vt:lpwstr>
  </property>
</Properties>
</file>