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14.fntdata" ContentType="application/x-fontdata"/>
  <Override PartName="/ppt/fonts/font15.fntdata" ContentType="application/x-fontdata"/>
  <Override PartName="/ppt/fonts/font16.fntdata" ContentType="application/x-fontdata"/>
  <Override PartName="/ppt/fonts/font17.fntdata" ContentType="application/x-fontdata"/>
  <Override PartName="/ppt/fonts/font18.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5" r:id="rId3"/>
    <p:sldMasterId id="2147483683" r:id="rId4"/>
    <p:sldMasterId id="2147483692" r:id="rId5"/>
  </p:sldMasterIdLst>
  <p:notesMasterIdLst>
    <p:notesMasterId r:id="rId9"/>
  </p:notesMasterIdLst>
  <p:handoutMasterIdLst>
    <p:handoutMasterId r:id="rId69"/>
  </p:handoutMasterIdLst>
  <p:sldIdLst>
    <p:sldId id="311" r:id="rId6"/>
    <p:sldId id="312" r:id="rId7"/>
    <p:sldId id="5985" r:id="rId8"/>
    <p:sldId id="314" r:id="rId10"/>
    <p:sldId id="5982" r:id="rId11"/>
    <p:sldId id="329" r:id="rId12"/>
    <p:sldId id="5980" r:id="rId13"/>
    <p:sldId id="330" r:id="rId14"/>
    <p:sldId id="331" r:id="rId15"/>
    <p:sldId id="317" r:id="rId16"/>
    <p:sldId id="316" r:id="rId17"/>
    <p:sldId id="318" r:id="rId18"/>
    <p:sldId id="319" r:id="rId19"/>
    <p:sldId id="320" r:id="rId20"/>
    <p:sldId id="322" r:id="rId21"/>
    <p:sldId id="323" r:id="rId22"/>
    <p:sldId id="324" r:id="rId23"/>
    <p:sldId id="325" r:id="rId24"/>
    <p:sldId id="5981" r:id="rId25"/>
    <p:sldId id="326" r:id="rId26"/>
    <p:sldId id="327" r:id="rId27"/>
    <p:sldId id="328" r:id="rId28"/>
    <p:sldId id="5977" r:id="rId29"/>
    <p:sldId id="5978" r:id="rId30"/>
    <p:sldId id="5979" r:id="rId31"/>
    <p:sldId id="332" r:id="rId32"/>
    <p:sldId id="333" r:id="rId33"/>
    <p:sldId id="334" r:id="rId34"/>
    <p:sldId id="5976" r:id="rId35"/>
    <p:sldId id="335" r:id="rId36"/>
    <p:sldId id="336" r:id="rId37"/>
    <p:sldId id="339" r:id="rId38"/>
    <p:sldId id="338" r:id="rId39"/>
    <p:sldId id="344" r:id="rId40"/>
    <p:sldId id="345" r:id="rId41"/>
    <p:sldId id="340" r:id="rId42"/>
    <p:sldId id="337" r:id="rId43"/>
    <p:sldId id="341" r:id="rId44"/>
    <p:sldId id="342" r:id="rId45"/>
    <p:sldId id="343" r:id="rId46"/>
    <p:sldId id="5983" r:id="rId47"/>
    <p:sldId id="349" r:id="rId48"/>
    <p:sldId id="346" r:id="rId49"/>
    <p:sldId id="5986" r:id="rId50"/>
    <p:sldId id="347" r:id="rId51"/>
    <p:sldId id="5894" r:id="rId52"/>
    <p:sldId id="5908" r:id="rId53"/>
    <p:sldId id="5910" r:id="rId54"/>
    <p:sldId id="5911" r:id="rId55"/>
    <p:sldId id="5969" r:id="rId56"/>
    <p:sldId id="5913" r:id="rId57"/>
    <p:sldId id="5936" r:id="rId58"/>
    <p:sldId id="5937" r:id="rId59"/>
    <p:sldId id="5989" r:id="rId60"/>
    <p:sldId id="5990" r:id="rId61"/>
    <p:sldId id="350" r:id="rId62"/>
    <p:sldId id="5984" r:id="rId63"/>
    <p:sldId id="352" r:id="rId64"/>
    <p:sldId id="353" r:id="rId65"/>
    <p:sldId id="354" r:id="rId66"/>
    <p:sldId id="355" r:id="rId67"/>
    <p:sldId id="356" r:id="rId68"/>
  </p:sldIdLst>
  <p:sldSz cx="9144000" cy="6858000" type="screen4x3"/>
  <p:notesSz cx="6858000" cy="9144000"/>
  <p:embeddedFontLst>
    <p:embeddedFont>
      <p:font typeface="思源宋体 CN Heavy" panose="02020900000000000000" pitchFamily="18" charset="-122"/>
      <p:bold r:id="rId74"/>
    </p:embeddedFont>
    <p:embeddedFont>
      <p:font typeface="微软雅黑" panose="020B0503020204020204" charset="-122"/>
      <p:regular r:id="rId75"/>
    </p:embeddedFont>
    <p:embeddedFont>
      <p:font typeface="楷体" panose="02010609060101010101" pitchFamily="49" charset="-122"/>
      <p:regular r:id="rId76"/>
    </p:embeddedFont>
    <p:embeddedFont>
      <p:font typeface="Calibri" panose="020F0502020204030204" charset="0"/>
      <p:regular r:id="rId77"/>
      <p:bold r:id="rId78"/>
      <p:italic r:id="rId79"/>
      <p:boldItalic r:id="rId80"/>
    </p:embeddedFont>
    <p:embeddedFont>
      <p:font typeface="Calibri" panose="020F0502020204030204"/>
      <p:regular r:id="rId81"/>
      <p:bold r:id="rId82"/>
      <p:italic r:id="rId83"/>
      <p:boldItalic r:id="rId84"/>
    </p:embeddedFont>
    <p:embeddedFont>
      <p:font typeface="Arial Bold" panose="020B0704020202020204" charset="0"/>
      <p:bold r:id="rId85"/>
    </p:embeddedFont>
    <p:embeddedFont>
      <p:font typeface="楷体_GB2312" panose="02010609030101010101" pitchFamily="49" charset="-122"/>
      <p:regular r:id="rId86"/>
    </p:embeddedFont>
    <p:embeddedFont>
      <p:font typeface="华文行楷" panose="02010800040101010101" pitchFamily="2" charset="-122"/>
      <p:regular r:id="rId87"/>
    </p:embeddedFont>
    <p:embeddedFont>
      <p:font typeface="等线" panose="02010600030101010101" pitchFamily="2" charset="-122"/>
      <p:regular r:id="rId88"/>
    </p:embeddedFont>
    <p:embeddedFont>
      <p:font typeface="等线 Light" panose="02010600030101010101" charset="-122"/>
      <p:regular r:id="rId89"/>
    </p:embeddedFont>
    <p:embeddedFont>
      <p:font typeface="Calibri Light" panose="020F0302020204030204" charset="0"/>
      <p:regular r:id="rId90"/>
      <p:italic r:id="rId91"/>
    </p:embeddedFont>
  </p:embeddedFontLst>
  <p:custDataLst>
    <p:tags r:id="rId9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72" userDrawn="1">
          <p15:clr>
            <a:srgbClr val="A4A3A4"/>
          </p15:clr>
        </p15:guide>
        <p15:guide id="2" pos="296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4" clrIdx="0"/>
  <p:cmAuthor id="2" name="youyou" initials="y" lastIdx="14" clrIdx="1"/>
  <p:cmAuthor id="3" name="李佳欣" initials="8" lastIdx="4" clrIdx="2"/>
  <p:cmAuthor id="4" name="DianDian" initials="D" lastIdx="1" clrIdx="3"/>
  <p:cmAuthor id="5" name="李 清晨" initials="李" lastIdx="5" clrIdx="4"/>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00000"/>
    <a:srgbClr val="C14635"/>
    <a:srgbClr val="CD523D"/>
    <a:srgbClr val="F0C080"/>
    <a:srgbClr val="C6341C"/>
    <a:srgbClr val="A22B17"/>
    <a:srgbClr val="F2C68E"/>
    <a:srgbClr val="0670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中度样式 4 - 强调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8" autoAdjust="0"/>
    <p:restoredTop sz="94660"/>
  </p:normalViewPr>
  <p:slideViewPr>
    <p:cSldViewPr showGuides="1">
      <p:cViewPr varScale="1">
        <p:scale>
          <a:sx n="67" d="100"/>
          <a:sy n="67" d="100"/>
        </p:scale>
        <p:origin x="216" y="58"/>
      </p:cViewPr>
      <p:guideLst>
        <p:guide orient="horz" pos="2072"/>
        <p:guide pos="2960"/>
      </p:guideLst>
    </p:cSldViewPr>
  </p:slideViewPr>
  <p:notesTextViewPr>
    <p:cViewPr>
      <p:scale>
        <a:sx n="1" d="1"/>
        <a:sy n="1" d="1"/>
      </p:scale>
      <p:origin x="0" y="0"/>
    </p:cViewPr>
  </p:notesTextViewPr>
  <p:gridSpacing cx="72000" cy="72000"/>
</p:viewPr>
</file>

<file path=ppt/_rels/presentation.xml.rels><?xml version="1.0" encoding="UTF-8" standalone="yes"?>
<Relationships xmlns="http://schemas.openxmlformats.org/package/2006/relationships"><Relationship Id="rId92" Type="http://schemas.openxmlformats.org/officeDocument/2006/relationships/tags" Target="tags/tag205.xml"/><Relationship Id="rId91" Type="http://schemas.openxmlformats.org/officeDocument/2006/relationships/font" Target="fonts/font18.fntdata"/><Relationship Id="rId90" Type="http://schemas.openxmlformats.org/officeDocument/2006/relationships/font" Target="fonts/font17.fntdata"/><Relationship Id="rId9" Type="http://schemas.openxmlformats.org/officeDocument/2006/relationships/notesMaster" Target="notesMasters/notesMaster1.xml"/><Relationship Id="rId89" Type="http://schemas.openxmlformats.org/officeDocument/2006/relationships/font" Target="fonts/font16.fntdata"/><Relationship Id="rId88" Type="http://schemas.openxmlformats.org/officeDocument/2006/relationships/font" Target="fonts/font15.fntdata"/><Relationship Id="rId87" Type="http://schemas.openxmlformats.org/officeDocument/2006/relationships/font" Target="fonts/font14.fntdata"/><Relationship Id="rId86" Type="http://schemas.openxmlformats.org/officeDocument/2006/relationships/font" Target="fonts/font13.fntdata"/><Relationship Id="rId85" Type="http://schemas.openxmlformats.org/officeDocument/2006/relationships/font" Target="fonts/font12.fntdata"/><Relationship Id="rId84" Type="http://schemas.openxmlformats.org/officeDocument/2006/relationships/font" Target="fonts/font11.fntdata"/><Relationship Id="rId83" Type="http://schemas.openxmlformats.org/officeDocument/2006/relationships/font" Target="fonts/font10.fntdata"/><Relationship Id="rId82" Type="http://schemas.openxmlformats.org/officeDocument/2006/relationships/font" Target="fonts/font9.fntdata"/><Relationship Id="rId81" Type="http://schemas.openxmlformats.org/officeDocument/2006/relationships/font" Target="fonts/font8.fntdata"/><Relationship Id="rId80" Type="http://schemas.openxmlformats.org/officeDocument/2006/relationships/font" Target="fonts/font7.fntdata"/><Relationship Id="rId8" Type="http://schemas.openxmlformats.org/officeDocument/2006/relationships/slide" Target="slides/slide3.xml"/><Relationship Id="rId79" Type="http://schemas.openxmlformats.org/officeDocument/2006/relationships/font" Target="fonts/font6.fntdata"/><Relationship Id="rId78" Type="http://schemas.openxmlformats.org/officeDocument/2006/relationships/font" Target="fonts/font5.fntdata"/><Relationship Id="rId77" Type="http://schemas.openxmlformats.org/officeDocument/2006/relationships/font" Target="fonts/font4.fntdata"/><Relationship Id="rId76" Type="http://schemas.openxmlformats.org/officeDocument/2006/relationships/font" Target="fonts/font3.fntdata"/><Relationship Id="rId75" Type="http://schemas.openxmlformats.org/officeDocument/2006/relationships/font" Target="fonts/font2.fntdata"/><Relationship Id="rId74" Type="http://schemas.openxmlformats.org/officeDocument/2006/relationships/font" Target="fonts/font1.fntdata"/><Relationship Id="rId73" Type="http://schemas.openxmlformats.org/officeDocument/2006/relationships/commentAuthors" Target="commentAuthors.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2.xml"/><Relationship Id="rId69" Type="http://schemas.openxmlformats.org/officeDocument/2006/relationships/handoutMaster" Target="handoutMasters/handoutMaster1.xml"/><Relationship Id="rId68" Type="http://schemas.openxmlformats.org/officeDocument/2006/relationships/slide" Target="slides/slide62.xml"/><Relationship Id="rId67" Type="http://schemas.openxmlformats.org/officeDocument/2006/relationships/slide" Target="slides/slide61.xml"/><Relationship Id="rId66" Type="http://schemas.openxmlformats.org/officeDocument/2006/relationships/slide" Target="slides/slide60.xml"/><Relationship Id="rId65" Type="http://schemas.openxmlformats.org/officeDocument/2006/relationships/slide" Target="slides/slide59.xml"/><Relationship Id="rId64" Type="http://schemas.openxmlformats.org/officeDocument/2006/relationships/slide" Target="slides/slide58.xml"/><Relationship Id="rId63" Type="http://schemas.openxmlformats.org/officeDocument/2006/relationships/slide" Target="slides/slide57.xml"/><Relationship Id="rId62" Type="http://schemas.openxmlformats.org/officeDocument/2006/relationships/slide" Target="slides/slide56.xml"/><Relationship Id="rId61" Type="http://schemas.openxmlformats.org/officeDocument/2006/relationships/slide" Target="slides/slide55.xml"/><Relationship Id="rId60" Type="http://schemas.openxmlformats.org/officeDocument/2006/relationships/slide" Target="slides/slide54.xml"/><Relationship Id="rId6" Type="http://schemas.openxmlformats.org/officeDocument/2006/relationships/slide" Target="slides/slide1.xml"/><Relationship Id="rId59" Type="http://schemas.openxmlformats.org/officeDocument/2006/relationships/slide" Target="slides/slide53.xml"/><Relationship Id="rId58" Type="http://schemas.openxmlformats.org/officeDocument/2006/relationships/slide" Target="slides/slide52.xml"/><Relationship Id="rId57" Type="http://schemas.openxmlformats.org/officeDocument/2006/relationships/slide" Target="slides/slide51.xml"/><Relationship Id="rId56" Type="http://schemas.openxmlformats.org/officeDocument/2006/relationships/slide" Target="slides/slide50.xml"/><Relationship Id="rId55" Type="http://schemas.openxmlformats.org/officeDocument/2006/relationships/slide" Target="slides/slide49.xml"/><Relationship Id="rId54" Type="http://schemas.openxmlformats.org/officeDocument/2006/relationships/slide" Target="slides/slide48.xml"/><Relationship Id="rId53" Type="http://schemas.openxmlformats.org/officeDocument/2006/relationships/slide" Target="slides/slide47.xml"/><Relationship Id="rId52" Type="http://schemas.openxmlformats.org/officeDocument/2006/relationships/slide" Target="slides/slide46.xml"/><Relationship Id="rId51" Type="http://schemas.openxmlformats.org/officeDocument/2006/relationships/slide" Target="slides/slide45.xml"/><Relationship Id="rId50" Type="http://schemas.openxmlformats.org/officeDocument/2006/relationships/slide" Target="slides/slide44.xml"/><Relationship Id="rId5" Type="http://schemas.openxmlformats.org/officeDocument/2006/relationships/slideMaster" Target="slideMasters/slideMaster4.xml"/><Relationship Id="rId49" Type="http://schemas.openxmlformats.org/officeDocument/2006/relationships/slide" Target="slides/slide43.xml"/><Relationship Id="rId48" Type="http://schemas.openxmlformats.org/officeDocument/2006/relationships/slide" Target="slides/slide42.xml"/><Relationship Id="rId47" Type="http://schemas.openxmlformats.org/officeDocument/2006/relationships/slide" Target="slides/slide41.xml"/><Relationship Id="rId46" Type="http://schemas.openxmlformats.org/officeDocument/2006/relationships/slide" Target="slides/slide40.xml"/><Relationship Id="rId45" Type="http://schemas.openxmlformats.org/officeDocument/2006/relationships/slide" Target="slides/slide39.xml"/><Relationship Id="rId44" Type="http://schemas.openxmlformats.org/officeDocument/2006/relationships/slide" Target="slides/slide38.xml"/><Relationship Id="rId43" Type="http://schemas.openxmlformats.org/officeDocument/2006/relationships/slide" Target="slides/slide37.xml"/><Relationship Id="rId42" Type="http://schemas.openxmlformats.org/officeDocument/2006/relationships/slide" Target="slides/slide36.xml"/><Relationship Id="rId41" Type="http://schemas.openxmlformats.org/officeDocument/2006/relationships/slide" Target="slides/slide35.xml"/><Relationship Id="rId40" Type="http://schemas.openxmlformats.org/officeDocument/2006/relationships/slide" Target="slides/slide34.xml"/><Relationship Id="rId4" Type="http://schemas.openxmlformats.org/officeDocument/2006/relationships/slideMaster" Target="slideMasters/slideMaster3.xml"/><Relationship Id="rId39" Type="http://schemas.openxmlformats.org/officeDocument/2006/relationships/slide" Target="slides/slide33.xml"/><Relationship Id="rId38" Type="http://schemas.openxmlformats.org/officeDocument/2006/relationships/slide" Target="slides/slide32.xml"/><Relationship Id="rId37" Type="http://schemas.openxmlformats.org/officeDocument/2006/relationships/slide" Target="slides/slide31.xml"/><Relationship Id="rId36" Type="http://schemas.openxmlformats.org/officeDocument/2006/relationships/slide" Target="slides/slide30.xml"/><Relationship Id="rId35" Type="http://schemas.openxmlformats.org/officeDocument/2006/relationships/slide" Target="slides/slide29.xml"/><Relationship Id="rId34" Type="http://schemas.openxmlformats.org/officeDocument/2006/relationships/slide" Target="slides/slide28.xml"/><Relationship Id="rId33" Type="http://schemas.openxmlformats.org/officeDocument/2006/relationships/slide" Target="slides/slide27.xml"/><Relationship Id="rId32" Type="http://schemas.openxmlformats.org/officeDocument/2006/relationships/slide" Target="slides/slide26.xml"/><Relationship Id="rId31" Type="http://schemas.openxmlformats.org/officeDocument/2006/relationships/slide" Target="slides/slide25.xml"/><Relationship Id="rId30" Type="http://schemas.openxmlformats.org/officeDocument/2006/relationships/slide" Target="slides/slide24.xml"/><Relationship Id="rId3" Type="http://schemas.openxmlformats.org/officeDocument/2006/relationships/slideMaster" Target="slideMasters/slideMaster2.xml"/><Relationship Id="rId29" Type="http://schemas.openxmlformats.org/officeDocument/2006/relationships/slide" Target="slides/slide23.xml"/><Relationship Id="rId28" Type="http://schemas.openxmlformats.org/officeDocument/2006/relationships/slide" Target="slides/slide22.xml"/><Relationship Id="rId27" Type="http://schemas.openxmlformats.org/officeDocument/2006/relationships/slide" Target="slides/slide21.xml"/><Relationship Id="rId26" Type="http://schemas.openxmlformats.org/officeDocument/2006/relationships/slide" Target="slides/slide20.xml"/><Relationship Id="rId25" Type="http://schemas.openxmlformats.org/officeDocument/2006/relationships/slide" Target="slides/slide19.xml"/><Relationship Id="rId24" Type="http://schemas.openxmlformats.org/officeDocument/2006/relationships/slide" Target="slides/slide18.xml"/><Relationship Id="rId23" Type="http://schemas.openxmlformats.org/officeDocument/2006/relationships/slide" Target="slides/slide17.xml"/><Relationship Id="rId22" Type="http://schemas.openxmlformats.org/officeDocument/2006/relationships/slide" Target="slides/slide16.xml"/><Relationship Id="rId21" Type="http://schemas.openxmlformats.org/officeDocument/2006/relationships/slide" Target="slides/slide15.xml"/><Relationship Id="rId20" Type="http://schemas.openxmlformats.org/officeDocument/2006/relationships/slide" Target="slides/slide14.xml"/><Relationship Id="rId2" Type="http://schemas.openxmlformats.org/officeDocument/2006/relationships/theme" Target="theme/theme1.xml"/><Relationship Id="rId19" Type="http://schemas.openxmlformats.org/officeDocument/2006/relationships/slide" Target="slides/slide13.xml"/><Relationship Id="rId18" Type="http://schemas.openxmlformats.org/officeDocument/2006/relationships/slide" Target="slides/slide12.xml"/><Relationship Id="rId17" Type="http://schemas.openxmlformats.org/officeDocument/2006/relationships/slide" Target="slides/slide11.xml"/><Relationship Id="rId16" Type="http://schemas.openxmlformats.org/officeDocument/2006/relationships/slide" Target="slides/slide10.xml"/><Relationship Id="rId15" Type="http://schemas.openxmlformats.org/officeDocument/2006/relationships/slide" Target="slides/slide9.xml"/><Relationship Id="rId14" Type="http://schemas.openxmlformats.org/officeDocument/2006/relationships/slide" Target="slides/slide8.xml"/><Relationship Id="rId13" Type="http://schemas.openxmlformats.org/officeDocument/2006/relationships/slide" Target="slides/slide7.xml"/><Relationship Id="rId12" Type="http://schemas.openxmlformats.org/officeDocument/2006/relationships/slide" Target="slides/slide6.xml"/><Relationship Id="rId11" Type="http://schemas.openxmlformats.org/officeDocument/2006/relationships/slide" Target="slides/slide5.xml"/><Relationship Id="rId10" Type="http://schemas.openxmlformats.org/officeDocument/2006/relationships/slide" Target="slides/slide4.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2#2">
  <dgm:title val=""/>
  <dgm:desc val=""/>
  <dgm:catLst>
    <dgm:cat type="colorful" pri="10200"/>
  </dgm:catLst>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1EB20CED-F7CC-4F7E-943A-EE11B4C4FC5F}" type="doc">
      <dgm:prSet loTypeId="urn:microsoft.com/office/officeart/2005/8/layout/cycle8#2" loCatId="cycle" qsTypeId="urn:microsoft.com/office/officeart/2005/8/quickstyle/3d1#2" qsCatId="3D" csTypeId="urn:microsoft.com/office/officeart/2005/8/colors/colorful2#2" csCatId="colorful" phldr="1"/>
      <dgm:spPr/>
    </dgm:pt>
    <dgm:pt modelId="{18302954-8806-41D6-B32D-BAA14DB52904}">
      <dgm:prSet phldrT="[文本]" custT="1"/>
      <dgm:spPr/>
      <dgm:t>
        <a:bodyPr/>
        <a:lstStyle/>
        <a:p>
          <a:r>
            <a:rPr lang="zh-CN" altLang="en-US" sz="2800" b="1" dirty="0">
              <a:latin typeface="微软雅黑" panose="020B0503020204020204" charset="-122"/>
              <a:ea typeface="微软雅黑" panose="020B0503020204020204" charset="-122"/>
            </a:rPr>
            <a:t>职业</a:t>
          </a:r>
          <a:br>
            <a:rPr lang="en-US" altLang="zh-CN" sz="2800" b="1" dirty="0">
              <a:latin typeface="微软雅黑" panose="020B0503020204020204" charset="-122"/>
              <a:ea typeface="微软雅黑" panose="020B0503020204020204" charset="-122"/>
            </a:rPr>
          </a:br>
          <a:r>
            <a:rPr lang="zh-CN" altLang="en-US" sz="2800" b="1" dirty="0">
              <a:latin typeface="微软雅黑" panose="020B0503020204020204" charset="-122"/>
              <a:ea typeface="微软雅黑" panose="020B0503020204020204" charset="-122"/>
            </a:rPr>
            <a:t>发展</a:t>
          </a:r>
        </a:p>
      </dgm:t>
    </dgm:pt>
    <dgm:pt modelId="{9F49A260-2740-4699-8069-A30528B8E124}" cxnId="{064A5024-31DD-42EB-BA42-9ABF96574699}" type="parTrans">
      <dgm:prSet/>
      <dgm:spPr/>
      <dgm:t>
        <a:bodyPr/>
        <a:lstStyle/>
        <a:p>
          <a:endParaRPr lang="zh-CN" altLang="en-US"/>
        </a:p>
      </dgm:t>
    </dgm:pt>
    <dgm:pt modelId="{4B3551C4-9446-4F10-B82C-EBD55D92DD6B}" cxnId="{064A5024-31DD-42EB-BA42-9ABF96574699}" type="sibTrans">
      <dgm:prSet/>
      <dgm:spPr/>
      <dgm:t>
        <a:bodyPr/>
        <a:lstStyle/>
        <a:p>
          <a:endParaRPr lang="zh-CN" altLang="en-US"/>
        </a:p>
      </dgm:t>
    </dgm:pt>
    <dgm:pt modelId="{C63CFAF6-E729-4903-B72C-31E009C606FB}">
      <dgm:prSet phldrT="[文本]" custT="1"/>
      <dgm:spPr>
        <a:ln>
          <a:solidFill>
            <a:srgbClr val="AA8436"/>
          </a:solidFill>
        </a:ln>
      </dgm:spPr>
      <dgm:t>
        <a:bodyPr/>
        <a:lstStyle/>
        <a:p>
          <a:r>
            <a:rPr lang="zh-CN" altLang="en-US" sz="2800" b="1" dirty="0">
              <a:latin typeface="微软雅黑" panose="020B0503020204020204" charset="-122"/>
              <a:ea typeface="微软雅黑" panose="020B0503020204020204" charset="-122"/>
            </a:rPr>
            <a:t>调查</a:t>
          </a:r>
          <a:br>
            <a:rPr lang="en-US" altLang="zh-CN" sz="2800" b="1" dirty="0">
              <a:latin typeface="微软雅黑" panose="020B0503020204020204" charset="-122"/>
              <a:ea typeface="微软雅黑" panose="020B0503020204020204" charset="-122"/>
            </a:rPr>
          </a:br>
          <a:r>
            <a:rPr lang="zh-CN" altLang="en-US" sz="2800" b="1" dirty="0">
              <a:latin typeface="微软雅黑" panose="020B0503020204020204" charset="-122"/>
              <a:ea typeface="微软雅黑" panose="020B0503020204020204" charset="-122"/>
            </a:rPr>
            <a:t>研究</a:t>
          </a:r>
        </a:p>
      </dgm:t>
    </dgm:pt>
    <dgm:pt modelId="{BBA85FA7-4DBC-4371-8B7E-546C3A25E352}" cxnId="{37C65B57-A4A5-4B74-B2E1-03C88C2BE8BB}" type="parTrans">
      <dgm:prSet/>
      <dgm:spPr/>
      <dgm:t>
        <a:bodyPr/>
        <a:lstStyle/>
        <a:p>
          <a:endParaRPr lang="zh-CN" altLang="en-US"/>
        </a:p>
      </dgm:t>
    </dgm:pt>
    <dgm:pt modelId="{288388BF-59FB-4E77-8B9D-9FFCF8DEE304}" cxnId="{37C65B57-A4A5-4B74-B2E1-03C88C2BE8BB}" type="sibTrans">
      <dgm:prSet/>
      <dgm:spPr/>
      <dgm:t>
        <a:bodyPr/>
        <a:lstStyle/>
        <a:p>
          <a:endParaRPr lang="zh-CN" altLang="en-US"/>
        </a:p>
      </dgm:t>
    </dgm:pt>
    <dgm:pt modelId="{3669886F-22AA-4715-857E-8532E33A32AB}">
      <dgm:prSet phldrT="[文本]" custT="1"/>
      <dgm:spPr/>
      <dgm:t>
        <a:bodyPr/>
        <a:lstStyle/>
        <a:p>
          <a:r>
            <a:rPr lang="zh-CN" altLang="en-US" sz="2800" b="1" dirty="0">
              <a:latin typeface="微软雅黑" panose="020B0503020204020204" charset="-122"/>
              <a:ea typeface="微软雅黑" panose="020B0503020204020204" charset="-122"/>
            </a:rPr>
            <a:t>公益</a:t>
          </a:r>
          <a:br>
            <a:rPr lang="en-US" altLang="zh-CN" sz="2800" b="1" dirty="0">
              <a:latin typeface="微软雅黑" panose="020B0503020204020204" charset="-122"/>
              <a:ea typeface="微软雅黑" panose="020B0503020204020204" charset="-122"/>
            </a:rPr>
          </a:br>
          <a:r>
            <a:rPr lang="zh-CN" altLang="en-US" sz="2800" b="1" dirty="0">
              <a:latin typeface="微软雅黑" panose="020B0503020204020204" charset="-122"/>
              <a:ea typeface="微软雅黑" panose="020B0503020204020204" charset="-122"/>
            </a:rPr>
            <a:t>服务</a:t>
          </a:r>
        </a:p>
      </dgm:t>
    </dgm:pt>
    <dgm:pt modelId="{12A2289E-1A6D-4C32-8179-874031F3355E}" cxnId="{EBE03B45-5C23-4830-AF41-A34F86A7EB90}" type="parTrans">
      <dgm:prSet/>
      <dgm:spPr/>
      <dgm:t>
        <a:bodyPr/>
        <a:lstStyle/>
        <a:p>
          <a:endParaRPr lang="zh-CN" altLang="en-US"/>
        </a:p>
      </dgm:t>
    </dgm:pt>
    <dgm:pt modelId="{9F1CE674-CF89-4637-82D7-25B8DB4B9DD7}" cxnId="{EBE03B45-5C23-4830-AF41-A34F86A7EB90}" type="sibTrans">
      <dgm:prSet/>
      <dgm:spPr/>
      <dgm:t>
        <a:bodyPr/>
        <a:lstStyle/>
        <a:p>
          <a:endParaRPr lang="zh-CN" altLang="en-US"/>
        </a:p>
      </dgm:t>
    </dgm:pt>
    <dgm:pt modelId="{B4113C30-D363-42F6-89B5-CEDA360ED247}" type="pres">
      <dgm:prSet presAssocID="{1EB20CED-F7CC-4F7E-943A-EE11B4C4FC5F}" presName="compositeShape" presStyleCnt="0">
        <dgm:presLayoutVars>
          <dgm:chMax val="7"/>
          <dgm:dir/>
          <dgm:resizeHandles val="exact"/>
        </dgm:presLayoutVars>
      </dgm:prSet>
      <dgm:spPr/>
    </dgm:pt>
    <dgm:pt modelId="{B30F19E6-F429-46C6-8EDB-1B247B7D2D5E}" type="pres">
      <dgm:prSet presAssocID="{1EB20CED-F7CC-4F7E-943A-EE11B4C4FC5F}" presName="wedge1" presStyleLbl="node1" presStyleIdx="0" presStyleCnt="3"/>
      <dgm:spPr/>
    </dgm:pt>
    <dgm:pt modelId="{03937221-1F93-440D-8A34-199CB66B8D5F}" type="pres">
      <dgm:prSet presAssocID="{1EB20CED-F7CC-4F7E-943A-EE11B4C4FC5F}" presName="dummy1a" presStyleCnt="0"/>
      <dgm:spPr/>
    </dgm:pt>
    <dgm:pt modelId="{C57A01C6-E19B-4BC8-BCA0-06F99CC33AC7}" type="pres">
      <dgm:prSet presAssocID="{1EB20CED-F7CC-4F7E-943A-EE11B4C4FC5F}" presName="dummy1b" presStyleCnt="0"/>
      <dgm:spPr/>
    </dgm:pt>
    <dgm:pt modelId="{3C7FFFBA-8265-4497-AC7C-A4B2E3C6E413}" type="pres">
      <dgm:prSet presAssocID="{1EB20CED-F7CC-4F7E-943A-EE11B4C4FC5F}" presName="wedge1Tx" presStyleLbl="node1" presStyleIdx="0" presStyleCnt="3">
        <dgm:presLayoutVars>
          <dgm:chMax val="0"/>
          <dgm:chPref val="0"/>
          <dgm:bulletEnabled val="1"/>
        </dgm:presLayoutVars>
      </dgm:prSet>
      <dgm:spPr/>
    </dgm:pt>
    <dgm:pt modelId="{3261B734-869D-4A18-B855-77F6760F9306}" type="pres">
      <dgm:prSet presAssocID="{1EB20CED-F7CC-4F7E-943A-EE11B4C4FC5F}" presName="wedge2" presStyleLbl="node1" presStyleIdx="1" presStyleCnt="3"/>
      <dgm:spPr/>
    </dgm:pt>
    <dgm:pt modelId="{3BDBF456-F727-4C55-A741-BD56F70AC07D}" type="pres">
      <dgm:prSet presAssocID="{1EB20CED-F7CC-4F7E-943A-EE11B4C4FC5F}" presName="dummy2a" presStyleCnt="0"/>
      <dgm:spPr/>
    </dgm:pt>
    <dgm:pt modelId="{D8E6E712-45CE-4061-80E1-ECF9B648B7EA}" type="pres">
      <dgm:prSet presAssocID="{1EB20CED-F7CC-4F7E-943A-EE11B4C4FC5F}" presName="dummy2b" presStyleCnt="0"/>
      <dgm:spPr/>
    </dgm:pt>
    <dgm:pt modelId="{247176C2-05FF-4C37-9A5B-ABBD8DA063D0}" type="pres">
      <dgm:prSet presAssocID="{1EB20CED-F7CC-4F7E-943A-EE11B4C4FC5F}" presName="wedge2Tx" presStyleLbl="node1" presStyleIdx="1" presStyleCnt="3">
        <dgm:presLayoutVars>
          <dgm:chMax val="0"/>
          <dgm:chPref val="0"/>
          <dgm:bulletEnabled val="1"/>
        </dgm:presLayoutVars>
      </dgm:prSet>
      <dgm:spPr/>
    </dgm:pt>
    <dgm:pt modelId="{FEBDA356-1F7F-429B-89D9-D92E317616CB}" type="pres">
      <dgm:prSet presAssocID="{1EB20CED-F7CC-4F7E-943A-EE11B4C4FC5F}" presName="wedge3" presStyleLbl="node1" presStyleIdx="2" presStyleCnt="3"/>
      <dgm:spPr/>
    </dgm:pt>
    <dgm:pt modelId="{783F1AA8-DB18-4CB1-BE11-CF7434358998}" type="pres">
      <dgm:prSet presAssocID="{1EB20CED-F7CC-4F7E-943A-EE11B4C4FC5F}" presName="dummy3a" presStyleCnt="0"/>
      <dgm:spPr/>
    </dgm:pt>
    <dgm:pt modelId="{A55EE52C-294A-4D22-83C6-ED739D1810C3}" type="pres">
      <dgm:prSet presAssocID="{1EB20CED-F7CC-4F7E-943A-EE11B4C4FC5F}" presName="dummy3b" presStyleCnt="0"/>
      <dgm:spPr/>
    </dgm:pt>
    <dgm:pt modelId="{0635532A-7E28-4591-B725-422DC4A04C84}" type="pres">
      <dgm:prSet presAssocID="{1EB20CED-F7CC-4F7E-943A-EE11B4C4FC5F}" presName="wedge3Tx" presStyleLbl="node1" presStyleIdx="2" presStyleCnt="3">
        <dgm:presLayoutVars>
          <dgm:chMax val="0"/>
          <dgm:chPref val="0"/>
          <dgm:bulletEnabled val="1"/>
        </dgm:presLayoutVars>
      </dgm:prSet>
      <dgm:spPr/>
    </dgm:pt>
    <dgm:pt modelId="{24B7A856-B891-4594-ACB2-4BBC37A12AC5}" type="pres">
      <dgm:prSet presAssocID="{4B3551C4-9446-4F10-B82C-EBD55D92DD6B}" presName="arrowWedge1" presStyleLbl="fgSibTrans2D1" presStyleIdx="0" presStyleCnt="3"/>
      <dgm:spPr/>
    </dgm:pt>
    <dgm:pt modelId="{F38C616D-9AA6-41E1-9CF5-16B0915D88B7}" type="pres">
      <dgm:prSet presAssocID="{288388BF-59FB-4E77-8B9D-9FFCF8DEE304}" presName="arrowWedge2" presStyleLbl="fgSibTrans2D1" presStyleIdx="1" presStyleCnt="3"/>
      <dgm:spPr/>
    </dgm:pt>
    <dgm:pt modelId="{D60EC36C-4FDE-4D73-ACA3-DE8920FDA7FD}" type="pres">
      <dgm:prSet presAssocID="{9F1CE674-CF89-4637-82D7-25B8DB4B9DD7}" presName="arrowWedge3" presStyleLbl="fgSibTrans2D1" presStyleIdx="2" presStyleCnt="3"/>
      <dgm:spPr/>
    </dgm:pt>
  </dgm:ptLst>
  <dgm:cxnLst>
    <dgm:cxn modelId="{4CA9DA04-D4DD-4ED4-A709-B87A54A5971A}" type="presOf" srcId="{1EB20CED-F7CC-4F7E-943A-EE11B4C4FC5F}" destId="{B4113C30-D363-42F6-89B5-CEDA360ED247}" srcOrd="0" destOrd="0" presId="urn:microsoft.com/office/officeart/2005/8/layout/cycle8#2"/>
    <dgm:cxn modelId="{82715E23-E13D-43D7-AAE2-B8315DD2F9CF}" type="presOf" srcId="{C63CFAF6-E729-4903-B72C-31E009C606FB}" destId="{247176C2-05FF-4C37-9A5B-ABBD8DA063D0}" srcOrd="1" destOrd="0" presId="urn:microsoft.com/office/officeart/2005/8/layout/cycle8#2"/>
    <dgm:cxn modelId="{064A5024-31DD-42EB-BA42-9ABF96574699}" srcId="{1EB20CED-F7CC-4F7E-943A-EE11B4C4FC5F}" destId="{18302954-8806-41D6-B32D-BAA14DB52904}" srcOrd="0" destOrd="0" parTransId="{9F49A260-2740-4699-8069-A30528B8E124}" sibTransId="{4B3551C4-9446-4F10-B82C-EBD55D92DD6B}"/>
    <dgm:cxn modelId="{EBE03B45-5C23-4830-AF41-A34F86A7EB90}" srcId="{1EB20CED-F7CC-4F7E-943A-EE11B4C4FC5F}" destId="{3669886F-22AA-4715-857E-8532E33A32AB}" srcOrd="2" destOrd="0" parTransId="{12A2289E-1A6D-4C32-8179-874031F3355E}" sibTransId="{9F1CE674-CF89-4637-82D7-25B8DB4B9DD7}"/>
    <dgm:cxn modelId="{0A2D3452-8794-4826-A189-5ECD7B08770D}" type="presOf" srcId="{18302954-8806-41D6-B32D-BAA14DB52904}" destId="{3C7FFFBA-8265-4497-AC7C-A4B2E3C6E413}" srcOrd="1" destOrd="0" presId="urn:microsoft.com/office/officeart/2005/8/layout/cycle8#2"/>
    <dgm:cxn modelId="{5A7C8254-A10A-4D82-A289-A75594E8966B}" type="presOf" srcId="{3669886F-22AA-4715-857E-8532E33A32AB}" destId="{0635532A-7E28-4591-B725-422DC4A04C84}" srcOrd="1" destOrd="0" presId="urn:microsoft.com/office/officeart/2005/8/layout/cycle8#2"/>
    <dgm:cxn modelId="{37C65B57-A4A5-4B74-B2E1-03C88C2BE8BB}" srcId="{1EB20CED-F7CC-4F7E-943A-EE11B4C4FC5F}" destId="{C63CFAF6-E729-4903-B72C-31E009C606FB}" srcOrd="1" destOrd="0" parTransId="{BBA85FA7-4DBC-4371-8B7E-546C3A25E352}" sibTransId="{288388BF-59FB-4E77-8B9D-9FFCF8DEE304}"/>
    <dgm:cxn modelId="{A964F97E-EB93-41A1-8849-7546845A9683}" type="presOf" srcId="{C63CFAF6-E729-4903-B72C-31E009C606FB}" destId="{3261B734-869D-4A18-B855-77F6760F9306}" srcOrd="0" destOrd="0" presId="urn:microsoft.com/office/officeart/2005/8/layout/cycle8#2"/>
    <dgm:cxn modelId="{BEAFC695-633E-4F85-A116-EA46B800D5DB}" type="presOf" srcId="{18302954-8806-41D6-B32D-BAA14DB52904}" destId="{B30F19E6-F429-46C6-8EDB-1B247B7D2D5E}" srcOrd="0" destOrd="0" presId="urn:microsoft.com/office/officeart/2005/8/layout/cycle8#2"/>
    <dgm:cxn modelId="{AF926BC5-4FF8-41B3-907D-391083D5F1D3}" type="presOf" srcId="{3669886F-22AA-4715-857E-8532E33A32AB}" destId="{FEBDA356-1F7F-429B-89D9-D92E317616CB}" srcOrd="0" destOrd="0" presId="urn:microsoft.com/office/officeart/2005/8/layout/cycle8#2"/>
    <dgm:cxn modelId="{949BB767-458D-461A-AF51-25B568E55BDF}" type="presParOf" srcId="{B4113C30-D363-42F6-89B5-CEDA360ED247}" destId="{B30F19E6-F429-46C6-8EDB-1B247B7D2D5E}" srcOrd="0" destOrd="0" presId="urn:microsoft.com/office/officeart/2005/8/layout/cycle8#2"/>
    <dgm:cxn modelId="{3C57EBC4-F42E-4171-BF50-EDF00C4D8FF9}" type="presParOf" srcId="{B4113C30-D363-42F6-89B5-CEDA360ED247}" destId="{03937221-1F93-440D-8A34-199CB66B8D5F}" srcOrd="1" destOrd="0" presId="urn:microsoft.com/office/officeart/2005/8/layout/cycle8#2"/>
    <dgm:cxn modelId="{A47A7A4A-98B9-4403-B97F-422C344BC5CA}" type="presParOf" srcId="{B4113C30-D363-42F6-89B5-CEDA360ED247}" destId="{C57A01C6-E19B-4BC8-BCA0-06F99CC33AC7}" srcOrd="2" destOrd="0" presId="urn:microsoft.com/office/officeart/2005/8/layout/cycle8#2"/>
    <dgm:cxn modelId="{66B0A001-BB29-4D70-82F9-E332D6D5716A}" type="presParOf" srcId="{B4113C30-D363-42F6-89B5-CEDA360ED247}" destId="{3C7FFFBA-8265-4497-AC7C-A4B2E3C6E413}" srcOrd="3" destOrd="0" presId="urn:microsoft.com/office/officeart/2005/8/layout/cycle8#2"/>
    <dgm:cxn modelId="{F4E31076-1399-47A3-8DAB-8092A089908E}" type="presParOf" srcId="{B4113C30-D363-42F6-89B5-CEDA360ED247}" destId="{3261B734-869D-4A18-B855-77F6760F9306}" srcOrd="4" destOrd="0" presId="urn:microsoft.com/office/officeart/2005/8/layout/cycle8#2"/>
    <dgm:cxn modelId="{709E68BA-9D8D-4DF2-87C3-6A4F8B19B872}" type="presParOf" srcId="{B4113C30-D363-42F6-89B5-CEDA360ED247}" destId="{3BDBF456-F727-4C55-A741-BD56F70AC07D}" srcOrd="5" destOrd="0" presId="urn:microsoft.com/office/officeart/2005/8/layout/cycle8#2"/>
    <dgm:cxn modelId="{A006D3EA-B9A6-4B98-9A77-F0E95DD62C5D}" type="presParOf" srcId="{B4113C30-D363-42F6-89B5-CEDA360ED247}" destId="{D8E6E712-45CE-4061-80E1-ECF9B648B7EA}" srcOrd="6" destOrd="0" presId="urn:microsoft.com/office/officeart/2005/8/layout/cycle8#2"/>
    <dgm:cxn modelId="{FBC236D5-FB33-4241-8569-83FB6C14A01F}" type="presParOf" srcId="{B4113C30-D363-42F6-89B5-CEDA360ED247}" destId="{247176C2-05FF-4C37-9A5B-ABBD8DA063D0}" srcOrd="7" destOrd="0" presId="urn:microsoft.com/office/officeart/2005/8/layout/cycle8#2"/>
    <dgm:cxn modelId="{56FE0CF9-1F2A-4BEE-A83C-F50E218498B8}" type="presParOf" srcId="{B4113C30-D363-42F6-89B5-CEDA360ED247}" destId="{FEBDA356-1F7F-429B-89D9-D92E317616CB}" srcOrd="8" destOrd="0" presId="urn:microsoft.com/office/officeart/2005/8/layout/cycle8#2"/>
    <dgm:cxn modelId="{6ACC8CE7-413B-48DF-8517-138D6065E1EF}" type="presParOf" srcId="{B4113C30-D363-42F6-89B5-CEDA360ED247}" destId="{783F1AA8-DB18-4CB1-BE11-CF7434358998}" srcOrd="9" destOrd="0" presId="urn:microsoft.com/office/officeart/2005/8/layout/cycle8#2"/>
    <dgm:cxn modelId="{608490B0-F5B4-4DD3-A812-00F319D81439}" type="presParOf" srcId="{B4113C30-D363-42F6-89B5-CEDA360ED247}" destId="{A55EE52C-294A-4D22-83C6-ED739D1810C3}" srcOrd="10" destOrd="0" presId="urn:microsoft.com/office/officeart/2005/8/layout/cycle8#2"/>
    <dgm:cxn modelId="{27B9CFF2-472A-4EC4-8DDD-887C61CE7226}" type="presParOf" srcId="{B4113C30-D363-42F6-89B5-CEDA360ED247}" destId="{0635532A-7E28-4591-B725-422DC4A04C84}" srcOrd="11" destOrd="0" presId="urn:microsoft.com/office/officeart/2005/8/layout/cycle8#2"/>
    <dgm:cxn modelId="{5C85515B-5747-4E93-8D81-17CC2A5CE3C0}" type="presParOf" srcId="{B4113C30-D363-42F6-89B5-CEDA360ED247}" destId="{24B7A856-B891-4594-ACB2-4BBC37A12AC5}" srcOrd="12" destOrd="0" presId="urn:microsoft.com/office/officeart/2005/8/layout/cycle8#2"/>
    <dgm:cxn modelId="{470C35C5-E306-444B-84C2-4FC36AC2497B}" type="presParOf" srcId="{B4113C30-D363-42F6-89B5-CEDA360ED247}" destId="{F38C616D-9AA6-41E1-9CF5-16B0915D88B7}" srcOrd="13" destOrd="0" presId="urn:microsoft.com/office/officeart/2005/8/layout/cycle8#2"/>
    <dgm:cxn modelId="{81A1CA74-CB51-40F8-8189-DB2EC4FC2E7C}" type="presParOf" srcId="{B4113C30-D363-42F6-89B5-CEDA360ED247}" destId="{D60EC36C-4FDE-4D73-ACA3-DE8920FDA7FD}" srcOrd="14" destOrd="0" presId="urn:microsoft.com/office/officeart/2005/8/layout/cycle8#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2895294" cy="2895294"/>
        <a:chOff x="0" y="0"/>
        <a:chExt cx="2895294" cy="2895294"/>
      </a:xfrm>
    </dsp:grpSpPr>
    <dsp:sp modelId="{B30F19E6-F429-46C6-8EDB-1B247B7D2D5E}">
      <dsp:nvSpPr>
        <dsp:cNvPr id="3" name="饼形 2"/>
        <dsp:cNvSpPr/>
      </dsp:nvSpPr>
      <dsp:spPr bwMode="white">
        <a:xfrm>
          <a:off x="281712" y="244473"/>
          <a:ext cx="2432047" cy="2432047"/>
        </a:xfrm>
        <a:prstGeom prst="pie">
          <a:avLst>
            <a:gd name="adj1" fmla="val 16200000"/>
            <a:gd name="adj2" fmla="val 1800000"/>
          </a:avLst>
        </a:prstGeom>
        <a:sp3d prstMaterial="plastic">
          <a:bevelT w="120900" h="88900"/>
          <a:bevelB w="88900" h="31750" prst="angle"/>
        </a:sp3d>
      </dsp:spPr>
      <dsp:style>
        <a:lnRef idx="0">
          <a:schemeClr val="lt1"/>
        </a:lnRef>
        <a:fillRef idx="3">
          <a:schemeClr val="accent2">
            <a:hueOff val="0"/>
            <a:satOff val="0"/>
            <a:lumOff val="0"/>
            <a:alpha val="100000"/>
          </a:schemeClr>
        </a:fillRef>
        <a:effectRef idx="2">
          <a:scrgbClr r="0" g="0" b="0"/>
        </a:effectRef>
        <a:fontRef idx="minor">
          <a:schemeClr val="lt1"/>
        </a:fontRef>
      </dsp:style>
      <dsp:txBody>
        <a:bodyPr lIns="35560" tIns="35560" rIns="3556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a:latin typeface="微软雅黑" panose="020B0503020204020204" charset="-122"/>
              <a:ea typeface="微软雅黑" panose="020B0503020204020204" charset="-122"/>
            </a:rPr>
            <a:t>职业</a:t>
          </a:r>
          <a:br>
            <a:rPr lang="en-US" altLang="zh-CN" sz="2800" b="1" dirty="0">
              <a:latin typeface="微软雅黑" panose="020B0503020204020204" charset="-122"/>
              <a:ea typeface="微软雅黑" panose="020B0503020204020204" charset="-122"/>
            </a:rPr>
          </a:br>
          <a:r>
            <a:rPr lang="zh-CN" altLang="en-US" sz="2800" b="1" dirty="0">
              <a:latin typeface="微软雅黑" panose="020B0503020204020204" charset="-122"/>
              <a:ea typeface="微软雅黑" panose="020B0503020204020204" charset="-122"/>
            </a:rPr>
            <a:t>发展</a:t>
          </a:r>
        </a:p>
      </dsp:txBody>
      <dsp:txXfrm>
        <a:off x="281712" y="244473"/>
        <a:ext cx="2432047" cy="2432047"/>
      </dsp:txXfrm>
    </dsp:sp>
    <dsp:sp modelId="{3261B734-869D-4A18-B855-77F6760F9306}">
      <dsp:nvSpPr>
        <dsp:cNvPr id="4" name="饼形 3"/>
        <dsp:cNvSpPr/>
      </dsp:nvSpPr>
      <dsp:spPr bwMode="white">
        <a:xfrm>
          <a:off x="231624" y="331331"/>
          <a:ext cx="2432047" cy="2432047"/>
        </a:xfrm>
        <a:prstGeom prst="pie">
          <a:avLst>
            <a:gd name="adj1" fmla="val 1800000"/>
            <a:gd name="adj2" fmla="val 9000000"/>
          </a:avLst>
        </a:prstGeom>
        <a:ln>
          <a:solidFill>
            <a:srgbClr val="AA8436"/>
          </a:solidFill>
        </a:ln>
        <a:sp3d prstMaterial="plastic">
          <a:bevelT w="120900" h="88900"/>
          <a:bevelB w="88900" h="31750" prst="angle"/>
        </a:sp3d>
      </dsp:spPr>
      <dsp:style>
        <a:lnRef idx="0">
          <a:schemeClr val="lt1"/>
        </a:lnRef>
        <a:fillRef idx="3">
          <a:schemeClr val="accent2">
            <a:hueOff val="-750000"/>
            <a:satOff val="-41960"/>
            <a:lumOff val="4314"/>
            <a:alpha val="100000"/>
          </a:schemeClr>
        </a:fillRef>
        <a:effectRef idx="2">
          <a:scrgbClr r="0" g="0" b="0"/>
        </a:effectRef>
        <a:fontRef idx="minor">
          <a:schemeClr val="lt1"/>
        </a:fontRef>
      </dsp:style>
      <dsp:txBody>
        <a:bodyPr lIns="35560" tIns="35560" rIns="3556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a:latin typeface="微软雅黑" panose="020B0503020204020204" charset="-122"/>
              <a:ea typeface="微软雅黑" panose="020B0503020204020204" charset="-122"/>
            </a:rPr>
            <a:t>调查</a:t>
          </a:r>
          <a:br>
            <a:rPr lang="en-US" altLang="zh-CN" sz="2800" b="1" dirty="0">
              <a:latin typeface="微软雅黑" panose="020B0503020204020204" charset="-122"/>
              <a:ea typeface="微软雅黑" panose="020B0503020204020204" charset="-122"/>
            </a:rPr>
          </a:br>
          <a:r>
            <a:rPr lang="zh-CN" altLang="en-US" sz="2800" b="1" dirty="0">
              <a:latin typeface="微软雅黑" panose="020B0503020204020204" charset="-122"/>
              <a:ea typeface="微软雅黑" panose="020B0503020204020204" charset="-122"/>
            </a:rPr>
            <a:t>研究</a:t>
          </a:r>
        </a:p>
      </dsp:txBody>
      <dsp:txXfrm>
        <a:off x="231624" y="331331"/>
        <a:ext cx="2432047" cy="2432047"/>
      </dsp:txXfrm>
    </dsp:sp>
    <dsp:sp modelId="{FEBDA356-1F7F-429B-89D9-D92E317616CB}">
      <dsp:nvSpPr>
        <dsp:cNvPr id="5" name="饼形 4"/>
        <dsp:cNvSpPr/>
      </dsp:nvSpPr>
      <dsp:spPr bwMode="white">
        <a:xfrm>
          <a:off x="181535" y="244473"/>
          <a:ext cx="2432047" cy="2432047"/>
        </a:xfrm>
        <a:prstGeom prst="pie">
          <a:avLst>
            <a:gd name="adj1" fmla="val 9000000"/>
            <a:gd name="adj2" fmla="val 16200000"/>
          </a:avLst>
        </a:prstGeom>
        <a:sp3d prstMaterial="plastic">
          <a:bevelT w="120900" h="88900"/>
          <a:bevelB w="88900" h="31750" prst="angle"/>
        </a:sp3d>
      </dsp:spPr>
      <dsp:style>
        <a:lnRef idx="0">
          <a:schemeClr val="lt1"/>
        </a:lnRef>
        <a:fillRef idx="3">
          <a:schemeClr val="accent2">
            <a:hueOff val="-1500000"/>
            <a:satOff val="-83921"/>
            <a:lumOff val="8627"/>
            <a:alpha val="100000"/>
          </a:schemeClr>
        </a:fillRef>
        <a:effectRef idx="2">
          <a:scrgbClr r="0" g="0" b="0"/>
        </a:effectRef>
        <a:fontRef idx="minor">
          <a:schemeClr val="lt1"/>
        </a:fontRef>
      </dsp:style>
      <dsp:txBody>
        <a:bodyPr lIns="35560" tIns="35560" rIns="35560" bIns="355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800" b="1" dirty="0">
              <a:latin typeface="微软雅黑" panose="020B0503020204020204" charset="-122"/>
              <a:ea typeface="微软雅黑" panose="020B0503020204020204" charset="-122"/>
            </a:rPr>
            <a:t>公益</a:t>
          </a:r>
          <a:br>
            <a:rPr lang="en-US" altLang="zh-CN" sz="2800" b="1" dirty="0">
              <a:latin typeface="微软雅黑" panose="020B0503020204020204" charset="-122"/>
              <a:ea typeface="微软雅黑" panose="020B0503020204020204" charset="-122"/>
            </a:rPr>
          </a:br>
          <a:r>
            <a:rPr lang="zh-CN" altLang="en-US" sz="2800" b="1" dirty="0">
              <a:latin typeface="微软雅黑" panose="020B0503020204020204" charset="-122"/>
              <a:ea typeface="微软雅黑" panose="020B0503020204020204" charset="-122"/>
            </a:rPr>
            <a:t>服务</a:t>
          </a:r>
        </a:p>
      </dsp:txBody>
      <dsp:txXfrm>
        <a:off x="181535" y="244473"/>
        <a:ext cx="2432047" cy="2432047"/>
      </dsp:txXfrm>
    </dsp:sp>
    <dsp:sp modelId="{24B7A856-B891-4594-ACB2-4BBC37A12AC5}">
      <dsp:nvSpPr>
        <dsp:cNvPr id="6" name="环形箭头 5"/>
        <dsp:cNvSpPr/>
      </dsp:nvSpPr>
      <dsp:spPr bwMode="white">
        <a:xfrm>
          <a:off x="148150" y="110710"/>
          <a:ext cx="2699572" cy="2699572"/>
        </a:xfrm>
        <a:prstGeom prst="circularArrow">
          <a:avLst>
            <a:gd name="adj1" fmla="val 5000"/>
            <a:gd name="adj2" fmla="val 360000"/>
            <a:gd name="adj3" fmla="val 1440000"/>
            <a:gd name="adj4" fmla="val 16199432"/>
            <a:gd name="adj5" fmla="val 5500"/>
          </a:avLst>
        </a:prstGeom>
        <a:sp3d z="127000" prstMaterial="plastic">
          <a:bevelT w="50800" h="50800"/>
          <a:bevelB w="25400" h="25400" prst="angle"/>
        </a:sp3d>
      </dsp:spPr>
      <dsp:style>
        <a:lnRef idx="0">
          <a:schemeClr val="lt1"/>
        </a:lnRef>
        <a:fillRef idx="3">
          <a:schemeClr val="accent2">
            <a:hueOff val="0"/>
            <a:satOff val="0"/>
            <a:lumOff val="0"/>
            <a:alpha val="100000"/>
          </a:schemeClr>
        </a:fillRef>
        <a:effectRef idx="2">
          <a:scrgbClr r="0" g="0" b="0"/>
        </a:effectRef>
        <a:fontRef idx="minor">
          <a:schemeClr val="lt1"/>
        </a:fontRef>
      </dsp:style>
      <dsp:txXfrm>
        <a:off x="148150" y="110710"/>
        <a:ext cx="2699572" cy="2699572"/>
      </dsp:txXfrm>
    </dsp:sp>
    <dsp:sp modelId="{F38C616D-9AA6-41E1-9CF5-16B0915D88B7}">
      <dsp:nvSpPr>
        <dsp:cNvPr id="7" name="环形箭头 6"/>
        <dsp:cNvSpPr/>
      </dsp:nvSpPr>
      <dsp:spPr bwMode="white">
        <a:xfrm>
          <a:off x="97861" y="197415"/>
          <a:ext cx="2699572" cy="2699572"/>
        </a:xfrm>
        <a:prstGeom prst="circularArrow">
          <a:avLst>
            <a:gd name="adj1" fmla="val 5000"/>
            <a:gd name="adj2" fmla="val 360000"/>
            <a:gd name="adj3" fmla="val 8639497"/>
            <a:gd name="adj4" fmla="val 1800502"/>
            <a:gd name="adj5" fmla="val 5500"/>
          </a:avLst>
        </a:prstGeom>
        <a:sp3d z="127000" prstMaterial="plastic">
          <a:bevelT w="50800" h="50800"/>
          <a:bevelB w="25400" h="25400" prst="angle"/>
        </a:sp3d>
      </dsp:spPr>
      <dsp:style>
        <a:lnRef idx="0">
          <a:schemeClr val="lt1"/>
        </a:lnRef>
        <a:fillRef idx="3">
          <a:schemeClr val="accent2">
            <a:hueOff val="-750000"/>
            <a:satOff val="-41960"/>
            <a:lumOff val="4314"/>
            <a:alpha val="100000"/>
          </a:schemeClr>
        </a:fillRef>
        <a:effectRef idx="2">
          <a:scrgbClr r="0" g="0" b="0"/>
        </a:effectRef>
        <a:fontRef idx="minor">
          <a:schemeClr val="lt1"/>
        </a:fontRef>
      </dsp:style>
      <dsp:txXfrm>
        <a:off x="97861" y="197415"/>
        <a:ext cx="2699572" cy="2699572"/>
      </dsp:txXfrm>
    </dsp:sp>
    <dsp:sp modelId="{D60EC36C-4FDE-4D73-ACA3-DE8920FDA7FD}">
      <dsp:nvSpPr>
        <dsp:cNvPr id="8" name="环形箭头 7"/>
        <dsp:cNvSpPr/>
      </dsp:nvSpPr>
      <dsp:spPr bwMode="white">
        <a:xfrm>
          <a:off x="47572" y="110710"/>
          <a:ext cx="2699572" cy="2699572"/>
        </a:xfrm>
        <a:prstGeom prst="circularArrow">
          <a:avLst>
            <a:gd name="adj1" fmla="val 5000"/>
            <a:gd name="adj2" fmla="val 360000"/>
            <a:gd name="adj3" fmla="val 15840567"/>
            <a:gd name="adj4" fmla="val 8999999"/>
            <a:gd name="adj5" fmla="val 5500"/>
          </a:avLst>
        </a:prstGeom>
        <a:sp3d z="127000" prstMaterial="plastic">
          <a:bevelT w="50800" h="50800"/>
          <a:bevelB w="25400" h="25400" prst="angle"/>
        </a:sp3d>
      </dsp:spPr>
      <dsp:style>
        <a:lnRef idx="0">
          <a:schemeClr val="lt1"/>
        </a:lnRef>
        <a:fillRef idx="3">
          <a:schemeClr val="accent2">
            <a:hueOff val="-1500000"/>
            <a:satOff val="-83921"/>
            <a:lumOff val="8627"/>
            <a:alpha val="100000"/>
          </a:schemeClr>
        </a:fillRef>
        <a:effectRef idx="2">
          <a:scrgbClr r="0" g="0" b="0"/>
        </a:effectRef>
        <a:fontRef idx="minor">
          <a:schemeClr val="lt1"/>
        </a:fontRef>
      </dsp:style>
      <dsp:txXfrm>
        <a:off x="47572" y="110710"/>
        <a:ext cx="2699572" cy="2699572"/>
      </dsp:txXfrm>
    </dsp:sp>
  </dsp:spTree>
</dsp:drawing>
</file>

<file path=ppt/diagrams/layout1.xml><?xml version="1.0" encoding="utf-8"?>
<dgm:layoutDef xmlns:dgm="http://schemas.openxmlformats.org/drawingml/2006/diagram" xmlns:a="http://schemas.openxmlformats.org/drawingml/2006/main" uniqueId="urn:microsoft.com/office/officeart/2005/8/layout/cycle8#2">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ar" val="1"/>
      <dgm:param type="vertAlign" val="mid"/>
      <dgm:param type="horzAlign" val="ctr"/>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srcNode" val="dummy1a"/>
                  <dgm:param type="dstNode" val="dummy1b"/>
                  <dgm:param type="begSty" val="arr"/>
                  <dgm:param type="endSty" val="noArr"/>
                  <dgm:param type="connRout" val="longCurve"/>
                  <dgm:param type="begPts" val="tL"/>
                  <dgm:param type="endPts" val="tR"/>
                </dgm:alg>
              </dgm:if>
              <dgm:else name="Name175">
                <dgm:alg type="conn">
                  <dgm:param type="srcNode" val="dummy1a"/>
                  <dgm:param type="dstNode" val="dummy1b"/>
                  <dgm:param type="begSty" val="noArr"/>
                  <dgm:param type="endSty" val="arr"/>
                  <dgm:param type="connRout" val="longCurve"/>
                  <dgm:param type="begPts" val="tL"/>
                  <dgm:param type="endPts" val="t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srcNode" val="dummy1a"/>
                  <dgm:param type="dstNode" val="dummy1b"/>
                  <dgm:param type="begSty" val="noArr"/>
                  <dgm:param type="endSty" val="arr"/>
                  <dgm:param type="connRout" val="curve"/>
                  <dgm:param type="begPts" val="tL"/>
                  <dgm:param type="endPts" val="tL"/>
                </dgm:alg>
              </dgm:if>
              <dgm:else name="Name180">
                <dgm:alg type="conn">
                  <dgm:param type="srcNode" val="dummy1a"/>
                  <dgm:param type="dstNode" val="dummy1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srcNode" val="dummy2a"/>
              <dgm:param type="dstNode" val="dummy2b"/>
              <dgm:param type="begSty" val="noArr"/>
              <dgm:param type="endSty" val="arr"/>
              <dgm:param type="connRout" val="curve"/>
              <dgm:param type="begPts" val="tL"/>
              <dgm:param type="endPts" val="tL"/>
            </dgm:alg>
          </dgm:if>
          <dgm:else name="Name185">
            <dgm:alg type="conn">
              <dgm:param type="srcNode" val="dummy2a"/>
              <dgm:param type="dstNode" val="dummy2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srcNode" val="dummy3a"/>
              <dgm:param type="dstNode" val="dummy3b"/>
              <dgm:param type="begSty" val="noArr"/>
              <dgm:param type="endSty" val="arr"/>
              <dgm:param type="connRout" val="curve"/>
              <dgm:param type="begPts" val="tL"/>
              <dgm:param type="endPts" val="tL"/>
            </dgm:alg>
          </dgm:if>
          <dgm:else name="Name189">
            <dgm:alg type="conn">
              <dgm:param type="srcNode" val="dummy3a"/>
              <dgm:param type="dstNode" val="dummy3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srcNode" val="dummy4a"/>
              <dgm:param type="dstNode" val="dummy4b"/>
              <dgm:param type="begSty" val="noArr"/>
              <dgm:param type="endSty" val="arr"/>
              <dgm:param type="connRout" val="curve"/>
              <dgm:param type="begPts" val="tL"/>
              <dgm:param type="endPts" val="tL"/>
            </dgm:alg>
          </dgm:if>
          <dgm:else name="Name193">
            <dgm:alg type="conn">
              <dgm:param type="srcNode" val="dummy4a"/>
              <dgm:param type="dstNode" val="dummy4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srcNode" val="dummy5a"/>
              <dgm:param type="dstNode" val="dummy5b"/>
              <dgm:param type="begSty" val="noArr"/>
              <dgm:param type="endSty" val="arr"/>
              <dgm:param type="connRout" val="curve"/>
              <dgm:param type="begPts" val="tL"/>
              <dgm:param type="endPts" val="tL"/>
            </dgm:alg>
          </dgm:if>
          <dgm:else name="Name197">
            <dgm:alg type="conn">
              <dgm:param type="srcNode" val="dummy5a"/>
              <dgm:param type="dstNode" val="dummy5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srcNode" val="dummy6a"/>
              <dgm:param type="dstNode" val="dummy6b"/>
              <dgm:param type="begSty" val="noArr"/>
              <dgm:param type="endSty" val="arr"/>
              <dgm:param type="connRout" val="curve"/>
              <dgm:param type="begPts" val="tL"/>
              <dgm:param type="endPts" val="tL"/>
            </dgm:alg>
          </dgm:if>
          <dgm:else name="Name201">
            <dgm:alg type="conn">
              <dgm:param type="srcNode" val="dummy6a"/>
              <dgm:param type="dstNode" val="dummy6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srcNode" val="dummy7a"/>
              <dgm:param type="dstNode" val="dummy7b"/>
              <dgm:param type="begSty" val="noArr"/>
              <dgm:param type="endSty" val="arr"/>
              <dgm:param type="connRout" val="curve"/>
              <dgm:param type="begPts" val="tL"/>
              <dgm:param type="endPts" val="tL"/>
            </dgm:alg>
          </dgm:if>
          <dgm:else name="Name205">
            <dgm:alg type="conn">
              <dgm:param type="srcNode" val="dummy7a"/>
              <dgm:param type="dstNode" val="dummy7b"/>
              <dgm:param type="begSty" val="arr"/>
              <dgm:param type="endSty" val="noArr"/>
              <dgm:param type="connRout" val="curve"/>
              <dgm:param type="begPts" val="tL"/>
              <dgm:param type="endPts" val="tL"/>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2">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0469"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50470"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1050471"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50472"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50463"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1050464"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1050465"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1050466"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50467"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1050468"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0" name="幻灯片图像占位符 1"/>
          <p:cNvSpPr>
            <a:spLocks noGrp="1" noRot="1" noChangeAspect="1"/>
          </p:cNvSpPr>
          <p:nvPr>
            <p:ph type="sldImg"/>
          </p:nvPr>
        </p:nvSpPr>
        <p:spPr>
          <a:xfrm>
            <a:off x="-128588" y="1143000"/>
            <a:ext cx="4114801" cy="3086100"/>
          </a:xfrm>
        </p:spPr>
      </p:sp>
      <p:sp>
        <p:nvSpPr>
          <p:cNvPr id="1048751" name="备注占位符 2"/>
          <p:cNvSpPr>
            <a:spLocks noGrp="1"/>
          </p:cNvSpPr>
          <p:nvPr>
            <p:ph type="body" idx="1"/>
          </p:nvPr>
        </p:nvSpPr>
        <p:spPr/>
        <p:txBody>
          <a:bodyPr/>
          <a:lstStyle/>
          <a:p>
            <a:endParaRPr lang="zh-CN" altLang="en-US" dirty="0"/>
          </a:p>
        </p:txBody>
      </p:sp>
      <p:sp>
        <p:nvSpPr>
          <p:cNvPr id="1048752"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50" name="幻灯片图像占位符 1"/>
          <p:cNvSpPr>
            <a:spLocks noGrp="1" noRot="1" noChangeAspect="1"/>
          </p:cNvSpPr>
          <p:nvPr>
            <p:ph type="sldImg"/>
          </p:nvPr>
        </p:nvSpPr>
        <p:spPr>
          <a:xfrm>
            <a:off x="-128588" y="1143000"/>
            <a:ext cx="4114801" cy="3086100"/>
          </a:xfrm>
        </p:spPr>
      </p:sp>
      <p:sp>
        <p:nvSpPr>
          <p:cNvPr id="1048751" name="备注占位符 2"/>
          <p:cNvSpPr>
            <a:spLocks noGrp="1"/>
          </p:cNvSpPr>
          <p:nvPr>
            <p:ph type="body" idx="1"/>
          </p:nvPr>
        </p:nvSpPr>
        <p:spPr/>
        <p:txBody>
          <a:bodyPr/>
          <a:lstStyle/>
          <a:p>
            <a:endParaRPr lang="zh-CN" altLang="en-US" dirty="0"/>
          </a:p>
        </p:txBody>
      </p:sp>
      <p:sp>
        <p:nvSpPr>
          <p:cNvPr id="1048752"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6" name="幻灯片图像占位符 1"/>
          <p:cNvSpPr>
            <a:spLocks noGrp="1" noRot="1" noChangeAspect="1"/>
          </p:cNvSpPr>
          <p:nvPr>
            <p:ph type="sldImg"/>
          </p:nvPr>
        </p:nvSpPr>
        <p:spPr>
          <a:xfrm>
            <a:off x="-128588" y="1143000"/>
            <a:ext cx="4114801" cy="3086100"/>
          </a:xfrm>
        </p:spPr>
      </p:sp>
      <p:sp>
        <p:nvSpPr>
          <p:cNvPr id="1048717" name="备注占位符 2"/>
          <p:cNvSpPr>
            <a:spLocks noGrp="1"/>
          </p:cNvSpPr>
          <p:nvPr>
            <p:ph type="body" idx="1"/>
          </p:nvPr>
        </p:nvSpPr>
        <p:spPr/>
        <p:txBody>
          <a:bodyPr/>
          <a:lstStyle/>
          <a:p>
            <a:endParaRPr lang="zh-CN" altLang="en-US" dirty="0"/>
          </a:p>
        </p:txBody>
      </p:sp>
      <p:sp>
        <p:nvSpPr>
          <p:cNvPr id="1048718"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6" name="幻灯片图像占位符 1"/>
          <p:cNvSpPr>
            <a:spLocks noGrp="1" noRot="1" noChangeAspect="1"/>
          </p:cNvSpPr>
          <p:nvPr>
            <p:ph type="sldImg"/>
          </p:nvPr>
        </p:nvSpPr>
        <p:spPr>
          <a:xfrm>
            <a:off x="-128588" y="1143000"/>
            <a:ext cx="4114801" cy="3086100"/>
          </a:xfrm>
        </p:spPr>
      </p:sp>
      <p:sp>
        <p:nvSpPr>
          <p:cNvPr id="1048717" name="备注占位符 2"/>
          <p:cNvSpPr>
            <a:spLocks noGrp="1"/>
          </p:cNvSpPr>
          <p:nvPr>
            <p:ph type="body" idx="1"/>
          </p:nvPr>
        </p:nvSpPr>
        <p:spPr/>
        <p:txBody>
          <a:bodyPr/>
          <a:lstStyle/>
          <a:p>
            <a:endParaRPr lang="zh-CN" altLang="en-US" dirty="0"/>
          </a:p>
        </p:txBody>
      </p:sp>
      <p:sp>
        <p:nvSpPr>
          <p:cNvPr id="1048718"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en-US" altLang="zh-CN"/>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27" name="幻灯片图像占位符 1"/>
          <p:cNvSpPr>
            <a:spLocks noGrp="1" noRot="1" noChangeAspect="1"/>
          </p:cNvSpPr>
          <p:nvPr>
            <p:ph type="sldImg"/>
          </p:nvPr>
        </p:nvSpPr>
        <p:spPr>
          <a:xfrm>
            <a:off x="-128588" y="1143000"/>
            <a:ext cx="4114801" cy="3086100"/>
          </a:xfrm>
        </p:spPr>
      </p:sp>
      <p:sp>
        <p:nvSpPr>
          <p:cNvPr id="1048728" name="备注占位符 2"/>
          <p:cNvSpPr>
            <a:spLocks noGrp="1"/>
          </p:cNvSpPr>
          <p:nvPr>
            <p:ph type="body" idx="1"/>
          </p:nvPr>
        </p:nvSpPr>
        <p:spPr/>
        <p:txBody>
          <a:bodyPr/>
          <a:lstStyle/>
          <a:p>
            <a:endParaRPr lang="zh-CN" altLang="en-US" dirty="0"/>
          </a:p>
        </p:txBody>
      </p:sp>
      <p:sp>
        <p:nvSpPr>
          <p:cNvPr id="1048729"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0" name="幻灯片图像占位符 1"/>
          <p:cNvSpPr>
            <a:spLocks noGrp="1" noRot="1" noChangeAspect="1"/>
          </p:cNvSpPr>
          <p:nvPr>
            <p:ph type="sldImg"/>
          </p:nvPr>
        </p:nvSpPr>
        <p:spPr>
          <a:xfrm>
            <a:off x="-128588" y="1143000"/>
            <a:ext cx="4114801" cy="3086100"/>
          </a:xfrm>
        </p:spPr>
      </p:sp>
      <p:sp>
        <p:nvSpPr>
          <p:cNvPr id="1048711" name="备注占位符 2"/>
          <p:cNvSpPr>
            <a:spLocks noGrp="1"/>
          </p:cNvSpPr>
          <p:nvPr>
            <p:ph type="body" idx="1"/>
          </p:nvPr>
        </p:nvSpPr>
        <p:spPr/>
        <p:txBody>
          <a:bodyPr/>
          <a:lstStyle/>
          <a:p>
            <a:endParaRPr lang="zh-CN" altLang="en-US" dirty="0"/>
          </a:p>
        </p:txBody>
      </p:sp>
      <p:sp>
        <p:nvSpPr>
          <p:cNvPr id="1048712"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改</a:t>
            </a:r>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4" Type="http://schemas.openxmlformats.org/officeDocument/2006/relationships/tags" Target="../tags/tag8.xml"/><Relationship Id="rId3" Type="http://schemas.openxmlformats.org/officeDocument/2006/relationships/image" Target="../media/image4.jpeg"/><Relationship Id="rId2" Type="http://schemas.openxmlformats.org/officeDocument/2006/relationships/tags" Target="../tags/tag7.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5" Type="http://schemas.openxmlformats.org/officeDocument/2006/relationships/tags" Target="../tags/tag10.xml"/><Relationship Id="rId4" Type="http://schemas.openxmlformats.org/officeDocument/2006/relationships/tags" Target="../tags/tag9.xml"/><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5" Type="http://schemas.openxmlformats.org/officeDocument/2006/relationships/tags" Target="../tags/tag12.xml"/><Relationship Id="rId4" Type="http://schemas.openxmlformats.org/officeDocument/2006/relationships/tags" Target="../tags/tag11.xml"/><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6" Type="http://schemas.openxmlformats.org/officeDocument/2006/relationships/image" Target="../media/image8.jpeg"/><Relationship Id="rId5" Type="http://schemas.openxmlformats.org/officeDocument/2006/relationships/tags" Target="../tags/tag15.xml"/><Relationship Id="rId4" Type="http://schemas.openxmlformats.org/officeDocument/2006/relationships/tags" Target="../tags/tag14.xml"/><Relationship Id="rId3" Type="http://schemas.openxmlformats.org/officeDocument/2006/relationships/tags" Target="../tags/tag13.xml"/><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5" Type="http://schemas.openxmlformats.org/officeDocument/2006/relationships/tags" Target="../tags/tag21.xml"/><Relationship Id="rId4" Type="http://schemas.openxmlformats.org/officeDocument/2006/relationships/tags" Target="../tags/tag20.xml"/><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6" Type="http://schemas.openxmlformats.org/officeDocument/2006/relationships/image" Target="../media/image8.jpeg"/><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microsoft.com/office/2007/relationships/hdphoto" Target="../media/image16.wdp"/><Relationship Id="rId2" Type="http://schemas.openxmlformats.org/officeDocument/2006/relationships/image" Target="../media/image11.png"/><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xml"/><Relationship Id="rId3" Type="http://schemas.openxmlformats.org/officeDocument/2006/relationships/image" Target="../media/image1.jpeg"/><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4" Type="http://schemas.openxmlformats.org/officeDocument/2006/relationships/tags" Target="../tags/tag4.xml"/><Relationship Id="rId3" Type="http://schemas.openxmlformats.org/officeDocument/2006/relationships/image" Target="../media/image2.jpeg"/><Relationship Id="rId2" Type="http://schemas.openxmlformats.org/officeDocument/2006/relationships/tags" Target="../tags/tag3.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4" Type="http://schemas.openxmlformats.org/officeDocument/2006/relationships/tags" Target="../tags/tag6.xml"/><Relationship Id="rId3" Type="http://schemas.openxmlformats.org/officeDocument/2006/relationships/image" Target="../media/image3.png"/><Relationship Id="rId2" Type="http://schemas.openxmlformats.org/officeDocument/2006/relationships/tags" Target="../tags/tag5.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8999"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1049000"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9001"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002" name="页脚占位符 4"/>
          <p:cNvSpPr>
            <a:spLocks noGrp="1"/>
          </p:cNvSpPr>
          <p:nvPr>
            <p:ph type="ftr" sz="quarter" idx="11"/>
          </p:nvPr>
        </p:nvSpPr>
        <p:spPr/>
        <p:txBody>
          <a:bodyPr/>
          <a:lstStyle/>
          <a:p>
            <a:endParaRPr lang="zh-CN" altLang="en-US"/>
          </a:p>
        </p:txBody>
      </p:sp>
      <p:sp>
        <p:nvSpPr>
          <p:cNvPr id="1049003"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内容与标题">
    <p:spTree>
      <p:nvGrpSpPr>
        <p:cNvPr id="1" name=""/>
        <p:cNvGrpSpPr/>
        <p:nvPr/>
      </p:nvGrpSpPr>
      <p:grpSpPr>
        <a:xfrm>
          <a:off x="0" y="0"/>
          <a:ext cx="0" cy="0"/>
          <a:chOff x="0" y="0"/>
          <a:chExt cx="0" cy="0"/>
        </a:xfrm>
      </p:grpSpPr>
      <p:pic>
        <p:nvPicPr>
          <p:cNvPr id="2097204" name="PA-图片 14"/>
          <p:cNvPicPr>
            <a:picLocks noChangeAspect="1"/>
          </p:cNvPicPr>
          <p:nvPr userDrawn="1">
            <p:custDataLst>
              <p:tags r:id="rId2"/>
            </p:custDataLst>
          </p:nvPr>
        </p:nvPicPr>
        <p:blipFill rotWithShape="1">
          <a:blip r:embed="rId3"/>
          <a:srcRect/>
          <a:stretch>
            <a:fillRect/>
          </a:stretch>
        </p:blipFill>
        <p:spPr>
          <a:xfrm>
            <a:off x="0" y="1"/>
            <a:ext cx="9144000" cy="3429000"/>
          </a:xfrm>
          <a:custGeom>
            <a:avLst/>
            <a:gdLst>
              <a:gd name="connsiteX0" fmla="*/ 0 w 12192000"/>
              <a:gd name="connsiteY0" fmla="*/ 0 h 3429001"/>
              <a:gd name="connsiteX1" fmla="*/ 12192000 w 12192000"/>
              <a:gd name="connsiteY1" fmla="*/ 0 h 3429001"/>
              <a:gd name="connsiteX2" fmla="*/ 12192000 w 12192000"/>
              <a:gd name="connsiteY2" fmla="*/ 2925589 h 3429001"/>
              <a:gd name="connsiteX3" fmla="*/ 12119571 w 12192000"/>
              <a:gd name="connsiteY3" fmla="*/ 2939984 h 3429001"/>
              <a:gd name="connsiteX4" fmla="*/ 6096001 w 12192000"/>
              <a:gd name="connsiteY4" fmla="*/ 3429001 h 3429001"/>
              <a:gd name="connsiteX5" fmla="*/ 72430 w 12192000"/>
              <a:gd name="connsiteY5" fmla="*/ 2939984 h 3429001"/>
              <a:gd name="connsiteX6" fmla="*/ 0 w 12192000"/>
              <a:gd name="connsiteY6" fmla="*/ 2925589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29001">
                <a:moveTo>
                  <a:pt x="0" y="0"/>
                </a:moveTo>
                <a:lnTo>
                  <a:pt x="12192000" y="0"/>
                </a:lnTo>
                <a:lnTo>
                  <a:pt x="12192000" y="2925589"/>
                </a:lnTo>
                <a:lnTo>
                  <a:pt x="12119571" y="2939984"/>
                </a:lnTo>
                <a:cubicBezTo>
                  <a:pt x="10400109" y="3248724"/>
                  <a:pt x="8327268" y="3429001"/>
                  <a:pt x="6096001" y="3429001"/>
                </a:cubicBezTo>
                <a:cubicBezTo>
                  <a:pt x="3864735" y="3429001"/>
                  <a:pt x="1791894" y="3248724"/>
                  <a:pt x="72430" y="2939984"/>
                </a:cubicBezTo>
                <a:lnTo>
                  <a:pt x="0" y="2925589"/>
                </a:lnTo>
                <a:close/>
              </a:path>
            </a:pathLst>
          </a:custGeom>
        </p:spPr>
      </p:pic>
      <p:sp>
        <p:nvSpPr>
          <p:cNvPr id="1049634" name="PA-椭圆 7"/>
          <p:cNvSpPr/>
          <p:nvPr userDrawn="1">
            <p:custDataLst>
              <p:tags r:id="rId4"/>
            </p:custDataLst>
          </p:nvPr>
        </p:nvSpPr>
        <p:spPr>
          <a:xfrm>
            <a:off x="-3508130" y="-2297723"/>
            <a:ext cx="16160261" cy="5726723"/>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205" name="组合 118"/>
          <p:cNvGrpSpPr/>
          <p:nvPr userDrawn="1"/>
        </p:nvGrpSpPr>
        <p:grpSpPr>
          <a:xfrm>
            <a:off x="4331279" y="636936"/>
            <a:ext cx="481443" cy="642498"/>
            <a:chOff x="5775038" y="636936"/>
            <a:chExt cx="641924" cy="642498"/>
          </a:xfrm>
        </p:grpSpPr>
        <p:grpSp>
          <p:nvGrpSpPr>
            <p:cNvPr id="206" name="组合 119"/>
            <p:cNvGrpSpPr/>
            <p:nvPr/>
          </p:nvGrpSpPr>
          <p:grpSpPr>
            <a:xfrm>
              <a:off x="5775038" y="636936"/>
              <a:ext cx="641924" cy="642498"/>
              <a:chOff x="1560409" y="2069897"/>
              <a:chExt cx="1776413" cy="1778000"/>
            </a:xfrm>
          </p:grpSpPr>
          <p:sp>
            <p:nvSpPr>
              <p:cNvPr id="1049635" name="îS1îḋé"/>
              <p:cNvSpPr/>
              <p:nvPr/>
            </p:nvSpPr>
            <p:spPr bwMode="auto">
              <a:xfrm>
                <a:off x="1560409" y="2069897"/>
                <a:ext cx="1776413" cy="1778000"/>
              </a:xfrm>
              <a:prstGeom prst="ellipse">
                <a:avLst/>
              </a:prstGeom>
              <a:noFill/>
              <a:ln w="15875" cap="flat">
                <a:solidFill>
                  <a:srgbClr val="F2C68E"/>
                </a:solidFill>
                <a:prstDash val="solid"/>
                <a:miter lim="800000"/>
              </a:ln>
            </p:spPr>
            <p:txBody>
              <a:bodyPr anchor="ctr"/>
              <a:lstStyle/>
              <a:p>
                <a:pPr algn="ctr"/>
                <a:endParaRPr sz="1350"/>
              </a:p>
            </p:txBody>
          </p:sp>
          <p:sp>
            <p:nvSpPr>
              <p:cNvPr id="1049636" name="îṣḷïďé"/>
              <p:cNvSpPr/>
              <p:nvPr/>
            </p:nvSpPr>
            <p:spPr bwMode="auto">
              <a:xfrm>
                <a:off x="1779484" y="2288972"/>
                <a:ext cx="1336675" cy="1338263"/>
              </a:xfrm>
              <a:prstGeom prst="ellipse">
                <a:avLst/>
              </a:prstGeom>
              <a:noFill/>
              <a:ln w="9525" cap="flat">
                <a:solidFill>
                  <a:srgbClr val="F2C68E"/>
                </a:solidFill>
                <a:prstDash val="solid"/>
                <a:miter lim="800000"/>
              </a:ln>
            </p:spPr>
            <p:txBody>
              <a:bodyPr anchor="ctr"/>
              <a:lstStyle/>
              <a:p>
                <a:pPr algn="ctr"/>
                <a:endParaRPr sz="1350"/>
              </a:p>
            </p:txBody>
          </p:sp>
        </p:grpSp>
        <p:grpSp>
          <p:nvGrpSpPr>
            <p:cNvPr id="207" name="组合 120"/>
            <p:cNvGrpSpPr/>
            <p:nvPr/>
          </p:nvGrpSpPr>
          <p:grpSpPr>
            <a:xfrm>
              <a:off x="5804581" y="657875"/>
              <a:ext cx="582837" cy="600621"/>
              <a:chOff x="1641372" y="4491628"/>
              <a:chExt cx="1612900" cy="1662113"/>
            </a:xfrm>
            <a:solidFill>
              <a:srgbClr val="F2C68E"/>
            </a:solidFill>
          </p:grpSpPr>
          <p:sp>
            <p:nvSpPr>
              <p:cNvPr id="1049637"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638"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639"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640"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641"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642"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643"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644"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645"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646"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647"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648"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649"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650"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651"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652"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653"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654"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655"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656"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657"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658"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659"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660"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661"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662"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663"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664"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665"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666"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667"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668"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669"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670"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671"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672"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673"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674"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675"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676"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677"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678"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679"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680"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681"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682"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683"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684"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685"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686"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687"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688"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689"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690"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691"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692"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693"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grpSp>
        <p:nvGrpSpPr>
          <p:cNvPr id="208" name="组合 180"/>
          <p:cNvGrpSpPr/>
          <p:nvPr userDrawn="1"/>
        </p:nvGrpSpPr>
        <p:grpSpPr>
          <a:xfrm>
            <a:off x="3989822" y="1457555"/>
            <a:ext cx="1164357" cy="320434"/>
            <a:chOff x="5180266" y="4756740"/>
            <a:chExt cx="5753100" cy="1187451"/>
          </a:xfrm>
          <a:solidFill>
            <a:srgbClr val="F2C68E"/>
          </a:solidFill>
        </p:grpSpPr>
        <p:sp>
          <p:nvSpPr>
            <p:cNvPr id="1049694"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ctr"/>
              <a:endParaRPr sz="1350"/>
            </a:p>
          </p:txBody>
        </p:sp>
        <p:sp>
          <p:nvSpPr>
            <p:cNvPr id="1049695"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ctr"/>
              <a:endParaRPr sz="1350"/>
            </a:p>
          </p:txBody>
        </p:sp>
        <p:sp>
          <p:nvSpPr>
            <p:cNvPr id="1049696"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ctr"/>
              <a:endParaRPr sz="1350"/>
            </a:p>
          </p:txBody>
        </p:sp>
        <p:sp>
          <p:nvSpPr>
            <p:cNvPr id="1049697"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ctr"/>
              <a:endParaRPr sz="1350"/>
            </a:p>
          </p:txBody>
        </p:sp>
        <p:sp>
          <p:nvSpPr>
            <p:cNvPr id="1049698"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ctr"/>
              <a:endParaRPr sz="1350"/>
            </a:p>
          </p:txBody>
        </p:sp>
        <p:sp>
          <p:nvSpPr>
            <p:cNvPr id="1049699"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ctr"/>
              <a:endParaRPr sz="1350"/>
            </a:p>
          </p:txBody>
        </p:sp>
        <p:sp>
          <p:nvSpPr>
            <p:cNvPr id="1049700" name="ï$líḋé"/>
            <p:cNvSpPr/>
            <p:nvPr/>
          </p:nvSpPr>
          <p:spPr bwMode="auto">
            <a:xfrm>
              <a:off x="5596191" y="5675903"/>
              <a:ext cx="25400" cy="30163"/>
            </a:xfrm>
            <a:prstGeom prst="rect">
              <a:avLst/>
            </a:prstGeom>
            <a:grpFill/>
            <a:ln>
              <a:noFill/>
            </a:ln>
          </p:spPr>
          <p:txBody>
            <a:bodyPr anchor="ctr"/>
            <a:lstStyle/>
            <a:p>
              <a:pPr algn="ctr"/>
              <a:endParaRPr sz="1350"/>
            </a:p>
          </p:txBody>
        </p:sp>
        <p:sp>
          <p:nvSpPr>
            <p:cNvPr id="1049701" name="işḷíḓè"/>
            <p:cNvSpPr/>
            <p:nvPr/>
          </p:nvSpPr>
          <p:spPr bwMode="auto">
            <a:xfrm>
              <a:off x="5596191" y="5733053"/>
              <a:ext cx="25400" cy="149225"/>
            </a:xfrm>
            <a:prstGeom prst="rect">
              <a:avLst/>
            </a:prstGeom>
            <a:grpFill/>
            <a:ln>
              <a:noFill/>
            </a:ln>
          </p:spPr>
          <p:txBody>
            <a:bodyPr anchor="ctr"/>
            <a:lstStyle/>
            <a:p>
              <a:pPr algn="ctr"/>
              <a:endParaRPr sz="1350"/>
            </a:p>
          </p:txBody>
        </p:sp>
        <p:sp>
          <p:nvSpPr>
            <p:cNvPr id="1049702"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ctr"/>
              <a:endParaRPr sz="1350"/>
            </a:p>
          </p:txBody>
        </p:sp>
        <p:sp>
          <p:nvSpPr>
            <p:cNvPr id="1049703"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704"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ctr"/>
              <a:endParaRPr sz="1350"/>
            </a:p>
          </p:txBody>
        </p:sp>
        <p:sp>
          <p:nvSpPr>
            <p:cNvPr id="1049705"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ctr"/>
              <a:endParaRPr sz="1350"/>
            </a:p>
          </p:txBody>
        </p:sp>
        <p:sp>
          <p:nvSpPr>
            <p:cNvPr id="1049706" name="ïśļíḓe"/>
            <p:cNvSpPr/>
            <p:nvPr/>
          </p:nvSpPr>
          <p:spPr bwMode="auto">
            <a:xfrm>
              <a:off x="6205791" y="5675903"/>
              <a:ext cx="25400" cy="30163"/>
            </a:xfrm>
            <a:prstGeom prst="rect">
              <a:avLst/>
            </a:prstGeom>
            <a:grpFill/>
            <a:ln>
              <a:noFill/>
            </a:ln>
          </p:spPr>
          <p:txBody>
            <a:bodyPr anchor="ctr"/>
            <a:lstStyle/>
            <a:p>
              <a:pPr algn="ctr"/>
              <a:endParaRPr sz="1350"/>
            </a:p>
          </p:txBody>
        </p:sp>
        <p:sp>
          <p:nvSpPr>
            <p:cNvPr id="1049707" name="îṡľîdè"/>
            <p:cNvSpPr/>
            <p:nvPr/>
          </p:nvSpPr>
          <p:spPr bwMode="auto">
            <a:xfrm>
              <a:off x="6205791" y="5733053"/>
              <a:ext cx="25400" cy="149225"/>
            </a:xfrm>
            <a:prstGeom prst="rect">
              <a:avLst/>
            </a:prstGeom>
            <a:grpFill/>
            <a:ln>
              <a:noFill/>
            </a:ln>
          </p:spPr>
          <p:txBody>
            <a:bodyPr anchor="ctr"/>
            <a:lstStyle/>
            <a:p>
              <a:pPr algn="ctr"/>
              <a:endParaRPr sz="1350"/>
            </a:p>
          </p:txBody>
        </p:sp>
        <p:sp>
          <p:nvSpPr>
            <p:cNvPr id="1049708"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ctr"/>
              <a:endParaRPr sz="1350"/>
            </a:p>
          </p:txBody>
        </p:sp>
        <p:sp>
          <p:nvSpPr>
            <p:cNvPr id="1049709"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ctr"/>
              <a:endParaRPr sz="1350"/>
            </a:p>
          </p:txBody>
        </p:sp>
        <p:sp>
          <p:nvSpPr>
            <p:cNvPr id="1049710"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711"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ctr"/>
              <a:endParaRPr sz="1350"/>
            </a:p>
          </p:txBody>
        </p:sp>
        <p:sp>
          <p:nvSpPr>
            <p:cNvPr id="1049712"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ctr"/>
              <a:endParaRPr sz="1350"/>
            </a:p>
          </p:txBody>
        </p:sp>
        <p:sp>
          <p:nvSpPr>
            <p:cNvPr id="1049713"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714" name="íṥ1ïdê"/>
            <p:cNvSpPr/>
            <p:nvPr/>
          </p:nvSpPr>
          <p:spPr bwMode="auto">
            <a:xfrm>
              <a:off x="7234491" y="5675903"/>
              <a:ext cx="25400" cy="30163"/>
            </a:xfrm>
            <a:prstGeom prst="rect">
              <a:avLst/>
            </a:prstGeom>
            <a:grpFill/>
            <a:ln>
              <a:noFill/>
            </a:ln>
          </p:spPr>
          <p:txBody>
            <a:bodyPr anchor="ctr"/>
            <a:lstStyle/>
            <a:p>
              <a:pPr algn="ctr"/>
              <a:endParaRPr sz="1350"/>
            </a:p>
          </p:txBody>
        </p:sp>
        <p:sp>
          <p:nvSpPr>
            <p:cNvPr id="1049715" name="îṡ1îďé"/>
            <p:cNvSpPr/>
            <p:nvPr/>
          </p:nvSpPr>
          <p:spPr bwMode="auto">
            <a:xfrm>
              <a:off x="7234491" y="5733053"/>
              <a:ext cx="25400" cy="149225"/>
            </a:xfrm>
            <a:prstGeom prst="rect">
              <a:avLst/>
            </a:prstGeom>
            <a:grpFill/>
            <a:ln>
              <a:noFill/>
            </a:ln>
          </p:spPr>
          <p:txBody>
            <a:bodyPr anchor="ctr"/>
            <a:lstStyle/>
            <a:p>
              <a:pPr algn="ctr"/>
              <a:endParaRPr sz="1350"/>
            </a:p>
          </p:txBody>
        </p:sp>
        <p:sp>
          <p:nvSpPr>
            <p:cNvPr id="1049716"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717"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ctr"/>
              <a:endParaRPr sz="1350"/>
            </a:p>
          </p:txBody>
        </p:sp>
        <p:sp>
          <p:nvSpPr>
            <p:cNvPr id="1049718"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719"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ctr"/>
              <a:endParaRPr sz="1350"/>
            </a:p>
          </p:txBody>
        </p:sp>
        <p:sp>
          <p:nvSpPr>
            <p:cNvPr id="1049720"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ctr"/>
              <a:endParaRPr sz="1350"/>
            </a:p>
          </p:txBody>
        </p:sp>
        <p:sp>
          <p:nvSpPr>
            <p:cNvPr id="1049721"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sp>
          <p:nvSpPr>
            <p:cNvPr id="1049722"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ctr"/>
              <a:endParaRPr sz="1350"/>
            </a:p>
          </p:txBody>
        </p:sp>
        <p:sp>
          <p:nvSpPr>
            <p:cNvPr id="1049723"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ctr"/>
              <a:endParaRPr sz="1350"/>
            </a:p>
          </p:txBody>
        </p:sp>
        <p:sp>
          <p:nvSpPr>
            <p:cNvPr id="1049724"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725"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726"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ctr"/>
              <a:endParaRPr sz="1350"/>
            </a:p>
          </p:txBody>
        </p:sp>
        <p:sp>
          <p:nvSpPr>
            <p:cNvPr id="1049727"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ctr"/>
              <a:endParaRPr sz="1350"/>
            </a:p>
          </p:txBody>
        </p:sp>
        <p:sp>
          <p:nvSpPr>
            <p:cNvPr id="1049728"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729" name="îš1ïḋé"/>
            <p:cNvSpPr/>
            <p:nvPr/>
          </p:nvSpPr>
          <p:spPr bwMode="auto">
            <a:xfrm>
              <a:off x="9491916" y="5675903"/>
              <a:ext cx="25400" cy="206375"/>
            </a:xfrm>
            <a:prstGeom prst="rect">
              <a:avLst/>
            </a:prstGeom>
            <a:grpFill/>
            <a:ln>
              <a:noFill/>
            </a:ln>
          </p:spPr>
          <p:txBody>
            <a:bodyPr anchor="ctr"/>
            <a:lstStyle/>
            <a:p>
              <a:pPr algn="ctr"/>
              <a:endParaRPr sz="1350"/>
            </a:p>
          </p:txBody>
        </p:sp>
        <p:sp>
          <p:nvSpPr>
            <p:cNvPr id="1049730"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731"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ctr"/>
              <a:endParaRPr sz="1350"/>
            </a:p>
          </p:txBody>
        </p:sp>
        <p:sp>
          <p:nvSpPr>
            <p:cNvPr id="1049732"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ctr"/>
              <a:endParaRPr sz="1350"/>
            </a:p>
          </p:txBody>
        </p:sp>
        <p:sp>
          <p:nvSpPr>
            <p:cNvPr id="1049733"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ctr"/>
              <a:endParaRPr sz="1350"/>
            </a:p>
          </p:txBody>
        </p:sp>
        <p:sp>
          <p:nvSpPr>
            <p:cNvPr id="1049734"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735" name="í$lidè"/>
            <p:cNvSpPr/>
            <p:nvPr/>
          </p:nvSpPr>
          <p:spPr bwMode="auto">
            <a:xfrm>
              <a:off x="10457116" y="5675903"/>
              <a:ext cx="25400" cy="30163"/>
            </a:xfrm>
            <a:prstGeom prst="rect">
              <a:avLst/>
            </a:prstGeom>
            <a:grpFill/>
            <a:ln>
              <a:noFill/>
            </a:ln>
          </p:spPr>
          <p:txBody>
            <a:bodyPr anchor="ctr"/>
            <a:lstStyle/>
            <a:p>
              <a:pPr algn="ctr"/>
              <a:endParaRPr sz="1350"/>
            </a:p>
          </p:txBody>
        </p:sp>
        <p:sp>
          <p:nvSpPr>
            <p:cNvPr id="1049736" name="iSļiḋé"/>
            <p:cNvSpPr/>
            <p:nvPr/>
          </p:nvSpPr>
          <p:spPr bwMode="auto">
            <a:xfrm>
              <a:off x="10457116" y="5733053"/>
              <a:ext cx="25400" cy="149225"/>
            </a:xfrm>
            <a:prstGeom prst="rect">
              <a:avLst/>
            </a:prstGeom>
            <a:grpFill/>
            <a:ln>
              <a:noFill/>
            </a:ln>
          </p:spPr>
          <p:txBody>
            <a:bodyPr anchor="ctr"/>
            <a:lstStyle/>
            <a:p>
              <a:pPr algn="ctr"/>
              <a:endParaRPr sz="1350"/>
            </a:p>
          </p:txBody>
        </p:sp>
        <p:sp>
          <p:nvSpPr>
            <p:cNvPr id="1049737" name="íṩḷïḑe"/>
            <p:cNvSpPr/>
            <p:nvPr/>
          </p:nvSpPr>
          <p:spPr bwMode="auto">
            <a:xfrm>
              <a:off x="10520616" y="5675903"/>
              <a:ext cx="25400" cy="30163"/>
            </a:xfrm>
            <a:prstGeom prst="rect">
              <a:avLst/>
            </a:prstGeom>
            <a:grpFill/>
            <a:ln>
              <a:noFill/>
            </a:ln>
          </p:spPr>
          <p:txBody>
            <a:bodyPr anchor="ctr"/>
            <a:lstStyle/>
            <a:p>
              <a:pPr algn="ctr"/>
              <a:endParaRPr sz="1350"/>
            </a:p>
          </p:txBody>
        </p:sp>
        <p:sp>
          <p:nvSpPr>
            <p:cNvPr id="1049738"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ctr"/>
              <a:endParaRPr sz="1350"/>
            </a:p>
          </p:txBody>
        </p:sp>
        <p:sp>
          <p:nvSpPr>
            <p:cNvPr id="1049739" name="íṩliḋé"/>
            <p:cNvSpPr/>
            <p:nvPr/>
          </p:nvSpPr>
          <p:spPr bwMode="auto">
            <a:xfrm>
              <a:off x="10585703" y="5675903"/>
              <a:ext cx="25400" cy="30163"/>
            </a:xfrm>
            <a:prstGeom prst="rect">
              <a:avLst/>
            </a:prstGeom>
            <a:grpFill/>
            <a:ln>
              <a:noFill/>
            </a:ln>
          </p:spPr>
          <p:txBody>
            <a:bodyPr anchor="ctr"/>
            <a:lstStyle/>
            <a:p>
              <a:pPr algn="ctr"/>
              <a:endParaRPr sz="1350"/>
            </a:p>
          </p:txBody>
        </p:sp>
        <p:sp>
          <p:nvSpPr>
            <p:cNvPr id="1049740" name="ísḷiďé"/>
            <p:cNvSpPr/>
            <p:nvPr/>
          </p:nvSpPr>
          <p:spPr bwMode="auto">
            <a:xfrm>
              <a:off x="10585703" y="5733053"/>
              <a:ext cx="25400" cy="149225"/>
            </a:xfrm>
            <a:prstGeom prst="rect">
              <a:avLst/>
            </a:prstGeom>
            <a:grpFill/>
            <a:ln>
              <a:noFill/>
            </a:ln>
          </p:spPr>
          <p:txBody>
            <a:bodyPr anchor="ctr"/>
            <a:lstStyle/>
            <a:p>
              <a:pPr algn="ctr"/>
              <a:endParaRPr sz="1350"/>
            </a:p>
          </p:txBody>
        </p:sp>
        <p:sp>
          <p:nvSpPr>
            <p:cNvPr id="1049741"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ctr"/>
              <a:endParaRPr sz="1350"/>
            </a:p>
          </p:txBody>
        </p:sp>
        <p:sp>
          <p:nvSpPr>
            <p:cNvPr id="1049742"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ctr"/>
              <a:endParaRPr sz="1350"/>
            </a:p>
          </p:txBody>
        </p:sp>
        <p:sp>
          <p:nvSpPr>
            <p:cNvPr id="1049743"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ctr"/>
              <a:endParaRPr sz="1350"/>
            </a:p>
          </p:txBody>
        </p:sp>
        <p:sp>
          <p:nvSpPr>
            <p:cNvPr id="1049744"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grpSp>
      <p:sp>
        <p:nvSpPr>
          <p:cNvPr id="1049745" name="文本框 117"/>
          <p:cNvSpPr txBox="1"/>
          <p:nvPr userDrawn="1"/>
        </p:nvSpPr>
        <p:spPr>
          <a:xfrm>
            <a:off x="4107180" y="6441440"/>
            <a:ext cx="929640" cy="252730"/>
          </a:xfrm>
          <a:prstGeom prst="rect">
            <a:avLst/>
          </a:prstGeom>
          <a:noFill/>
        </p:spPr>
        <p:txBody>
          <a:bodyPr wrap="square" rtlCol="0">
            <a:spAutoFit/>
          </a:bodyPr>
          <a:lstStyle/>
          <a:p>
            <a:pPr algn="ctr"/>
            <a:r>
              <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rPr>
              <a:t>求实鼎新</a:t>
            </a:r>
            <a:endPar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381" name="标题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zh-CN" altLang="en-US"/>
          </a:p>
        </p:txBody>
      </p:sp>
      <p:sp>
        <p:nvSpPr>
          <p:cNvPr id="1049382" name="图片占位符 2"/>
          <p:cNvSpPr>
            <a:spLocks noGrp="1"/>
          </p:cNvSpPr>
          <p:nvPr>
            <p:ph type="pic" idx="1"/>
          </p:nvPr>
        </p:nvSpPr>
        <p:spPr>
          <a:xfrm>
            <a:off x="3887391"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9383" name="文本占位符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9384"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85" name="页脚占位符 5"/>
          <p:cNvSpPr>
            <a:spLocks noGrp="1"/>
          </p:cNvSpPr>
          <p:nvPr>
            <p:ph type="ftr" sz="quarter" idx="11"/>
          </p:nvPr>
        </p:nvSpPr>
        <p:spPr/>
        <p:txBody>
          <a:bodyPr/>
          <a:lstStyle/>
          <a:p>
            <a:endParaRPr lang="zh-CN" altLang="en-US"/>
          </a:p>
        </p:txBody>
      </p:sp>
      <p:sp>
        <p:nvSpPr>
          <p:cNvPr id="1049386"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624" name="标题 1"/>
          <p:cNvSpPr>
            <a:spLocks noGrp="1"/>
          </p:cNvSpPr>
          <p:nvPr>
            <p:ph type="title"/>
          </p:nvPr>
        </p:nvSpPr>
        <p:spPr/>
        <p:txBody>
          <a:bodyPr/>
          <a:lstStyle/>
          <a:p>
            <a:r>
              <a:rPr lang="zh-CN" altLang="en-US"/>
              <a:t>单击此处编辑母版标题样式</a:t>
            </a:r>
            <a:endParaRPr lang="zh-CN" altLang="en-US"/>
          </a:p>
        </p:txBody>
      </p:sp>
      <p:sp>
        <p:nvSpPr>
          <p:cNvPr id="1049625"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626"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627" name="页脚占位符 4"/>
          <p:cNvSpPr>
            <a:spLocks noGrp="1"/>
          </p:cNvSpPr>
          <p:nvPr>
            <p:ph type="ftr" sz="quarter" idx="11"/>
          </p:nvPr>
        </p:nvSpPr>
        <p:spPr/>
        <p:txBody>
          <a:bodyPr/>
          <a:lstStyle/>
          <a:p>
            <a:endParaRPr lang="zh-CN" altLang="en-US"/>
          </a:p>
        </p:txBody>
      </p:sp>
      <p:sp>
        <p:nvSpPr>
          <p:cNvPr id="1049628"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1049376"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1049377"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378"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79" name="页脚占位符 4"/>
          <p:cNvSpPr>
            <a:spLocks noGrp="1"/>
          </p:cNvSpPr>
          <p:nvPr>
            <p:ph type="ftr" sz="quarter" idx="11"/>
          </p:nvPr>
        </p:nvSpPr>
        <p:spPr/>
        <p:txBody>
          <a:bodyPr/>
          <a:lstStyle/>
          <a:p>
            <a:endParaRPr lang="zh-CN" altLang="en-US"/>
          </a:p>
        </p:txBody>
      </p:sp>
      <p:sp>
        <p:nvSpPr>
          <p:cNvPr id="1049380"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1049752" name="文本框 68"/>
          <p:cNvSpPr txBox="1"/>
          <p:nvPr userDrawn="1"/>
        </p:nvSpPr>
        <p:spPr>
          <a:xfrm>
            <a:off x="5385803" y="1469569"/>
            <a:ext cx="780842" cy="170815"/>
          </a:xfrm>
          <a:prstGeom prst="rect">
            <a:avLst/>
          </a:prstGeom>
          <a:noFill/>
        </p:spPr>
        <p:txBody>
          <a:bodyPr wrap="square">
            <a:spAutoFit/>
          </a:bodyPr>
          <a:lstStyle/>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您好！我是本套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模板的作者王奕博，本套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模板是特别为北京科技大学同学朋友制作，方便各位的答辩工作。本模板内使用图片来自北京科技大学官方微信公众号</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模板文案仅供参考，官方信息以北京科技大学官网为准。恶意修改、诋毁、扭曲北京科技大学形象的行为后果自负。</a:t>
            </a:r>
            <a:endParaRPr lang="en-US" altLang="zh-CN" sz="100" dirty="0">
              <a:solidFill>
                <a:schemeClr val="bg1">
                  <a:alpha val="0"/>
                </a:schemeClr>
              </a:solidFill>
              <a:latin typeface="思源宋体 CN Heavy" panose="02020900000000000000" pitchFamily="18" charset="-122"/>
              <a:ea typeface="思源宋体 CN Heavy" panose="02020900000000000000" pitchFamily="18" charset="-122"/>
            </a:endParaRPr>
          </a:p>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最后，祝您答辩顺利，前程似锦！</a:t>
            </a:r>
            <a:endParaRPr lang="zh-CN" altLang="en-US" sz="100" dirty="0">
              <a:solidFill>
                <a:schemeClr val="bg1">
                  <a:alpha val="0"/>
                </a:schemeClr>
              </a:solidFill>
              <a:latin typeface="思源宋体 CN Heavy" panose="02020900000000000000" pitchFamily="18" charset="-122"/>
              <a:ea typeface="思源宋体 CN Heavy" panose="02020900000000000000" pitchFamily="18" charset="-122"/>
            </a:endParaRPr>
          </a:p>
        </p:txBody>
      </p:sp>
      <p:grpSp>
        <p:nvGrpSpPr>
          <p:cNvPr id="211" name="组合 7"/>
          <p:cNvGrpSpPr/>
          <p:nvPr/>
        </p:nvGrpSpPr>
        <p:grpSpPr>
          <a:xfrm>
            <a:off x="-1097308" y="-15557"/>
            <a:ext cx="5372351" cy="7169530"/>
            <a:chOff x="1560409" y="2069897"/>
            <a:chExt cx="1776413" cy="1778000"/>
          </a:xfrm>
        </p:grpSpPr>
        <p:sp>
          <p:nvSpPr>
            <p:cNvPr id="1049753" name="îS1îḋé"/>
            <p:cNvSpPr/>
            <p:nvPr/>
          </p:nvSpPr>
          <p:spPr bwMode="auto">
            <a:xfrm>
              <a:off x="1560409" y="2069897"/>
              <a:ext cx="1776413" cy="1778000"/>
            </a:xfrm>
            <a:prstGeom prst="ellipse">
              <a:avLst/>
            </a:prstGeom>
            <a:noFill/>
            <a:ln w="98425" cap="flat">
              <a:solidFill>
                <a:schemeClr val="bg1">
                  <a:lumMod val="95000"/>
                  <a:alpha val="21000"/>
                </a:schemeClr>
              </a:solidFill>
              <a:prstDash val="solid"/>
              <a:miter lim="800000"/>
            </a:ln>
          </p:spPr>
          <p:txBody>
            <a:bodyPr anchor="ctr"/>
            <a:lstStyle/>
            <a:p>
              <a:pPr algn="ctr"/>
              <a:endParaRPr sz="1350"/>
            </a:p>
          </p:txBody>
        </p:sp>
        <p:sp>
          <p:nvSpPr>
            <p:cNvPr id="1049754" name="îṣḷïďé"/>
            <p:cNvSpPr/>
            <p:nvPr/>
          </p:nvSpPr>
          <p:spPr bwMode="auto">
            <a:xfrm>
              <a:off x="1779484" y="2288972"/>
              <a:ext cx="1336675" cy="1338263"/>
            </a:xfrm>
            <a:prstGeom prst="ellipse">
              <a:avLst/>
            </a:prstGeom>
            <a:noFill/>
            <a:ln w="19050" cap="flat">
              <a:solidFill>
                <a:schemeClr val="bg1">
                  <a:alpha val="21000"/>
                </a:schemeClr>
              </a:solidFill>
              <a:prstDash val="solid"/>
              <a:miter lim="800000"/>
            </a:ln>
          </p:spPr>
          <p:txBody>
            <a:bodyPr anchor="ctr"/>
            <a:lstStyle/>
            <a:p>
              <a:pPr algn="ctr"/>
              <a:endParaRPr sz="1350"/>
            </a:p>
          </p:txBody>
        </p:sp>
      </p:grpSp>
      <p:grpSp>
        <p:nvGrpSpPr>
          <p:cNvPr id="212" name="组合 8"/>
          <p:cNvGrpSpPr/>
          <p:nvPr/>
        </p:nvGrpSpPr>
        <p:grpSpPr>
          <a:xfrm>
            <a:off x="-852456" y="218094"/>
            <a:ext cx="4877843" cy="6702232"/>
            <a:chOff x="1641372" y="4491628"/>
            <a:chExt cx="1612900" cy="1662113"/>
          </a:xfrm>
          <a:solidFill>
            <a:schemeClr val="bg1">
              <a:lumMod val="95000"/>
              <a:alpha val="21000"/>
            </a:schemeClr>
          </a:solidFill>
        </p:grpSpPr>
        <p:sp>
          <p:nvSpPr>
            <p:cNvPr id="1049755"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756"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757"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758"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759"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760"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761"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762"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763"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764"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765"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766"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767"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768"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769"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770"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771"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772"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773"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774"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775"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776"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777"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778"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779"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780"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781"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782"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783"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784"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785"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786"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787"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788"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789"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790"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791"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792"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793"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794"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795"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796"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797"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798"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799"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800"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801"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802"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803"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804"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805"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806"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807"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808"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809"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810"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811" name="í$ḻíde"/>
            <p:cNvSpPr/>
            <p:nvPr/>
          </p:nvSpPr>
          <p:spPr bwMode="auto">
            <a:xfrm>
              <a:off x="2144609" y="5142503"/>
              <a:ext cx="604838" cy="31750"/>
            </a:xfrm>
            <a:prstGeom prst="rect">
              <a:avLst/>
            </a:prstGeom>
            <a:grpFill/>
            <a:ln>
              <a:noFill/>
            </a:ln>
          </p:spPr>
          <p:txBody>
            <a:bodyPr anchor="ctr"/>
            <a:lstStyle/>
            <a:p>
              <a:pPr algn="ctr"/>
              <a:endParaRPr sz="1350"/>
            </a:p>
          </p:txBody>
        </p:sp>
      </p:grpSp>
      <p:pic>
        <p:nvPicPr>
          <p:cNvPr id="2097205" name="图片 72"/>
          <p:cNvPicPr>
            <a:picLocks noChangeAspect="1"/>
          </p:cNvPicPr>
          <p:nvPr userDrawn="1"/>
        </p:nvPicPr>
        <p:blipFill rotWithShape="1">
          <a:blip r:embed="rId2"/>
          <a:srcRect l="25622" t="7796" r="24414" b="7796"/>
          <a:stretch>
            <a:fillRect/>
          </a:stretch>
        </p:blipFill>
        <p:spPr>
          <a:xfrm>
            <a:off x="4563325" y="0"/>
            <a:ext cx="4568678" cy="6858000"/>
          </a:xfrm>
          <a:custGeom>
            <a:avLst/>
            <a:gdLst>
              <a:gd name="connsiteX0" fmla="*/ 516982 w 6091570"/>
              <a:gd name="connsiteY0" fmla="*/ 0 h 6858000"/>
              <a:gd name="connsiteX1" fmla="*/ 6091570 w 6091570"/>
              <a:gd name="connsiteY1" fmla="*/ 0 h 6858000"/>
              <a:gd name="connsiteX2" fmla="*/ 6091570 w 6091570"/>
              <a:gd name="connsiteY2" fmla="*/ 6858000 h 6858000"/>
              <a:gd name="connsiteX3" fmla="*/ 516982 w 6091570"/>
              <a:gd name="connsiteY3" fmla="*/ 6858000 h 6858000"/>
              <a:gd name="connsiteX4" fmla="*/ 429910 w 6091570"/>
              <a:gd name="connsiteY4" fmla="*/ 6575030 h 6858000"/>
              <a:gd name="connsiteX5" fmla="*/ 0 w 6091570"/>
              <a:gd name="connsiteY5" fmla="*/ 3429000 h 6858000"/>
              <a:gd name="connsiteX6" fmla="*/ 429910 w 6091570"/>
              <a:gd name="connsiteY6" fmla="*/ 28297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1570" h="6858000">
                <a:moveTo>
                  <a:pt x="516982" y="0"/>
                </a:moveTo>
                <a:lnTo>
                  <a:pt x="6091570" y="0"/>
                </a:lnTo>
                <a:lnTo>
                  <a:pt x="6091570" y="6858000"/>
                </a:lnTo>
                <a:lnTo>
                  <a:pt x="516982" y="6858000"/>
                </a:lnTo>
                <a:lnTo>
                  <a:pt x="429910" y="6575030"/>
                </a:lnTo>
                <a:cubicBezTo>
                  <a:pt x="154398" y="5623308"/>
                  <a:pt x="0" y="4556166"/>
                  <a:pt x="0" y="3429000"/>
                </a:cubicBezTo>
                <a:cubicBezTo>
                  <a:pt x="0" y="2301834"/>
                  <a:pt x="154398" y="1234692"/>
                  <a:pt x="429910" y="282971"/>
                </a:cubicBezTo>
                <a:close/>
              </a:path>
            </a:pathLst>
          </a:custGeom>
        </p:spPr>
      </p:pic>
      <p:sp>
        <p:nvSpPr>
          <p:cNvPr id="1049812" name="椭圆 73"/>
          <p:cNvSpPr/>
          <p:nvPr userDrawn="1"/>
        </p:nvSpPr>
        <p:spPr>
          <a:xfrm>
            <a:off x="4552526" y="-3827584"/>
            <a:ext cx="6539490" cy="14513168"/>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049813" name="椭圆 74"/>
          <p:cNvSpPr/>
          <p:nvPr userDrawn="1"/>
        </p:nvSpPr>
        <p:spPr>
          <a:xfrm>
            <a:off x="4457482" y="-3767391"/>
            <a:ext cx="6539490" cy="14513168"/>
          </a:xfrm>
          <a:prstGeom prst="ellipse">
            <a:avLst/>
          </a:prstGeom>
          <a:gradFill flip="none" rotWithShape="1">
            <a:gsLst>
              <a:gs pos="0">
                <a:srgbClr val="A22B17">
                  <a:alpha val="47000"/>
                  <a:lumMod val="91000"/>
                </a:srgbClr>
              </a:gs>
              <a:gs pos="100000">
                <a:srgbClr val="A22B17">
                  <a:alpha val="14000"/>
                  <a:lumMod val="92000"/>
                  <a:lumOff val="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2097157" name="图片 16"/>
          <p:cNvPicPr>
            <a:picLocks noChangeAspect="1"/>
          </p:cNvPicPr>
          <p:nvPr userDrawn="1"/>
        </p:nvPicPr>
        <p:blipFill rotWithShape="1">
          <a:blip r:embed="rId2"/>
          <a:srcRect t="7796" b="7796"/>
          <a:stretch>
            <a:fillRect/>
          </a:stretch>
        </p:blipFill>
        <p:spPr>
          <a:xfrm>
            <a:off x="0" y="0"/>
            <a:ext cx="9144000" cy="6858000"/>
          </a:xfrm>
          <a:prstGeom prst="rect">
            <a:avLst/>
          </a:prstGeom>
        </p:spPr>
      </p:pic>
      <p:sp>
        <p:nvSpPr>
          <p:cNvPr id="1048881"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8882" name="矩形 127"/>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048883" name="矩形 2"/>
          <p:cNvSpPr/>
          <p:nvPr userDrawn="1"/>
        </p:nvSpPr>
        <p:spPr>
          <a:xfrm>
            <a:off x="236765" y="-108856"/>
            <a:ext cx="98046" cy="84702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20" name="组合 241"/>
          <p:cNvGrpSpPr/>
          <p:nvPr userDrawn="1"/>
        </p:nvGrpSpPr>
        <p:grpSpPr>
          <a:xfrm>
            <a:off x="6906260" y="225425"/>
            <a:ext cx="2011680" cy="453390"/>
            <a:chOff x="9721458" y="225521"/>
            <a:chExt cx="2169381" cy="453584"/>
          </a:xfrm>
        </p:grpSpPr>
        <p:sp>
          <p:nvSpPr>
            <p:cNvPr id="1048884" name="îS1îḋé"/>
            <p:cNvSpPr/>
            <p:nvPr/>
          </p:nvSpPr>
          <p:spPr bwMode="auto">
            <a:xfrm>
              <a:off x="9721458" y="225521"/>
              <a:ext cx="453179" cy="453584"/>
            </a:xfrm>
            <a:prstGeom prst="ellipse">
              <a:avLst/>
            </a:prstGeom>
            <a:noFill/>
            <a:ln w="15875" cap="flat">
              <a:solidFill>
                <a:srgbClr val="CA351C"/>
              </a:solidFill>
              <a:prstDash val="solid"/>
              <a:miter lim="800000"/>
            </a:ln>
          </p:spPr>
          <p:txBody>
            <a:bodyPr anchor="ctr"/>
            <a:lstStyle/>
            <a:p>
              <a:pPr algn="r"/>
              <a:endParaRPr sz="1350"/>
            </a:p>
          </p:txBody>
        </p:sp>
        <p:sp>
          <p:nvSpPr>
            <p:cNvPr id="1048885" name="îṣḷïďé"/>
            <p:cNvSpPr/>
            <p:nvPr/>
          </p:nvSpPr>
          <p:spPr bwMode="auto">
            <a:xfrm>
              <a:off x="9777346" y="281409"/>
              <a:ext cx="340998" cy="341403"/>
            </a:xfrm>
            <a:prstGeom prst="ellipse">
              <a:avLst/>
            </a:prstGeom>
            <a:noFill/>
            <a:ln w="9525" cap="flat">
              <a:solidFill>
                <a:srgbClr val="B8311A"/>
              </a:solidFill>
              <a:prstDash val="solid"/>
              <a:miter lim="800000"/>
            </a:ln>
          </p:spPr>
          <p:txBody>
            <a:bodyPr anchor="ctr"/>
            <a:lstStyle/>
            <a:p>
              <a:pPr algn="r"/>
              <a:endParaRPr sz="1350"/>
            </a:p>
          </p:txBody>
        </p:sp>
        <p:grpSp>
          <p:nvGrpSpPr>
            <p:cNvPr id="121" name="组合 244"/>
            <p:cNvGrpSpPr/>
            <p:nvPr userDrawn="1"/>
          </p:nvGrpSpPr>
          <p:grpSpPr>
            <a:xfrm>
              <a:off x="9742315" y="240303"/>
              <a:ext cx="411466" cy="424020"/>
              <a:chOff x="1641372" y="4491628"/>
              <a:chExt cx="1612900" cy="1662113"/>
            </a:xfrm>
            <a:solidFill>
              <a:srgbClr val="CA351C"/>
            </a:solidFill>
          </p:grpSpPr>
          <p:sp>
            <p:nvSpPr>
              <p:cNvPr id="1048886"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r"/>
                <a:endParaRPr sz="1350"/>
              </a:p>
            </p:txBody>
          </p:sp>
          <p:sp>
            <p:nvSpPr>
              <p:cNvPr id="1048887"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r"/>
                <a:endParaRPr sz="1350"/>
              </a:p>
            </p:txBody>
          </p:sp>
          <p:sp>
            <p:nvSpPr>
              <p:cNvPr id="1048888"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r"/>
                <a:endParaRPr sz="1350"/>
              </a:p>
            </p:txBody>
          </p:sp>
          <p:sp>
            <p:nvSpPr>
              <p:cNvPr id="1048889"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r"/>
                <a:endParaRPr sz="1350"/>
              </a:p>
            </p:txBody>
          </p:sp>
          <p:sp>
            <p:nvSpPr>
              <p:cNvPr id="1048890"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r"/>
                <a:endParaRPr sz="1350"/>
              </a:p>
            </p:txBody>
          </p:sp>
          <p:sp>
            <p:nvSpPr>
              <p:cNvPr id="1048891"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r"/>
                <a:endParaRPr sz="1350"/>
              </a:p>
            </p:txBody>
          </p:sp>
          <p:sp>
            <p:nvSpPr>
              <p:cNvPr id="1048892"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r"/>
                <a:endParaRPr sz="1350"/>
              </a:p>
            </p:txBody>
          </p:sp>
          <p:sp>
            <p:nvSpPr>
              <p:cNvPr id="1048893"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r"/>
                <a:endParaRPr sz="1350"/>
              </a:p>
            </p:txBody>
          </p:sp>
          <p:sp>
            <p:nvSpPr>
              <p:cNvPr id="1048894"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r"/>
                <a:endParaRPr sz="1350"/>
              </a:p>
            </p:txBody>
          </p:sp>
          <p:sp>
            <p:nvSpPr>
              <p:cNvPr id="1048895"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r"/>
                <a:endParaRPr sz="1350"/>
              </a:p>
            </p:txBody>
          </p:sp>
          <p:sp>
            <p:nvSpPr>
              <p:cNvPr id="1048896"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r"/>
                <a:endParaRPr sz="1350"/>
              </a:p>
            </p:txBody>
          </p:sp>
          <p:sp>
            <p:nvSpPr>
              <p:cNvPr id="1048897"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r"/>
                <a:endParaRPr sz="1350"/>
              </a:p>
            </p:txBody>
          </p:sp>
          <p:sp>
            <p:nvSpPr>
              <p:cNvPr id="1048898"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r"/>
                <a:endParaRPr sz="1350"/>
              </a:p>
            </p:txBody>
          </p:sp>
          <p:sp>
            <p:nvSpPr>
              <p:cNvPr id="1048899"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r"/>
                <a:endParaRPr sz="1350"/>
              </a:p>
            </p:txBody>
          </p:sp>
          <p:sp>
            <p:nvSpPr>
              <p:cNvPr id="1048900"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r"/>
                <a:endParaRPr sz="1350"/>
              </a:p>
            </p:txBody>
          </p:sp>
          <p:sp>
            <p:nvSpPr>
              <p:cNvPr id="1048901"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r"/>
                <a:endParaRPr sz="1350"/>
              </a:p>
            </p:txBody>
          </p:sp>
          <p:sp>
            <p:nvSpPr>
              <p:cNvPr id="1048902"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r"/>
                <a:endParaRPr sz="1350"/>
              </a:p>
            </p:txBody>
          </p:sp>
          <p:sp>
            <p:nvSpPr>
              <p:cNvPr id="1048903"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r"/>
                <a:endParaRPr sz="1350"/>
              </a:p>
            </p:txBody>
          </p:sp>
          <p:sp>
            <p:nvSpPr>
              <p:cNvPr id="1048904"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r"/>
                <a:endParaRPr sz="1350"/>
              </a:p>
            </p:txBody>
          </p:sp>
          <p:sp>
            <p:nvSpPr>
              <p:cNvPr id="1048905"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r"/>
                <a:endParaRPr sz="1350"/>
              </a:p>
            </p:txBody>
          </p:sp>
          <p:sp>
            <p:nvSpPr>
              <p:cNvPr id="1048906"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r"/>
                <a:endParaRPr sz="1350"/>
              </a:p>
            </p:txBody>
          </p:sp>
          <p:sp>
            <p:nvSpPr>
              <p:cNvPr id="1048907"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r"/>
                <a:endParaRPr sz="1350"/>
              </a:p>
            </p:txBody>
          </p:sp>
          <p:sp>
            <p:nvSpPr>
              <p:cNvPr id="1048908"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r"/>
                <a:endParaRPr sz="1350"/>
              </a:p>
            </p:txBody>
          </p:sp>
          <p:sp>
            <p:nvSpPr>
              <p:cNvPr id="1048909"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r"/>
                <a:endParaRPr sz="1350"/>
              </a:p>
            </p:txBody>
          </p:sp>
          <p:sp>
            <p:nvSpPr>
              <p:cNvPr id="1048910"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r"/>
                <a:endParaRPr sz="1350"/>
              </a:p>
            </p:txBody>
          </p:sp>
          <p:sp>
            <p:nvSpPr>
              <p:cNvPr id="1048911"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r"/>
                <a:endParaRPr sz="1350"/>
              </a:p>
            </p:txBody>
          </p:sp>
          <p:sp>
            <p:nvSpPr>
              <p:cNvPr id="1048912"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r"/>
                <a:endParaRPr sz="1350"/>
              </a:p>
            </p:txBody>
          </p:sp>
          <p:sp>
            <p:nvSpPr>
              <p:cNvPr id="1048913"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r"/>
                <a:endParaRPr sz="1350"/>
              </a:p>
            </p:txBody>
          </p:sp>
          <p:sp>
            <p:nvSpPr>
              <p:cNvPr id="1048914"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r"/>
                <a:endParaRPr sz="1350"/>
              </a:p>
            </p:txBody>
          </p:sp>
          <p:sp>
            <p:nvSpPr>
              <p:cNvPr id="1048915"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r"/>
                <a:endParaRPr sz="1350"/>
              </a:p>
            </p:txBody>
          </p:sp>
          <p:sp>
            <p:nvSpPr>
              <p:cNvPr id="1048916"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r"/>
                <a:endParaRPr sz="1350"/>
              </a:p>
            </p:txBody>
          </p:sp>
          <p:sp>
            <p:nvSpPr>
              <p:cNvPr id="1048917"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r"/>
                <a:endParaRPr sz="1350"/>
              </a:p>
            </p:txBody>
          </p:sp>
          <p:sp>
            <p:nvSpPr>
              <p:cNvPr id="1048918"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r"/>
                <a:endParaRPr sz="1350"/>
              </a:p>
            </p:txBody>
          </p:sp>
          <p:sp>
            <p:nvSpPr>
              <p:cNvPr id="1048919"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r"/>
                <a:endParaRPr sz="1350"/>
              </a:p>
            </p:txBody>
          </p:sp>
          <p:sp>
            <p:nvSpPr>
              <p:cNvPr id="1048920"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r"/>
                <a:endParaRPr sz="1350"/>
              </a:p>
            </p:txBody>
          </p:sp>
          <p:sp>
            <p:nvSpPr>
              <p:cNvPr id="1048921"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r"/>
                <a:endParaRPr sz="1350"/>
              </a:p>
            </p:txBody>
          </p:sp>
          <p:sp>
            <p:nvSpPr>
              <p:cNvPr id="1048922"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r"/>
                <a:endParaRPr sz="1350"/>
              </a:p>
            </p:txBody>
          </p:sp>
          <p:sp>
            <p:nvSpPr>
              <p:cNvPr id="1048923"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r"/>
                <a:endParaRPr sz="1350"/>
              </a:p>
            </p:txBody>
          </p:sp>
          <p:sp>
            <p:nvSpPr>
              <p:cNvPr id="1048924"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r"/>
                <a:endParaRPr sz="1350"/>
              </a:p>
            </p:txBody>
          </p:sp>
          <p:sp>
            <p:nvSpPr>
              <p:cNvPr id="1048925"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r"/>
                <a:endParaRPr sz="1350"/>
              </a:p>
            </p:txBody>
          </p:sp>
          <p:sp>
            <p:nvSpPr>
              <p:cNvPr id="1048926"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r"/>
                <a:endParaRPr sz="1350"/>
              </a:p>
            </p:txBody>
          </p:sp>
          <p:sp>
            <p:nvSpPr>
              <p:cNvPr id="1048927"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r"/>
                <a:endParaRPr sz="1350"/>
              </a:p>
            </p:txBody>
          </p:sp>
          <p:sp>
            <p:nvSpPr>
              <p:cNvPr id="1048928"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r"/>
                <a:endParaRPr sz="1350"/>
              </a:p>
            </p:txBody>
          </p:sp>
          <p:sp>
            <p:nvSpPr>
              <p:cNvPr id="1048929"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r"/>
                <a:endParaRPr sz="1350"/>
              </a:p>
            </p:txBody>
          </p:sp>
          <p:sp>
            <p:nvSpPr>
              <p:cNvPr id="1048930"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r"/>
                <a:endParaRPr sz="1350"/>
              </a:p>
            </p:txBody>
          </p:sp>
          <p:sp>
            <p:nvSpPr>
              <p:cNvPr id="1048931"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r"/>
                <a:endParaRPr sz="1350"/>
              </a:p>
            </p:txBody>
          </p:sp>
          <p:sp>
            <p:nvSpPr>
              <p:cNvPr id="1048932"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r"/>
                <a:endParaRPr sz="1350"/>
              </a:p>
            </p:txBody>
          </p:sp>
          <p:sp>
            <p:nvSpPr>
              <p:cNvPr id="1048933"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r"/>
                <a:endParaRPr sz="1350"/>
              </a:p>
            </p:txBody>
          </p:sp>
          <p:sp>
            <p:nvSpPr>
              <p:cNvPr id="1048934"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r"/>
                <a:endParaRPr sz="1350"/>
              </a:p>
            </p:txBody>
          </p:sp>
          <p:sp>
            <p:nvSpPr>
              <p:cNvPr id="1048935"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r"/>
                <a:endParaRPr sz="1350"/>
              </a:p>
            </p:txBody>
          </p:sp>
          <p:sp>
            <p:nvSpPr>
              <p:cNvPr id="1048936"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r"/>
                <a:endParaRPr sz="1350"/>
              </a:p>
            </p:txBody>
          </p:sp>
          <p:sp>
            <p:nvSpPr>
              <p:cNvPr id="1048937"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r"/>
                <a:endParaRPr sz="1350"/>
              </a:p>
            </p:txBody>
          </p:sp>
          <p:sp>
            <p:nvSpPr>
              <p:cNvPr id="1048938"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r"/>
                <a:endParaRPr sz="1350"/>
              </a:p>
            </p:txBody>
          </p:sp>
          <p:sp>
            <p:nvSpPr>
              <p:cNvPr id="1048939"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r"/>
                <a:endParaRPr sz="1350"/>
              </a:p>
            </p:txBody>
          </p:sp>
          <p:sp>
            <p:nvSpPr>
              <p:cNvPr id="1048940"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r"/>
                <a:endParaRPr sz="1350"/>
              </a:p>
            </p:txBody>
          </p:sp>
          <p:sp>
            <p:nvSpPr>
              <p:cNvPr id="1048941"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r"/>
                <a:endParaRPr sz="1350"/>
              </a:p>
            </p:txBody>
          </p:sp>
          <p:sp>
            <p:nvSpPr>
              <p:cNvPr id="1048942" name="í$ḻíde"/>
              <p:cNvSpPr/>
              <p:nvPr/>
            </p:nvSpPr>
            <p:spPr bwMode="auto">
              <a:xfrm>
                <a:off x="2144609" y="5142503"/>
                <a:ext cx="604838" cy="31750"/>
              </a:xfrm>
              <a:prstGeom prst="rect">
                <a:avLst/>
              </a:prstGeom>
              <a:grpFill/>
              <a:ln>
                <a:noFill/>
              </a:ln>
            </p:spPr>
            <p:txBody>
              <a:bodyPr anchor="ctr"/>
              <a:lstStyle/>
              <a:p>
                <a:pPr algn="r"/>
                <a:endParaRPr sz="1350"/>
              </a:p>
            </p:txBody>
          </p:sp>
        </p:grpSp>
        <p:grpSp>
          <p:nvGrpSpPr>
            <p:cNvPr id="122" name="组合 245"/>
            <p:cNvGrpSpPr/>
            <p:nvPr userDrawn="1"/>
          </p:nvGrpSpPr>
          <p:grpSpPr>
            <a:xfrm>
              <a:off x="10250573" y="283036"/>
              <a:ext cx="1640266" cy="338554"/>
              <a:chOff x="5180266" y="4756740"/>
              <a:chExt cx="5753100" cy="1187451"/>
            </a:xfrm>
            <a:solidFill>
              <a:srgbClr val="CA351C"/>
            </a:solidFill>
          </p:grpSpPr>
          <p:sp>
            <p:nvSpPr>
              <p:cNvPr id="1048943"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r"/>
                <a:endParaRPr sz="1350"/>
              </a:p>
            </p:txBody>
          </p:sp>
          <p:sp>
            <p:nvSpPr>
              <p:cNvPr id="1048944"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r"/>
                <a:endParaRPr sz="1350"/>
              </a:p>
            </p:txBody>
          </p:sp>
          <p:sp>
            <p:nvSpPr>
              <p:cNvPr id="1048945"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r"/>
                <a:endParaRPr sz="1350"/>
              </a:p>
            </p:txBody>
          </p:sp>
          <p:sp>
            <p:nvSpPr>
              <p:cNvPr id="1048946"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r"/>
                <a:endParaRPr sz="1350"/>
              </a:p>
            </p:txBody>
          </p:sp>
          <p:sp>
            <p:nvSpPr>
              <p:cNvPr id="1048947"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r"/>
                <a:endParaRPr sz="1350"/>
              </a:p>
            </p:txBody>
          </p:sp>
          <p:sp>
            <p:nvSpPr>
              <p:cNvPr id="1048948"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r"/>
                <a:endParaRPr sz="1350"/>
              </a:p>
            </p:txBody>
          </p:sp>
          <p:sp>
            <p:nvSpPr>
              <p:cNvPr id="1048949" name="ï$líḋé"/>
              <p:cNvSpPr/>
              <p:nvPr/>
            </p:nvSpPr>
            <p:spPr bwMode="auto">
              <a:xfrm>
                <a:off x="5596191" y="5675903"/>
                <a:ext cx="25400" cy="30163"/>
              </a:xfrm>
              <a:prstGeom prst="rect">
                <a:avLst/>
              </a:prstGeom>
              <a:grpFill/>
              <a:ln>
                <a:noFill/>
              </a:ln>
            </p:spPr>
            <p:txBody>
              <a:bodyPr anchor="ctr"/>
              <a:lstStyle/>
              <a:p>
                <a:pPr algn="r"/>
                <a:endParaRPr sz="1350"/>
              </a:p>
            </p:txBody>
          </p:sp>
          <p:sp>
            <p:nvSpPr>
              <p:cNvPr id="1048950" name="işḷíḓè"/>
              <p:cNvSpPr/>
              <p:nvPr/>
            </p:nvSpPr>
            <p:spPr bwMode="auto">
              <a:xfrm>
                <a:off x="5596191" y="5733053"/>
                <a:ext cx="25400" cy="149225"/>
              </a:xfrm>
              <a:prstGeom prst="rect">
                <a:avLst/>
              </a:prstGeom>
              <a:grpFill/>
              <a:ln>
                <a:noFill/>
              </a:ln>
            </p:spPr>
            <p:txBody>
              <a:bodyPr anchor="ctr"/>
              <a:lstStyle/>
              <a:p>
                <a:pPr algn="r"/>
                <a:endParaRPr sz="1350"/>
              </a:p>
            </p:txBody>
          </p:sp>
          <p:sp>
            <p:nvSpPr>
              <p:cNvPr id="1048951"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r"/>
                <a:endParaRPr sz="1350"/>
              </a:p>
            </p:txBody>
          </p:sp>
          <p:sp>
            <p:nvSpPr>
              <p:cNvPr id="1048952"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953"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r"/>
                <a:endParaRPr sz="1350"/>
              </a:p>
            </p:txBody>
          </p:sp>
          <p:sp>
            <p:nvSpPr>
              <p:cNvPr id="1048954"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r"/>
                <a:endParaRPr sz="1350"/>
              </a:p>
            </p:txBody>
          </p:sp>
          <p:sp>
            <p:nvSpPr>
              <p:cNvPr id="1048955" name="ïśļíḓe"/>
              <p:cNvSpPr/>
              <p:nvPr/>
            </p:nvSpPr>
            <p:spPr bwMode="auto">
              <a:xfrm>
                <a:off x="6205791" y="5675903"/>
                <a:ext cx="25400" cy="30163"/>
              </a:xfrm>
              <a:prstGeom prst="rect">
                <a:avLst/>
              </a:prstGeom>
              <a:grpFill/>
              <a:ln>
                <a:noFill/>
              </a:ln>
            </p:spPr>
            <p:txBody>
              <a:bodyPr anchor="ctr"/>
              <a:lstStyle/>
              <a:p>
                <a:pPr algn="r"/>
                <a:endParaRPr sz="1350"/>
              </a:p>
            </p:txBody>
          </p:sp>
          <p:sp>
            <p:nvSpPr>
              <p:cNvPr id="1048956" name="îṡľîdè"/>
              <p:cNvSpPr/>
              <p:nvPr/>
            </p:nvSpPr>
            <p:spPr bwMode="auto">
              <a:xfrm>
                <a:off x="6205791" y="5733053"/>
                <a:ext cx="25400" cy="149225"/>
              </a:xfrm>
              <a:prstGeom prst="rect">
                <a:avLst/>
              </a:prstGeom>
              <a:grpFill/>
              <a:ln>
                <a:noFill/>
              </a:ln>
            </p:spPr>
            <p:txBody>
              <a:bodyPr anchor="ctr"/>
              <a:lstStyle/>
              <a:p>
                <a:pPr algn="r"/>
                <a:endParaRPr sz="1350"/>
              </a:p>
            </p:txBody>
          </p:sp>
          <p:sp>
            <p:nvSpPr>
              <p:cNvPr id="1048957"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r"/>
                <a:endParaRPr sz="1350"/>
              </a:p>
            </p:txBody>
          </p:sp>
          <p:sp>
            <p:nvSpPr>
              <p:cNvPr id="1048958"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r"/>
                <a:endParaRPr sz="1350"/>
              </a:p>
            </p:txBody>
          </p:sp>
          <p:sp>
            <p:nvSpPr>
              <p:cNvPr id="1048959"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960"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r"/>
                <a:endParaRPr sz="1350"/>
              </a:p>
            </p:txBody>
          </p:sp>
          <p:sp>
            <p:nvSpPr>
              <p:cNvPr id="1048961"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r"/>
                <a:endParaRPr sz="1350"/>
              </a:p>
            </p:txBody>
          </p:sp>
          <p:sp>
            <p:nvSpPr>
              <p:cNvPr id="1048962"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963" name="íṥ1ïdê"/>
              <p:cNvSpPr/>
              <p:nvPr/>
            </p:nvSpPr>
            <p:spPr bwMode="auto">
              <a:xfrm>
                <a:off x="7234491" y="5675903"/>
                <a:ext cx="25400" cy="30163"/>
              </a:xfrm>
              <a:prstGeom prst="rect">
                <a:avLst/>
              </a:prstGeom>
              <a:grpFill/>
              <a:ln>
                <a:noFill/>
              </a:ln>
            </p:spPr>
            <p:txBody>
              <a:bodyPr anchor="ctr"/>
              <a:lstStyle/>
              <a:p>
                <a:pPr algn="r"/>
                <a:endParaRPr sz="1350"/>
              </a:p>
            </p:txBody>
          </p:sp>
          <p:sp>
            <p:nvSpPr>
              <p:cNvPr id="1048964" name="îṡ1îďé"/>
              <p:cNvSpPr/>
              <p:nvPr/>
            </p:nvSpPr>
            <p:spPr bwMode="auto">
              <a:xfrm>
                <a:off x="7234491" y="5733053"/>
                <a:ext cx="25400" cy="149225"/>
              </a:xfrm>
              <a:prstGeom prst="rect">
                <a:avLst/>
              </a:prstGeom>
              <a:grpFill/>
              <a:ln>
                <a:noFill/>
              </a:ln>
            </p:spPr>
            <p:txBody>
              <a:bodyPr anchor="ctr"/>
              <a:lstStyle/>
              <a:p>
                <a:pPr algn="r"/>
                <a:endParaRPr sz="1350"/>
              </a:p>
            </p:txBody>
          </p:sp>
          <p:sp>
            <p:nvSpPr>
              <p:cNvPr id="1048965"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966"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r"/>
                <a:endParaRPr sz="1350"/>
              </a:p>
            </p:txBody>
          </p:sp>
          <p:sp>
            <p:nvSpPr>
              <p:cNvPr id="1048967"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968"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r"/>
                <a:endParaRPr sz="1350"/>
              </a:p>
            </p:txBody>
          </p:sp>
          <p:sp>
            <p:nvSpPr>
              <p:cNvPr id="1048969"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r"/>
                <a:endParaRPr sz="1350"/>
              </a:p>
            </p:txBody>
          </p:sp>
          <p:sp>
            <p:nvSpPr>
              <p:cNvPr id="1048970"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sp>
            <p:nvSpPr>
              <p:cNvPr id="1048971"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r"/>
                <a:endParaRPr sz="1350"/>
              </a:p>
            </p:txBody>
          </p:sp>
          <p:sp>
            <p:nvSpPr>
              <p:cNvPr id="1048972"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r"/>
                <a:endParaRPr sz="1350"/>
              </a:p>
            </p:txBody>
          </p:sp>
          <p:sp>
            <p:nvSpPr>
              <p:cNvPr id="1048973"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974"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975"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r"/>
                <a:endParaRPr sz="1350"/>
              </a:p>
            </p:txBody>
          </p:sp>
          <p:sp>
            <p:nvSpPr>
              <p:cNvPr id="1048976"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r"/>
                <a:endParaRPr sz="1350"/>
              </a:p>
            </p:txBody>
          </p:sp>
          <p:sp>
            <p:nvSpPr>
              <p:cNvPr id="1048977"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978" name="îš1ïḋé"/>
              <p:cNvSpPr/>
              <p:nvPr/>
            </p:nvSpPr>
            <p:spPr bwMode="auto">
              <a:xfrm>
                <a:off x="9491916" y="5675903"/>
                <a:ext cx="25400" cy="206375"/>
              </a:xfrm>
              <a:prstGeom prst="rect">
                <a:avLst/>
              </a:prstGeom>
              <a:grpFill/>
              <a:ln>
                <a:noFill/>
              </a:ln>
            </p:spPr>
            <p:txBody>
              <a:bodyPr anchor="ctr"/>
              <a:lstStyle/>
              <a:p>
                <a:pPr algn="r"/>
                <a:endParaRPr sz="1350"/>
              </a:p>
            </p:txBody>
          </p:sp>
          <p:sp>
            <p:nvSpPr>
              <p:cNvPr id="1048979"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980"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r"/>
                <a:endParaRPr sz="1350"/>
              </a:p>
            </p:txBody>
          </p:sp>
          <p:sp>
            <p:nvSpPr>
              <p:cNvPr id="1048981"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r"/>
                <a:endParaRPr sz="1350"/>
              </a:p>
            </p:txBody>
          </p:sp>
          <p:sp>
            <p:nvSpPr>
              <p:cNvPr id="1048982"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r"/>
                <a:endParaRPr sz="1350"/>
              </a:p>
            </p:txBody>
          </p:sp>
          <p:sp>
            <p:nvSpPr>
              <p:cNvPr id="1048983"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984" name="í$lidè"/>
              <p:cNvSpPr/>
              <p:nvPr/>
            </p:nvSpPr>
            <p:spPr bwMode="auto">
              <a:xfrm>
                <a:off x="10457116" y="5675903"/>
                <a:ext cx="25400" cy="30163"/>
              </a:xfrm>
              <a:prstGeom prst="rect">
                <a:avLst/>
              </a:prstGeom>
              <a:grpFill/>
              <a:ln>
                <a:noFill/>
              </a:ln>
            </p:spPr>
            <p:txBody>
              <a:bodyPr anchor="ctr"/>
              <a:lstStyle/>
              <a:p>
                <a:pPr algn="r"/>
                <a:endParaRPr sz="1350"/>
              </a:p>
            </p:txBody>
          </p:sp>
          <p:sp>
            <p:nvSpPr>
              <p:cNvPr id="1048985" name="iSļiḋé"/>
              <p:cNvSpPr/>
              <p:nvPr/>
            </p:nvSpPr>
            <p:spPr bwMode="auto">
              <a:xfrm>
                <a:off x="10457116" y="5733053"/>
                <a:ext cx="25400" cy="149225"/>
              </a:xfrm>
              <a:prstGeom prst="rect">
                <a:avLst/>
              </a:prstGeom>
              <a:grpFill/>
              <a:ln>
                <a:noFill/>
              </a:ln>
            </p:spPr>
            <p:txBody>
              <a:bodyPr anchor="ctr"/>
              <a:lstStyle/>
              <a:p>
                <a:pPr algn="r"/>
                <a:endParaRPr sz="1350"/>
              </a:p>
            </p:txBody>
          </p:sp>
          <p:sp>
            <p:nvSpPr>
              <p:cNvPr id="1048986" name="íṩḷïḑe"/>
              <p:cNvSpPr/>
              <p:nvPr/>
            </p:nvSpPr>
            <p:spPr bwMode="auto">
              <a:xfrm>
                <a:off x="10520616" y="5675903"/>
                <a:ext cx="25400" cy="30163"/>
              </a:xfrm>
              <a:prstGeom prst="rect">
                <a:avLst/>
              </a:prstGeom>
              <a:grpFill/>
              <a:ln>
                <a:noFill/>
              </a:ln>
            </p:spPr>
            <p:txBody>
              <a:bodyPr anchor="ctr"/>
              <a:lstStyle/>
              <a:p>
                <a:pPr algn="r"/>
                <a:endParaRPr sz="1350"/>
              </a:p>
            </p:txBody>
          </p:sp>
          <p:sp>
            <p:nvSpPr>
              <p:cNvPr id="1048987"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r"/>
                <a:endParaRPr sz="1350"/>
              </a:p>
            </p:txBody>
          </p:sp>
          <p:sp>
            <p:nvSpPr>
              <p:cNvPr id="1048988" name="íṩliḋé"/>
              <p:cNvSpPr/>
              <p:nvPr/>
            </p:nvSpPr>
            <p:spPr bwMode="auto">
              <a:xfrm>
                <a:off x="10585703" y="5675903"/>
                <a:ext cx="25400" cy="30163"/>
              </a:xfrm>
              <a:prstGeom prst="rect">
                <a:avLst/>
              </a:prstGeom>
              <a:grpFill/>
              <a:ln>
                <a:noFill/>
              </a:ln>
            </p:spPr>
            <p:txBody>
              <a:bodyPr anchor="ctr"/>
              <a:lstStyle/>
              <a:p>
                <a:pPr algn="r"/>
                <a:endParaRPr sz="1350"/>
              </a:p>
            </p:txBody>
          </p:sp>
          <p:sp>
            <p:nvSpPr>
              <p:cNvPr id="1048989" name="ísḷiďé"/>
              <p:cNvSpPr/>
              <p:nvPr/>
            </p:nvSpPr>
            <p:spPr bwMode="auto">
              <a:xfrm>
                <a:off x="10585703" y="5733053"/>
                <a:ext cx="25400" cy="149225"/>
              </a:xfrm>
              <a:prstGeom prst="rect">
                <a:avLst/>
              </a:prstGeom>
              <a:grpFill/>
              <a:ln>
                <a:noFill/>
              </a:ln>
            </p:spPr>
            <p:txBody>
              <a:bodyPr anchor="ctr"/>
              <a:lstStyle/>
              <a:p>
                <a:pPr algn="r"/>
                <a:endParaRPr sz="1350"/>
              </a:p>
            </p:txBody>
          </p:sp>
          <p:sp>
            <p:nvSpPr>
              <p:cNvPr id="1048990"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r"/>
                <a:endParaRPr sz="1350"/>
              </a:p>
            </p:txBody>
          </p:sp>
          <p:sp>
            <p:nvSpPr>
              <p:cNvPr id="1048991"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r"/>
                <a:endParaRPr sz="1350"/>
              </a:p>
            </p:txBody>
          </p:sp>
          <p:sp>
            <p:nvSpPr>
              <p:cNvPr id="1048992"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r"/>
                <a:endParaRPr sz="1350"/>
              </a:p>
            </p:txBody>
          </p:sp>
          <p:sp>
            <p:nvSpPr>
              <p:cNvPr id="1048993"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2097207" name="图片 2"/>
          <p:cNvPicPr>
            <a:picLocks noChangeAspect="1"/>
          </p:cNvPicPr>
          <p:nvPr userDrawn="1"/>
        </p:nvPicPr>
        <p:blipFill rotWithShape="1">
          <a:blip r:embed="rId2"/>
          <a:srcRect t="10460" b="10440"/>
          <a:stretch>
            <a:fillRect/>
          </a:stretch>
        </p:blipFill>
        <p:spPr>
          <a:xfrm>
            <a:off x="-1" y="1721216"/>
            <a:ext cx="9144000" cy="3415569"/>
          </a:xfrm>
          <a:prstGeom prst="rect">
            <a:avLst/>
          </a:prstGeom>
        </p:spPr>
      </p:pic>
      <p:sp>
        <p:nvSpPr>
          <p:cNvPr id="1049926" name="矩形 7"/>
          <p:cNvSpPr/>
          <p:nvPr userDrawn="1"/>
        </p:nvSpPr>
        <p:spPr>
          <a:xfrm>
            <a:off x="1" y="1715168"/>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219" name="组合 9"/>
          <p:cNvGrpSpPr/>
          <p:nvPr userDrawn="1"/>
        </p:nvGrpSpPr>
        <p:grpSpPr>
          <a:xfrm>
            <a:off x="2230940" y="304800"/>
            <a:ext cx="4682120" cy="6248400"/>
            <a:chOff x="2514433" y="-155765"/>
            <a:chExt cx="7163134" cy="7169530"/>
          </a:xfrm>
        </p:grpSpPr>
        <p:grpSp>
          <p:nvGrpSpPr>
            <p:cNvPr id="220" name="组合 10"/>
            <p:cNvGrpSpPr/>
            <p:nvPr/>
          </p:nvGrpSpPr>
          <p:grpSpPr>
            <a:xfrm>
              <a:off x="2514433" y="-155765"/>
              <a:ext cx="7163134" cy="7169530"/>
              <a:chOff x="1560409" y="2069897"/>
              <a:chExt cx="1776413" cy="1778000"/>
            </a:xfrm>
          </p:grpSpPr>
          <p:sp>
            <p:nvSpPr>
              <p:cNvPr id="1049927" name="îS1îḋé"/>
              <p:cNvSpPr/>
              <p:nvPr/>
            </p:nvSpPr>
            <p:spPr bwMode="auto">
              <a:xfrm>
                <a:off x="1560409" y="2069897"/>
                <a:ext cx="1776413" cy="1778000"/>
              </a:xfrm>
              <a:prstGeom prst="ellipse">
                <a:avLst/>
              </a:prstGeom>
              <a:noFill/>
              <a:ln w="98425" cap="flat">
                <a:solidFill>
                  <a:schemeClr val="bg1">
                    <a:alpha val="7000"/>
                  </a:schemeClr>
                </a:solidFill>
                <a:prstDash val="solid"/>
                <a:miter lim="800000"/>
              </a:ln>
            </p:spPr>
            <p:txBody>
              <a:bodyPr anchor="ctr"/>
              <a:lstStyle/>
              <a:p>
                <a:pPr algn="ctr"/>
                <a:endParaRPr sz="1350"/>
              </a:p>
            </p:txBody>
          </p:sp>
          <p:sp>
            <p:nvSpPr>
              <p:cNvPr id="1049928" name="îṣḷïďé"/>
              <p:cNvSpPr/>
              <p:nvPr/>
            </p:nvSpPr>
            <p:spPr bwMode="auto">
              <a:xfrm>
                <a:off x="1779484" y="2288972"/>
                <a:ext cx="1336675" cy="1338263"/>
              </a:xfrm>
              <a:prstGeom prst="ellipse">
                <a:avLst/>
              </a:prstGeom>
              <a:noFill/>
              <a:ln w="19050" cap="flat">
                <a:solidFill>
                  <a:schemeClr val="bg1">
                    <a:alpha val="7000"/>
                  </a:schemeClr>
                </a:solidFill>
                <a:prstDash val="solid"/>
                <a:miter lim="800000"/>
              </a:ln>
            </p:spPr>
            <p:txBody>
              <a:bodyPr anchor="ctr"/>
              <a:lstStyle/>
              <a:p>
                <a:pPr algn="ctr"/>
                <a:endParaRPr sz="1350"/>
              </a:p>
            </p:txBody>
          </p:sp>
        </p:grpSp>
        <p:grpSp>
          <p:nvGrpSpPr>
            <p:cNvPr id="221" name="组合 11"/>
            <p:cNvGrpSpPr/>
            <p:nvPr/>
          </p:nvGrpSpPr>
          <p:grpSpPr>
            <a:xfrm>
              <a:off x="2844102" y="77886"/>
              <a:ext cx="6503791" cy="6702232"/>
              <a:chOff x="1641372" y="4491628"/>
              <a:chExt cx="1612900" cy="1662113"/>
            </a:xfrm>
            <a:solidFill>
              <a:schemeClr val="bg1">
                <a:alpha val="7000"/>
              </a:schemeClr>
            </a:solidFill>
          </p:grpSpPr>
          <p:sp>
            <p:nvSpPr>
              <p:cNvPr id="1049929"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930"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931"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932"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933"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934"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935"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936"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937"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938"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939"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940"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941"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942"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943"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944"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945"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946"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947"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948"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949"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950"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951"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952"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953"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954"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955"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956"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957"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958"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959"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960"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961"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962"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963"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964"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965"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966"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967"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968"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969"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970"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971"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972"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973"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974"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975"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976"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977"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978"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979"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980"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981"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982"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983"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984"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985"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1049350" name="标题 1"/>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endParaRPr lang="zh-CN" altLang="en-US"/>
          </a:p>
        </p:txBody>
      </p:sp>
      <p:sp>
        <p:nvSpPr>
          <p:cNvPr id="1049351" name="副标题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1049352"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53" name="页脚占位符 4"/>
          <p:cNvSpPr>
            <a:spLocks noGrp="1"/>
          </p:cNvSpPr>
          <p:nvPr>
            <p:ph type="ftr" sz="quarter" idx="11"/>
          </p:nvPr>
        </p:nvSpPr>
        <p:spPr/>
        <p:txBody>
          <a:bodyPr/>
          <a:lstStyle/>
          <a:p>
            <a:endParaRPr lang="zh-CN" altLang="en-US"/>
          </a:p>
        </p:txBody>
      </p:sp>
      <p:sp>
        <p:nvSpPr>
          <p:cNvPr id="1049354"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097194" name="图片 7"/>
          <p:cNvPicPr>
            <a:picLocks noChangeAspect="1"/>
          </p:cNvPicPr>
          <p:nvPr userDrawn="1"/>
        </p:nvPicPr>
        <p:blipFill rotWithShape="1">
          <a:blip r:embed="rId2"/>
          <a:srcRect t="7796" b="7796"/>
          <a:stretch>
            <a:fillRect/>
          </a:stretch>
        </p:blipFill>
        <p:spPr>
          <a:xfrm>
            <a:off x="0" y="0"/>
            <a:ext cx="9144000" cy="6858000"/>
          </a:xfrm>
          <a:prstGeom prst="rect">
            <a:avLst/>
          </a:prstGeom>
        </p:spPr>
      </p:pic>
      <p:sp>
        <p:nvSpPr>
          <p:cNvPr id="1049211" name="矩形 9"/>
          <p:cNvSpPr/>
          <p:nvPr userDrawn="1"/>
        </p:nvSpPr>
        <p:spPr>
          <a:xfrm>
            <a:off x="0" y="0"/>
            <a:ext cx="9144000" cy="6858000"/>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170" name="组合 11"/>
          <p:cNvGrpSpPr/>
          <p:nvPr/>
        </p:nvGrpSpPr>
        <p:grpSpPr>
          <a:xfrm>
            <a:off x="-2686175" y="-15557"/>
            <a:ext cx="5372351" cy="7169530"/>
            <a:chOff x="1560409" y="2069897"/>
            <a:chExt cx="1776413" cy="1778000"/>
          </a:xfrm>
        </p:grpSpPr>
        <p:sp>
          <p:nvSpPr>
            <p:cNvPr id="1049212" name="îS1îḋé"/>
            <p:cNvSpPr/>
            <p:nvPr/>
          </p:nvSpPr>
          <p:spPr bwMode="auto">
            <a:xfrm>
              <a:off x="1560409" y="2069897"/>
              <a:ext cx="1776413" cy="1778000"/>
            </a:xfrm>
            <a:prstGeom prst="ellipse">
              <a:avLst/>
            </a:prstGeom>
            <a:noFill/>
            <a:ln w="98425" cap="flat">
              <a:solidFill>
                <a:schemeClr val="bg1">
                  <a:alpha val="10000"/>
                </a:schemeClr>
              </a:solidFill>
              <a:prstDash val="solid"/>
              <a:miter lim="800000"/>
            </a:ln>
          </p:spPr>
          <p:txBody>
            <a:bodyPr anchor="ctr"/>
            <a:lstStyle/>
            <a:p>
              <a:pPr algn="ctr"/>
              <a:endParaRPr sz="1350" dirty="0"/>
            </a:p>
          </p:txBody>
        </p:sp>
        <p:sp>
          <p:nvSpPr>
            <p:cNvPr id="1049213" name="îṣḷïďé"/>
            <p:cNvSpPr/>
            <p:nvPr/>
          </p:nvSpPr>
          <p:spPr bwMode="auto">
            <a:xfrm>
              <a:off x="1779484" y="2288972"/>
              <a:ext cx="1336675" cy="1338263"/>
            </a:xfrm>
            <a:prstGeom prst="ellipse">
              <a:avLst/>
            </a:prstGeom>
            <a:noFill/>
            <a:ln w="19050" cap="flat">
              <a:solidFill>
                <a:schemeClr val="bg1">
                  <a:alpha val="21000"/>
                </a:schemeClr>
              </a:solidFill>
              <a:prstDash val="solid"/>
              <a:miter lim="800000"/>
            </a:ln>
          </p:spPr>
          <p:txBody>
            <a:bodyPr anchor="ctr"/>
            <a:lstStyle/>
            <a:p>
              <a:pPr algn="ctr"/>
              <a:endParaRPr sz="1350"/>
            </a:p>
          </p:txBody>
        </p:sp>
      </p:grpSp>
      <p:grpSp>
        <p:nvGrpSpPr>
          <p:cNvPr id="171" name="组合 12"/>
          <p:cNvGrpSpPr/>
          <p:nvPr/>
        </p:nvGrpSpPr>
        <p:grpSpPr>
          <a:xfrm>
            <a:off x="-2438923" y="218094"/>
            <a:ext cx="4877843" cy="6702232"/>
            <a:chOff x="1641372" y="4491628"/>
            <a:chExt cx="1612900" cy="1662113"/>
          </a:xfrm>
          <a:solidFill>
            <a:schemeClr val="bg1">
              <a:alpha val="10000"/>
            </a:schemeClr>
          </a:solidFill>
        </p:grpSpPr>
        <p:sp>
          <p:nvSpPr>
            <p:cNvPr id="1049214"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215"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216"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217"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218"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219"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220"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221"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222"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223"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224"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225"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226"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227"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228"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229"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230"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231"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232"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233"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234"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235"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236"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237"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238"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239"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240"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241"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242"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243"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244"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245"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246"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247"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248"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249"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250"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251"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252"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253"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254"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255"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256"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257"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258"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259"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260"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261"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262"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263"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264"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265"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266"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267"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268"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269"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270" name="í$ḻíde"/>
            <p:cNvSpPr/>
            <p:nvPr/>
          </p:nvSpPr>
          <p:spPr bwMode="auto">
            <a:xfrm>
              <a:off x="2144609" y="5142503"/>
              <a:ext cx="604838" cy="31750"/>
            </a:xfrm>
            <a:prstGeom prst="rect">
              <a:avLst/>
            </a:prstGeom>
            <a:grpFill/>
            <a:ln>
              <a:noFill/>
            </a:ln>
          </p:spPr>
          <p:txBody>
            <a:bodyPr anchor="ctr"/>
            <a:lstStyle/>
            <a:p>
              <a:pPr algn="ctr"/>
              <a:endParaRPr sz="1350"/>
            </a:p>
          </p:txBody>
        </p:sp>
      </p:grpSp>
      <p:pic>
        <p:nvPicPr>
          <p:cNvPr id="2097195" name="图片 72"/>
          <p:cNvPicPr>
            <a:picLocks noChangeAspect="1"/>
          </p:cNvPicPr>
          <p:nvPr userDrawn="1"/>
        </p:nvPicPr>
        <p:blipFill rotWithShape="1">
          <a:blip r:embed="rId3" cstate="print"/>
          <a:srcRect/>
          <a:stretch>
            <a:fillRect/>
          </a:stretch>
        </p:blipFill>
        <p:spPr>
          <a:xfrm>
            <a:off x="4211096" y="-1099742"/>
            <a:ext cx="721809" cy="962412"/>
          </a:xfrm>
          <a:prstGeom prst="rect">
            <a:avLst/>
          </a:prstGeom>
        </p:spPr>
      </p:pic>
      <p:sp>
        <p:nvSpPr>
          <p:cNvPr id="1049271" name="文本框 73"/>
          <p:cNvSpPr txBox="1"/>
          <p:nvPr userDrawn="1"/>
        </p:nvSpPr>
        <p:spPr>
          <a:xfrm>
            <a:off x="4825041" y="-494146"/>
            <a:ext cx="2068279" cy="275590"/>
          </a:xfrm>
          <a:prstGeom prst="rect">
            <a:avLst/>
          </a:prstGeom>
          <a:noFill/>
        </p:spPr>
        <p:txBody>
          <a:bodyPr wrap="square" rtlCol="0">
            <a:spAutoFit/>
          </a:bodyPr>
          <a:lstStyle/>
          <a:p>
            <a:pPr algn="ctr"/>
            <a:r>
              <a:rPr lang="zh-CN" altLang="en-US" sz="1200" dirty="0">
                <a:solidFill>
                  <a:srgbClr val="FF0000"/>
                </a:solidFill>
                <a:latin typeface="思源宋体 CN Medium" panose="02020500000000000000" pitchFamily="18" charset="-122"/>
                <a:ea typeface="思源宋体 CN Medium" panose="02020500000000000000" pitchFamily="18" charset="-122"/>
              </a:rPr>
              <a:t>微信公众号</a:t>
            </a:r>
            <a:r>
              <a:rPr lang="en-US" altLang="zh-CN" sz="1200" dirty="0">
                <a:solidFill>
                  <a:srgbClr val="FF0000"/>
                </a:solidFill>
                <a:latin typeface="思源宋体 CN Medium" panose="02020500000000000000" pitchFamily="18" charset="-122"/>
                <a:ea typeface="思源宋体 CN Medium" panose="02020500000000000000" pitchFamily="18" charset="-122"/>
              </a:rPr>
              <a:t>: PPT</a:t>
            </a:r>
            <a:r>
              <a:rPr lang="zh-CN" altLang="en-US" sz="1200" dirty="0">
                <a:solidFill>
                  <a:srgbClr val="FF0000"/>
                </a:solidFill>
                <a:latin typeface="思源宋体 CN Medium" panose="02020500000000000000" pitchFamily="18" charset="-122"/>
                <a:ea typeface="思源宋体 CN Medium" panose="02020500000000000000" pitchFamily="18" charset="-122"/>
              </a:rPr>
              <a:t>研究生</a:t>
            </a:r>
            <a:endParaRPr lang="zh-CN" altLang="en-US" sz="1200" dirty="0">
              <a:solidFill>
                <a:srgbClr val="FF0000"/>
              </a:solidFill>
              <a:latin typeface="思源宋体 CN Medium" panose="02020500000000000000" pitchFamily="18" charset="-122"/>
              <a:ea typeface="思源宋体 CN Medium" panose="02020500000000000000" pitchFamily="18" charset="-122"/>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49278" name="文本框 68"/>
          <p:cNvSpPr txBox="1"/>
          <p:nvPr userDrawn="1"/>
        </p:nvSpPr>
        <p:spPr>
          <a:xfrm>
            <a:off x="3415361" y="1469570"/>
            <a:ext cx="780842" cy="170815"/>
          </a:xfrm>
          <a:prstGeom prst="rect">
            <a:avLst/>
          </a:prstGeom>
          <a:noFill/>
        </p:spPr>
        <p:txBody>
          <a:bodyPr wrap="square">
            <a:spAutoFit/>
          </a:bodyPr>
          <a:lstStyle/>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您好！我是本套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模板的作者王奕博，本套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模板是特别为北京科技大学同学朋友制作，方便各位的答辩工作。本模板内使用图片来自北京科技大学官方微信公众号</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模板文案仅供参考，官方信息以北京科技大学官网为准。恶意修改、诋毁、扭曲北京科技大学形象的行为后果自负。</a:t>
            </a:r>
            <a:endParaRPr lang="en-US" altLang="zh-CN" sz="100" dirty="0">
              <a:solidFill>
                <a:schemeClr val="bg1">
                  <a:alpha val="0"/>
                </a:schemeClr>
              </a:solidFill>
              <a:latin typeface="思源宋体 CN Heavy" panose="02020900000000000000" pitchFamily="18" charset="-122"/>
              <a:ea typeface="思源宋体 CN Heavy" panose="02020900000000000000" pitchFamily="18" charset="-122"/>
            </a:endParaRPr>
          </a:p>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最后，祝您答辩顺利，前程似锦！</a:t>
            </a:r>
            <a:endParaRPr lang="zh-CN" altLang="en-US" sz="100" dirty="0">
              <a:solidFill>
                <a:schemeClr val="bg1">
                  <a:alpha val="0"/>
                </a:schemeClr>
              </a:solidFill>
              <a:latin typeface="思源宋体 CN Heavy" panose="02020900000000000000" pitchFamily="18" charset="-122"/>
              <a:ea typeface="思源宋体 CN Heavy" panose="02020900000000000000" pitchFamily="18" charset="-122"/>
            </a:endParaRPr>
          </a:p>
        </p:txBody>
      </p:sp>
      <p:grpSp>
        <p:nvGrpSpPr>
          <p:cNvPr id="176" name="组合 7"/>
          <p:cNvGrpSpPr/>
          <p:nvPr/>
        </p:nvGrpSpPr>
        <p:grpSpPr>
          <a:xfrm>
            <a:off x="6457825" y="-15557"/>
            <a:ext cx="5372351" cy="7169530"/>
            <a:chOff x="1560409" y="2069897"/>
            <a:chExt cx="1776413" cy="1778000"/>
          </a:xfrm>
        </p:grpSpPr>
        <p:sp>
          <p:nvSpPr>
            <p:cNvPr id="1049279" name="îS1îḋé"/>
            <p:cNvSpPr/>
            <p:nvPr/>
          </p:nvSpPr>
          <p:spPr bwMode="auto">
            <a:xfrm>
              <a:off x="1560409" y="2069897"/>
              <a:ext cx="1776413" cy="1778000"/>
            </a:xfrm>
            <a:prstGeom prst="ellipse">
              <a:avLst/>
            </a:prstGeom>
            <a:noFill/>
            <a:ln w="98425" cap="flat">
              <a:solidFill>
                <a:schemeClr val="bg1">
                  <a:lumMod val="95000"/>
                  <a:alpha val="21000"/>
                </a:schemeClr>
              </a:solidFill>
              <a:prstDash val="solid"/>
              <a:miter lim="800000"/>
            </a:ln>
          </p:spPr>
          <p:txBody>
            <a:bodyPr anchor="ctr"/>
            <a:lstStyle/>
            <a:p>
              <a:pPr algn="ctr"/>
              <a:endParaRPr sz="1350"/>
            </a:p>
          </p:txBody>
        </p:sp>
        <p:sp>
          <p:nvSpPr>
            <p:cNvPr id="1049280" name="îṣḷïďé"/>
            <p:cNvSpPr/>
            <p:nvPr/>
          </p:nvSpPr>
          <p:spPr bwMode="auto">
            <a:xfrm>
              <a:off x="1779484" y="2288972"/>
              <a:ext cx="1336675" cy="1338263"/>
            </a:xfrm>
            <a:prstGeom prst="ellipse">
              <a:avLst/>
            </a:prstGeom>
            <a:noFill/>
            <a:ln w="19050" cap="flat">
              <a:solidFill>
                <a:schemeClr val="bg1">
                  <a:alpha val="21000"/>
                </a:schemeClr>
              </a:solidFill>
              <a:prstDash val="solid"/>
              <a:miter lim="800000"/>
            </a:ln>
          </p:spPr>
          <p:txBody>
            <a:bodyPr anchor="ctr"/>
            <a:lstStyle/>
            <a:p>
              <a:pPr algn="ctr"/>
              <a:endParaRPr sz="1350"/>
            </a:p>
          </p:txBody>
        </p:sp>
      </p:grpSp>
      <p:grpSp>
        <p:nvGrpSpPr>
          <p:cNvPr id="177" name="组合 8"/>
          <p:cNvGrpSpPr/>
          <p:nvPr/>
        </p:nvGrpSpPr>
        <p:grpSpPr>
          <a:xfrm>
            <a:off x="6705077" y="218094"/>
            <a:ext cx="4877843" cy="6702232"/>
            <a:chOff x="1641372" y="4491628"/>
            <a:chExt cx="1612900" cy="1662113"/>
          </a:xfrm>
          <a:solidFill>
            <a:schemeClr val="bg1">
              <a:lumMod val="95000"/>
              <a:alpha val="21000"/>
            </a:schemeClr>
          </a:solidFill>
        </p:grpSpPr>
        <p:sp>
          <p:nvSpPr>
            <p:cNvPr id="1049281"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282"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283"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284"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285"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286"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287"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288"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289"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290"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291"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292"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293"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294"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295"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296"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297"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298"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299"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300"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301"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302"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303"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304"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305"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306"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307"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308"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309"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310"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311"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312"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313"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314"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315"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316"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317"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318"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319"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320"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321"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322"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323"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324"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325"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326"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327"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328"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329"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330"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331"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332"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333"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334"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335"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336"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337" name="í$ḻíde"/>
            <p:cNvSpPr/>
            <p:nvPr/>
          </p:nvSpPr>
          <p:spPr bwMode="auto">
            <a:xfrm>
              <a:off x="2144609" y="5142503"/>
              <a:ext cx="604838" cy="31750"/>
            </a:xfrm>
            <a:prstGeom prst="rect">
              <a:avLst/>
            </a:prstGeom>
            <a:grpFill/>
            <a:ln>
              <a:noFill/>
            </a:ln>
          </p:spPr>
          <p:txBody>
            <a:bodyPr anchor="ctr"/>
            <a:lstStyle/>
            <a:p>
              <a:pPr algn="ctr"/>
              <a:endParaRPr sz="1350"/>
            </a:p>
          </p:txBody>
        </p:sp>
      </p:grpSp>
      <p:pic>
        <p:nvPicPr>
          <p:cNvPr id="2097198" name="图片 69"/>
          <p:cNvPicPr>
            <a:picLocks noChangeAspect="1"/>
          </p:cNvPicPr>
          <p:nvPr userDrawn="1"/>
        </p:nvPicPr>
        <p:blipFill rotWithShape="1">
          <a:blip r:embed="rId2"/>
          <a:srcRect l="25518" t="7796" r="24414" b="7796"/>
          <a:stretch>
            <a:fillRect/>
          </a:stretch>
        </p:blipFill>
        <p:spPr>
          <a:xfrm>
            <a:off x="-1" y="0"/>
            <a:ext cx="4578223" cy="6858000"/>
          </a:xfrm>
          <a:prstGeom prst="rect">
            <a:avLst/>
          </a:prstGeom>
        </p:spPr>
      </p:pic>
      <p:sp>
        <p:nvSpPr>
          <p:cNvPr id="1049338" name="矩形 2"/>
          <p:cNvSpPr/>
          <p:nvPr userDrawn="1"/>
        </p:nvSpPr>
        <p:spPr>
          <a:xfrm>
            <a:off x="-9603" y="0"/>
            <a:ext cx="4595024" cy="6858000"/>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1049629" name="标题 1"/>
          <p:cNvSpPr>
            <a:spLocks noGrp="1"/>
          </p:cNvSpPr>
          <p:nvPr>
            <p:ph type="title"/>
          </p:nvPr>
        </p:nvSpPr>
        <p:spPr/>
        <p:txBody>
          <a:bodyPr/>
          <a:lstStyle/>
          <a:p>
            <a:r>
              <a:rPr lang="zh-CN" altLang="en-US"/>
              <a:t>单击此处编辑母版标题样式</a:t>
            </a:r>
            <a:endParaRPr lang="zh-CN" altLang="en-US"/>
          </a:p>
        </p:txBody>
      </p:sp>
      <p:sp>
        <p:nvSpPr>
          <p:cNvPr id="1049630"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631"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632" name="页脚占位符 4"/>
          <p:cNvSpPr>
            <a:spLocks noGrp="1"/>
          </p:cNvSpPr>
          <p:nvPr>
            <p:ph type="ftr" sz="quarter" idx="11"/>
          </p:nvPr>
        </p:nvSpPr>
        <p:spPr/>
        <p:txBody>
          <a:bodyPr/>
          <a:lstStyle/>
          <a:p>
            <a:endParaRPr lang="zh-CN" altLang="en-US"/>
          </a:p>
        </p:txBody>
      </p:sp>
      <p:sp>
        <p:nvSpPr>
          <p:cNvPr id="1049633"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2097201" name="图片 1"/>
          <p:cNvPicPr>
            <a:picLocks noChangeAspect="1"/>
          </p:cNvPicPr>
          <p:nvPr userDrawn="1"/>
        </p:nvPicPr>
        <p:blipFill rotWithShape="1">
          <a:blip r:embed="rId2"/>
          <a:srcRect t="25605" b="32356"/>
          <a:stretch>
            <a:fillRect/>
          </a:stretch>
        </p:blipFill>
        <p:spPr>
          <a:xfrm>
            <a:off x="0" y="0"/>
            <a:ext cx="9144000" cy="3415570"/>
          </a:xfrm>
          <a:prstGeom prst="rect">
            <a:avLst/>
          </a:prstGeom>
        </p:spPr>
      </p:pic>
      <p:sp>
        <p:nvSpPr>
          <p:cNvPr id="104936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2097152" name="图片 16"/>
          <p:cNvPicPr>
            <a:picLocks noChangeAspect="1"/>
          </p:cNvPicPr>
          <p:nvPr userDrawn="1"/>
        </p:nvPicPr>
        <p:blipFill rotWithShape="1">
          <a:blip r:embed="rId2"/>
          <a:srcRect t="7796" b="7796"/>
          <a:stretch>
            <a:fillRect/>
          </a:stretch>
        </p:blipFill>
        <p:spPr>
          <a:xfrm>
            <a:off x="0" y="0"/>
            <a:ext cx="9144000" cy="6858000"/>
          </a:xfrm>
          <a:prstGeom prst="rect">
            <a:avLst/>
          </a:prstGeom>
        </p:spPr>
      </p:pic>
      <p:sp>
        <p:nvSpPr>
          <p:cNvPr id="1048581"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8582" name="矩形 126"/>
          <p:cNvSpPr/>
          <p:nvPr userDrawn="1"/>
        </p:nvSpPr>
        <p:spPr>
          <a:xfrm>
            <a:off x="9064520" y="319741"/>
            <a:ext cx="89822" cy="274912"/>
          </a:xfrm>
          <a:prstGeom prst="rect">
            <a:avLst/>
          </a:prstGeom>
          <a:gradFill flip="none" rotWithShape="1">
            <a:gsLst>
              <a:gs pos="0">
                <a:srgbClr val="A22B17">
                  <a:lumMod val="91000"/>
                </a:srgbClr>
              </a:gs>
              <a:gs pos="100000">
                <a:srgbClr val="A22B17">
                  <a:alpha val="72000"/>
                  <a:lumMod val="92000"/>
                  <a:lumOff val="8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32" name="组合 137"/>
          <p:cNvGrpSpPr/>
          <p:nvPr userDrawn="1"/>
        </p:nvGrpSpPr>
        <p:grpSpPr>
          <a:xfrm>
            <a:off x="488124" y="-46297"/>
            <a:ext cx="533439" cy="937548"/>
            <a:chOff x="313666" y="-185194"/>
            <a:chExt cx="921996" cy="1215342"/>
          </a:xfrm>
        </p:grpSpPr>
        <p:pic>
          <p:nvPicPr>
            <p:cNvPr id="2097153" name="图片 135"/>
            <p:cNvPicPr>
              <a:picLocks noChangeAspect="1"/>
            </p:cNvPicPr>
            <p:nvPr userDrawn="1"/>
          </p:nvPicPr>
          <p:blipFill rotWithShape="1">
            <a:blip r:embed="rId3" cstate="print"/>
            <a:srcRect l="24698" r="24746"/>
            <a:stretch>
              <a:fillRect/>
            </a:stretch>
          </p:blipFill>
          <p:spPr>
            <a:xfrm>
              <a:off x="313666" y="-185194"/>
              <a:ext cx="921996" cy="1215342"/>
            </a:xfrm>
            <a:prstGeom prst="rect">
              <a:avLst/>
            </a:prstGeom>
          </p:spPr>
        </p:pic>
        <p:sp>
          <p:nvSpPr>
            <p:cNvPr id="1048583" name="矩形: 圆角 6"/>
            <p:cNvSpPr/>
            <p:nvPr userDrawn="1"/>
          </p:nvSpPr>
          <p:spPr>
            <a:xfrm>
              <a:off x="313666" y="-185194"/>
              <a:ext cx="921996" cy="1215342"/>
            </a:xfrm>
            <a:prstGeom prst="roundRect">
              <a:avLst>
                <a:gd name="adj" fmla="val 0"/>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grpSp>
        <p:nvGrpSpPr>
          <p:cNvPr id="33" name="组合 128"/>
          <p:cNvGrpSpPr/>
          <p:nvPr userDrawn="1"/>
        </p:nvGrpSpPr>
        <p:grpSpPr>
          <a:xfrm>
            <a:off x="6686550" y="225425"/>
            <a:ext cx="2231390" cy="453390"/>
            <a:chOff x="9721458" y="225521"/>
            <a:chExt cx="2169381" cy="453584"/>
          </a:xfrm>
        </p:grpSpPr>
        <p:sp>
          <p:nvSpPr>
            <p:cNvPr id="1048584" name="îS1îḋé"/>
            <p:cNvSpPr/>
            <p:nvPr/>
          </p:nvSpPr>
          <p:spPr bwMode="auto">
            <a:xfrm>
              <a:off x="9721458" y="225521"/>
              <a:ext cx="453179" cy="453584"/>
            </a:xfrm>
            <a:prstGeom prst="ellipse">
              <a:avLst/>
            </a:prstGeom>
            <a:noFill/>
            <a:ln w="15875" cap="flat">
              <a:solidFill>
                <a:srgbClr val="CA351C"/>
              </a:solidFill>
              <a:prstDash val="solid"/>
              <a:miter lim="800000"/>
            </a:ln>
          </p:spPr>
          <p:txBody>
            <a:bodyPr anchor="ctr"/>
            <a:lstStyle/>
            <a:p>
              <a:pPr algn="r"/>
              <a:endParaRPr sz="1350"/>
            </a:p>
          </p:txBody>
        </p:sp>
        <p:sp>
          <p:nvSpPr>
            <p:cNvPr id="1048585" name="îṣḷïďé"/>
            <p:cNvSpPr/>
            <p:nvPr/>
          </p:nvSpPr>
          <p:spPr bwMode="auto">
            <a:xfrm>
              <a:off x="9777346" y="281409"/>
              <a:ext cx="340998" cy="341403"/>
            </a:xfrm>
            <a:prstGeom prst="ellipse">
              <a:avLst/>
            </a:prstGeom>
            <a:noFill/>
            <a:ln w="9525" cap="flat">
              <a:solidFill>
                <a:srgbClr val="B8311A"/>
              </a:solidFill>
              <a:prstDash val="solid"/>
              <a:miter lim="800000"/>
            </a:ln>
          </p:spPr>
          <p:txBody>
            <a:bodyPr anchor="ctr"/>
            <a:lstStyle/>
            <a:p>
              <a:pPr algn="r"/>
              <a:endParaRPr sz="1350"/>
            </a:p>
          </p:txBody>
        </p:sp>
        <p:grpSp>
          <p:nvGrpSpPr>
            <p:cNvPr id="34" name="组合 131"/>
            <p:cNvGrpSpPr/>
            <p:nvPr userDrawn="1"/>
          </p:nvGrpSpPr>
          <p:grpSpPr>
            <a:xfrm>
              <a:off x="9742315" y="240303"/>
              <a:ext cx="411466" cy="424020"/>
              <a:chOff x="1641372" y="4491628"/>
              <a:chExt cx="1612900" cy="1662113"/>
            </a:xfrm>
            <a:solidFill>
              <a:srgbClr val="CA351C"/>
            </a:solidFill>
          </p:grpSpPr>
          <p:sp>
            <p:nvSpPr>
              <p:cNvPr id="1048586"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r"/>
                <a:endParaRPr sz="1350"/>
              </a:p>
            </p:txBody>
          </p:sp>
          <p:sp>
            <p:nvSpPr>
              <p:cNvPr id="1048587"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r"/>
                <a:endParaRPr sz="1350"/>
              </a:p>
            </p:txBody>
          </p:sp>
          <p:sp>
            <p:nvSpPr>
              <p:cNvPr id="1048588"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r"/>
                <a:endParaRPr sz="1350"/>
              </a:p>
            </p:txBody>
          </p:sp>
          <p:sp>
            <p:nvSpPr>
              <p:cNvPr id="1048589"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r"/>
                <a:endParaRPr sz="1350"/>
              </a:p>
            </p:txBody>
          </p:sp>
          <p:sp>
            <p:nvSpPr>
              <p:cNvPr id="1048590"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r"/>
                <a:endParaRPr sz="1350"/>
              </a:p>
            </p:txBody>
          </p:sp>
          <p:sp>
            <p:nvSpPr>
              <p:cNvPr id="1048591"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r"/>
                <a:endParaRPr sz="1350"/>
              </a:p>
            </p:txBody>
          </p:sp>
          <p:sp>
            <p:nvSpPr>
              <p:cNvPr id="1048592"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r"/>
                <a:endParaRPr sz="1350"/>
              </a:p>
            </p:txBody>
          </p:sp>
          <p:sp>
            <p:nvSpPr>
              <p:cNvPr id="1048593"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r"/>
                <a:endParaRPr sz="1350"/>
              </a:p>
            </p:txBody>
          </p:sp>
          <p:sp>
            <p:nvSpPr>
              <p:cNvPr id="1048594"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r"/>
                <a:endParaRPr sz="1350"/>
              </a:p>
            </p:txBody>
          </p:sp>
          <p:sp>
            <p:nvSpPr>
              <p:cNvPr id="1048595"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r"/>
                <a:endParaRPr sz="1350"/>
              </a:p>
            </p:txBody>
          </p:sp>
          <p:sp>
            <p:nvSpPr>
              <p:cNvPr id="1048596"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r"/>
                <a:endParaRPr sz="1350"/>
              </a:p>
            </p:txBody>
          </p:sp>
          <p:sp>
            <p:nvSpPr>
              <p:cNvPr id="1048597"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r"/>
                <a:endParaRPr sz="1350"/>
              </a:p>
            </p:txBody>
          </p:sp>
          <p:sp>
            <p:nvSpPr>
              <p:cNvPr id="1048598"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r"/>
                <a:endParaRPr sz="1350"/>
              </a:p>
            </p:txBody>
          </p:sp>
          <p:sp>
            <p:nvSpPr>
              <p:cNvPr id="1048599"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r"/>
                <a:endParaRPr sz="1350"/>
              </a:p>
            </p:txBody>
          </p:sp>
          <p:sp>
            <p:nvSpPr>
              <p:cNvPr id="1048600"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r"/>
                <a:endParaRPr sz="1350"/>
              </a:p>
            </p:txBody>
          </p:sp>
          <p:sp>
            <p:nvSpPr>
              <p:cNvPr id="1048601"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r"/>
                <a:endParaRPr sz="1350"/>
              </a:p>
            </p:txBody>
          </p:sp>
          <p:sp>
            <p:nvSpPr>
              <p:cNvPr id="1048602"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r"/>
                <a:endParaRPr sz="1350"/>
              </a:p>
            </p:txBody>
          </p:sp>
          <p:sp>
            <p:nvSpPr>
              <p:cNvPr id="1048603"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r"/>
                <a:endParaRPr sz="1350"/>
              </a:p>
            </p:txBody>
          </p:sp>
          <p:sp>
            <p:nvSpPr>
              <p:cNvPr id="1048604"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r"/>
                <a:endParaRPr sz="1350"/>
              </a:p>
            </p:txBody>
          </p:sp>
          <p:sp>
            <p:nvSpPr>
              <p:cNvPr id="1048605"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r"/>
                <a:endParaRPr sz="1350"/>
              </a:p>
            </p:txBody>
          </p:sp>
          <p:sp>
            <p:nvSpPr>
              <p:cNvPr id="1048606"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r"/>
                <a:endParaRPr sz="1350"/>
              </a:p>
            </p:txBody>
          </p:sp>
          <p:sp>
            <p:nvSpPr>
              <p:cNvPr id="1048607"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r"/>
                <a:endParaRPr sz="1350"/>
              </a:p>
            </p:txBody>
          </p:sp>
          <p:sp>
            <p:nvSpPr>
              <p:cNvPr id="1048608"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r"/>
                <a:endParaRPr sz="1350"/>
              </a:p>
            </p:txBody>
          </p:sp>
          <p:sp>
            <p:nvSpPr>
              <p:cNvPr id="1048609"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r"/>
                <a:endParaRPr sz="1350"/>
              </a:p>
            </p:txBody>
          </p:sp>
          <p:sp>
            <p:nvSpPr>
              <p:cNvPr id="1048610"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r"/>
                <a:endParaRPr sz="1350"/>
              </a:p>
            </p:txBody>
          </p:sp>
          <p:sp>
            <p:nvSpPr>
              <p:cNvPr id="1048611"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r"/>
                <a:endParaRPr sz="1350"/>
              </a:p>
            </p:txBody>
          </p:sp>
          <p:sp>
            <p:nvSpPr>
              <p:cNvPr id="1048612"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r"/>
                <a:endParaRPr sz="1350"/>
              </a:p>
            </p:txBody>
          </p:sp>
          <p:sp>
            <p:nvSpPr>
              <p:cNvPr id="1048613"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r"/>
                <a:endParaRPr sz="1350"/>
              </a:p>
            </p:txBody>
          </p:sp>
          <p:sp>
            <p:nvSpPr>
              <p:cNvPr id="1048614"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r"/>
                <a:endParaRPr sz="1350"/>
              </a:p>
            </p:txBody>
          </p:sp>
          <p:sp>
            <p:nvSpPr>
              <p:cNvPr id="1048615"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r"/>
                <a:endParaRPr sz="1350"/>
              </a:p>
            </p:txBody>
          </p:sp>
          <p:sp>
            <p:nvSpPr>
              <p:cNvPr id="1048616"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r"/>
                <a:endParaRPr sz="1350"/>
              </a:p>
            </p:txBody>
          </p:sp>
          <p:sp>
            <p:nvSpPr>
              <p:cNvPr id="1048617"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r"/>
                <a:endParaRPr sz="1350"/>
              </a:p>
            </p:txBody>
          </p:sp>
          <p:sp>
            <p:nvSpPr>
              <p:cNvPr id="1048618"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r"/>
                <a:endParaRPr sz="1350"/>
              </a:p>
            </p:txBody>
          </p:sp>
          <p:sp>
            <p:nvSpPr>
              <p:cNvPr id="1048619"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r"/>
                <a:endParaRPr sz="1350"/>
              </a:p>
            </p:txBody>
          </p:sp>
          <p:sp>
            <p:nvSpPr>
              <p:cNvPr id="1048620"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r"/>
                <a:endParaRPr sz="1350"/>
              </a:p>
            </p:txBody>
          </p:sp>
          <p:sp>
            <p:nvSpPr>
              <p:cNvPr id="1048621"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r"/>
                <a:endParaRPr sz="1350"/>
              </a:p>
            </p:txBody>
          </p:sp>
          <p:sp>
            <p:nvSpPr>
              <p:cNvPr id="1048622"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r"/>
                <a:endParaRPr sz="1350"/>
              </a:p>
            </p:txBody>
          </p:sp>
          <p:sp>
            <p:nvSpPr>
              <p:cNvPr id="1048623"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r"/>
                <a:endParaRPr sz="1350"/>
              </a:p>
            </p:txBody>
          </p:sp>
          <p:sp>
            <p:nvSpPr>
              <p:cNvPr id="1048624"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r"/>
                <a:endParaRPr sz="1350"/>
              </a:p>
            </p:txBody>
          </p:sp>
          <p:sp>
            <p:nvSpPr>
              <p:cNvPr id="1048625"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r"/>
                <a:endParaRPr sz="1350"/>
              </a:p>
            </p:txBody>
          </p:sp>
          <p:sp>
            <p:nvSpPr>
              <p:cNvPr id="1048626"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r"/>
                <a:endParaRPr sz="1350"/>
              </a:p>
            </p:txBody>
          </p:sp>
          <p:sp>
            <p:nvSpPr>
              <p:cNvPr id="1048627"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r"/>
                <a:endParaRPr sz="1350"/>
              </a:p>
            </p:txBody>
          </p:sp>
          <p:sp>
            <p:nvSpPr>
              <p:cNvPr id="1048628"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r"/>
                <a:endParaRPr sz="1350"/>
              </a:p>
            </p:txBody>
          </p:sp>
          <p:sp>
            <p:nvSpPr>
              <p:cNvPr id="1048629"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r"/>
                <a:endParaRPr sz="1350"/>
              </a:p>
            </p:txBody>
          </p:sp>
          <p:sp>
            <p:nvSpPr>
              <p:cNvPr id="1048630"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r"/>
                <a:endParaRPr sz="1350"/>
              </a:p>
            </p:txBody>
          </p:sp>
          <p:sp>
            <p:nvSpPr>
              <p:cNvPr id="1048631"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r"/>
                <a:endParaRPr sz="1350"/>
              </a:p>
            </p:txBody>
          </p:sp>
          <p:sp>
            <p:nvSpPr>
              <p:cNvPr id="1048632"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r"/>
                <a:endParaRPr sz="1350"/>
              </a:p>
            </p:txBody>
          </p:sp>
          <p:sp>
            <p:nvSpPr>
              <p:cNvPr id="1048633"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r"/>
                <a:endParaRPr sz="1350"/>
              </a:p>
            </p:txBody>
          </p:sp>
          <p:sp>
            <p:nvSpPr>
              <p:cNvPr id="1048634"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r"/>
                <a:endParaRPr sz="1350"/>
              </a:p>
            </p:txBody>
          </p:sp>
          <p:sp>
            <p:nvSpPr>
              <p:cNvPr id="1048635"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r"/>
                <a:endParaRPr sz="1350"/>
              </a:p>
            </p:txBody>
          </p:sp>
          <p:sp>
            <p:nvSpPr>
              <p:cNvPr id="1048636"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r"/>
                <a:endParaRPr sz="1350"/>
              </a:p>
            </p:txBody>
          </p:sp>
          <p:sp>
            <p:nvSpPr>
              <p:cNvPr id="1048637"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r"/>
                <a:endParaRPr sz="1350"/>
              </a:p>
            </p:txBody>
          </p:sp>
          <p:sp>
            <p:nvSpPr>
              <p:cNvPr id="1048638"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r"/>
                <a:endParaRPr sz="1350"/>
              </a:p>
            </p:txBody>
          </p:sp>
          <p:sp>
            <p:nvSpPr>
              <p:cNvPr id="1048639"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r"/>
                <a:endParaRPr sz="1350"/>
              </a:p>
            </p:txBody>
          </p:sp>
          <p:sp>
            <p:nvSpPr>
              <p:cNvPr id="1048640"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r"/>
                <a:endParaRPr sz="1350"/>
              </a:p>
            </p:txBody>
          </p:sp>
          <p:sp>
            <p:nvSpPr>
              <p:cNvPr id="1048641"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r"/>
                <a:endParaRPr sz="1350"/>
              </a:p>
            </p:txBody>
          </p:sp>
          <p:sp>
            <p:nvSpPr>
              <p:cNvPr id="1048642" name="í$ḻíde"/>
              <p:cNvSpPr/>
              <p:nvPr/>
            </p:nvSpPr>
            <p:spPr bwMode="auto">
              <a:xfrm>
                <a:off x="2144609" y="5142503"/>
                <a:ext cx="604838" cy="31750"/>
              </a:xfrm>
              <a:prstGeom prst="rect">
                <a:avLst/>
              </a:prstGeom>
              <a:grpFill/>
              <a:ln>
                <a:noFill/>
              </a:ln>
            </p:spPr>
            <p:txBody>
              <a:bodyPr anchor="ctr"/>
              <a:lstStyle/>
              <a:p>
                <a:pPr algn="r"/>
                <a:endParaRPr sz="1350"/>
              </a:p>
            </p:txBody>
          </p:sp>
        </p:grpSp>
        <p:grpSp>
          <p:nvGrpSpPr>
            <p:cNvPr id="35" name="组合 132"/>
            <p:cNvGrpSpPr/>
            <p:nvPr userDrawn="1"/>
          </p:nvGrpSpPr>
          <p:grpSpPr>
            <a:xfrm>
              <a:off x="10250573" y="283036"/>
              <a:ext cx="1640266" cy="338554"/>
              <a:chOff x="5180266" y="4756740"/>
              <a:chExt cx="5753100" cy="1187451"/>
            </a:xfrm>
            <a:solidFill>
              <a:srgbClr val="CA351C"/>
            </a:solidFill>
          </p:grpSpPr>
          <p:sp>
            <p:nvSpPr>
              <p:cNvPr id="1048643"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r"/>
                <a:endParaRPr sz="1350"/>
              </a:p>
            </p:txBody>
          </p:sp>
          <p:sp>
            <p:nvSpPr>
              <p:cNvPr id="1048644"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r"/>
                <a:endParaRPr sz="1350"/>
              </a:p>
            </p:txBody>
          </p:sp>
          <p:sp>
            <p:nvSpPr>
              <p:cNvPr id="1048645"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r"/>
                <a:endParaRPr sz="1350"/>
              </a:p>
            </p:txBody>
          </p:sp>
          <p:sp>
            <p:nvSpPr>
              <p:cNvPr id="1048646"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r"/>
                <a:endParaRPr sz="1350"/>
              </a:p>
            </p:txBody>
          </p:sp>
          <p:sp>
            <p:nvSpPr>
              <p:cNvPr id="1048647"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r"/>
                <a:endParaRPr sz="1350"/>
              </a:p>
            </p:txBody>
          </p:sp>
          <p:sp>
            <p:nvSpPr>
              <p:cNvPr id="1048648"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r"/>
                <a:endParaRPr sz="1350"/>
              </a:p>
            </p:txBody>
          </p:sp>
          <p:sp>
            <p:nvSpPr>
              <p:cNvPr id="1048649" name="ï$líḋé"/>
              <p:cNvSpPr/>
              <p:nvPr/>
            </p:nvSpPr>
            <p:spPr bwMode="auto">
              <a:xfrm>
                <a:off x="5596191" y="5675903"/>
                <a:ext cx="25400" cy="30163"/>
              </a:xfrm>
              <a:prstGeom prst="rect">
                <a:avLst/>
              </a:prstGeom>
              <a:grpFill/>
              <a:ln>
                <a:noFill/>
              </a:ln>
            </p:spPr>
            <p:txBody>
              <a:bodyPr anchor="ctr"/>
              <a:lstStyle/>
              <a:p>
                <a:pPr algn="r"/>
                <a:endParaRPr sz="1350"/>
              </a:p>
            </p:txBody>
          </p:sp>
          <p:sp>
            <p:nvSpPr>
              <p:cNvPr id="1048650" name="işḷíḓè"/>
              <p:cNvSpPr/>
              <p:nvPr/>
            </p:nvSpPr>
            <p:spPr bwMode="auto">
              <a:xfrm>
                <a:off x="5596191" y="5733053"/>
                <a:ext cx="25400" cy="149225"/>
              </a:xfrm>
              <a:prstGeom prst="rect">
                <a:avLst/>
              </a:prstGeom>
              <a:grpFill/>
              <a:ln>
                <a:noFill/>
              </a:ln>
            </p:spPr>
            <p:txBody>
              <a:bodyPr anchor="ctr"/>
              <a:lstStyle/>
              <a:p>
                <a:pPr algn="r"/>
                <a:endParaRPr sz="1350"/>
              </a:p>
            </p:txBody>
          </p:sp>
          <p:sp>
            <p:nvSpPr>
              <p:cNvPr id="1048651"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r"/>
                <a:endParaRPr sz="1350"/>
              </a:p>
            </p:txBody>
          </p:sp>
          <p:sp>
            <p:nvSpPr>
              <p:cNvPr id="1048652"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653"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r"/>
                <a:endParaRPr sz="1350"/>
              </a:p>
            </p:txBody>
          </p:sp>
          <p:sp>
            <p:nvSpPr>
              <p:cNvPr id="1048654"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r"/>
                <a:endParaRPr sz="1350"/>
              </a:p>
            </p:txBody>
          </p:sp>
          <p:sp>
            <p:nvSpPr>
              <p:cNvPr id="1048655" name="ïśļíḓe"/>
              <p:cNvSpPr/>
              <p:nvPr/>
            </p:nvSpPr>
            <p:spPr bwMode="auto">
              <a:xfrm>
                <a:off x="6205791" y="5675903"/>
                <a:ext cx="25400" cy="30163"/>
              </a:xfrm>
              <a:prstGeom prst="rect">
                <a:avLst/>
              </a:prstGeom>
              <a:grpFill/>
              <a:ln>
                <a:noFill/>
              </a:ln>
            </p:spPr>
            <p:txBody>
              <a:bodyPr anchor="ctr"/>
              <a:lstStyle/>
              <a:p>
                <a:pPr algn="r"/>
                <a:endParaRPr sz="1350"/>
              </a:p>
            </p:txBody>
          </p:sp>
          <p:sp>
            <p:nvSpPr>
              <p:cNvPr id="1048656" name="îṡľîdè"/>
              <p:cNvSpPr/>
              <p:nvPr/>
            </p:nvSpPr>
            <p:spPr bwMode="auto">
              <a:xfrm>
                <a:off x="6205791" y="5733053"/>
                <a:ext cx="25400" cy="149225"/>
              </a:xfrm>
              <a:prstGeom prst="rect">
                <a:avLst/>
              </a:prstGeom>
              <a:grpFill/>
              <a:ln>
                <a:noFill/>
              </a:ln>
            </p:spPr>
            <p:txBody>
              <a:bodyPr anchor="ctr"/>
              <a:lstStyle/>
              <a:p>
                <a:pPr algn="r"/>
                <a:endParaRPr sz="1350"/>
              </a:p>
            </p:txBody>
          </p:sp>
          <p:sp>
            <p:nvSpPr>
              <p:cNvPr id="1048657"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r"/>
                <a:endParaRPr sz="1350"/>
              </a:p>
            </p:txBody>
          </p:sp>
          <p:sp>
            <p:nvSpPr>
              <p:cNvPr id="1048658"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r"/>
                <a:endParaRPr sz="1350"/>
              </a:p>
            </p:txBody>
          </p:sp>
          <p:sp>
            <p:nvSpPr>
              <p:cNvPr id="1048659"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660"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r"/>
                <a:endParaRPr sz="1350"/>
              </a:p>
            </p:txBody>
          </p:sp>
          <p:sp>
            <p:nvSpPr>
              <p:cNvPr id="1048661"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r"/>
                <a:endParaRPr sz="1350"/>
              </a:p>
            </p:txBody>
          </p:sp>
          <p:sp>
            <p:nvSpPr>
              <p:cNvPr id="1048662"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663" name="íṥ1ïdê"/>
              <p:cNvSpPr/>
              <p:nvPr/>
            </p:nvSpPr>
            <p:spPr bwMode="auto">
              <a:xfrm>
                <a:off x="7234491" y="5675903"/>
                <a:ext cx="25400" cy="30163"/>
              </a:xfrm>
              <a:prstGeom prst="rect">
                <a:avLst/>
              </a:prstGeom>
              <a:grpFill/>
              <a:ln>
                <a:noFill/>
              </a:ln>
            </p:spPr>
            <p:txBody>
              <a:bodyPr anchor="ctr"/>
              <a:lstStyle/>
              <a:p>
                <a:pPr algn="r"/>
                <a:endParaRPr sz="1350"/>
              </a:p>
            </p:txBody>
          </p:sp>
          <p:sp>
            <p:nvSpPr>
              <p:cNvPr id="1048664" name="îṡ1îďé"/>
              <p:cNvSpPr/>
              <p:nvPr/>
            </p:nvSpPr>
            <p:spPr bwMode="auto">
              <a:xfrm>
                <a:off x="7234491" y="5733053"/>
                <a:ext cx="25400" cy="149225"/>
              </a:xfrm>
              <a:prstGeom prst="rect">
                <a:avLst/>
              </a:prstGeom>
              <a:grpFill/>
              <a:ln>
                <a:noFill/>
              </a:ln>
            </p:spPr>
            <p:txBody>
              <a:bodyPr anchor="ctr"/>
              <a:lstStyle/>
              <a:p>
                <a:pPr algn="r"/>
                <a:endParaRPr sz="1350"/>
              </a:p>
            </p:txBody>
          </p:sp>
          <p:sp>
            <p:nvSpPr>
              <p:cNvPr id="1048665"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666"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r"/>
                <a:endParaRPr sz="1350"/>
              </a:p>
            </p:txBody>
          </p:sp>
          <p:sp>
            <p:nvSpPr>
              <p:cNvPr id="1048667"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668"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r"/>
                <a:endParaRPr sz="1350"/>
              </a:p>
            </p:txBody>
          </p:sp>
          <p:sp>
            <p:nvSpPr>
              <p:cNvPr id="1048669"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r"/>
                <a:endParaRPr sz="1350"/>
              </a:p>
            </p:txBody>
          </p:sp>
          <p:sp>
            <p:nvSpPr>
              <p:cNvPr id="1048670"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sp>
            <p:nvSpPr>
              <p:cNvPr id="1048671"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r"/>
                <a:endParaRPr sz="1350"/>
              </a:p>
            </p:txBody>
          </p:sp>
          <p:sp>
            <p:nvSpPr>
              <p:cNvPr id="1048672"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r"/>
                <a:endParaRPr sz="1350"/>
              </a:p>
            </p:txBody>
          </p:sp>
          <p:sp>
            <p:nvSpPr>
              <p:cNvPr id="1048673"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674"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675"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r"/>
                <a:endParaRPr sz="1350"/>
              </a:p>
            </p:txBody>
          </p:sp>
          <p:sp>
            <p:nvSpPr>
              <p:cNvPr id="1048676"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r"/>
                <a:endParaRPr sz="1350"/>
              </a:p>
            </p:txBody>
          </p:sp>
          <p:sp>
            <p:nvSpPr>
              <p:cNvPr id="1048677"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678" name="îš1ïḋé"/>
              <p:cNvSpPr/>
              <p:nvPr/>
            </p:nvSpPr>
            <p:spPr bwMode="auto">
              <a:xfrm>
                <a:off x="9491916" y="5675903"/>
                <a:ext cx="25400" cy="206375"/>
              </a:xfrm>
              <a:prstGeom prst="rect">
                <a:avLst/>
              </a:prstGeom>
              <a:grpFill/>
              <a:ln>
                <a:noFill/>
              </a:ln>
            </p:spPr>
            <p:txBody>
              <a:bodyPr anchor="ctr"/>
              <a:lstStyle/>
              <a:p>
                <a:pPr algn="r"/>
                <a:endParaRPr sz="1350"/>
              </a:p>
            </p:txBody>
          </p:sp>
          <p:sp>
            <p:nvSpPr>
              <p:cNvPr id="1048679"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680"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r"/>
                <a:endParaRPr sz="1350"/>
              </a:p>
            </p:txBody>
          </p:sp>
          <p:sp>
            <p:nvSpPr>
              <p:cNvPr id="1048681"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r"/>
                <a:endParaRPr sz="1350"/>
              </a:p>
            </p:txBody>
          </p:sp>
          <p:sp>
            <p:nvSpPr>
              <p:cNvPr id="1048682"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r"/>
                <a:endParaRPr sz="1350"/>
              </a:p>
            </p:txBody>
          </p:sp>
          <p:sp>
            <p:nvSpPr>
              <p:cNvPr id="1048683"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684" name="í$lidè"/>
              <p:cNvSpPr/>
              <p:nvPr/>
            </p:nvSpPr>
            <p:spPr bwMode="auto">
              <a:xfrm>
                <a:off x="10457116" y="5675903"/>
                <a:ext cx="25400" cy="30163"/>
              </a:xfrm>
              <a:prstGeom prst="rect">
                <a:avLst/>
              </a:prstGeom>
              <a:grpFill/>
              <a:ln>
                <a:noFill/>
              </a:ln>
            </p:spPr>
            <p:txBody>
              <a:bodyPr anchor="ctr"/>
              <a:lstStyle/>
              <a:p>
                <a:pPr algn="r"/>
                <a:endParaRPr sz="1350"/>
              </a:p>
            </p:txBody>
          </p:sp>
          <p:sp>
            <p:nvSpPr>
              <p:cNvPr id="1048685" name="iSļiḋé"/>
              <p:cNvSpPr/>
              <p:nvPr/>
            </p:nvSpPr>
            <p:spPr bwMode="auto">
              <a:xfrm>
                <a:off x="10457116" y="5733053"/>
                <a:ext cx="25400" cy="149225"/>
              </a:xfrm>
              <a:prstGeom prst="rect">
                <a:avLst/>
              </a:prstGeom>
              <a:grpFill/>
              <a:ln>
                <a:noFill/>
              </a:ln>
            </p:spPr>
            <p:txBody>
              <a:bodyPr anchor="ctr"/>
              <a:lstStyle/>
              <a:p>
                <a:pPr algn="r"/>
                <a:endParaRPr sz="1350"/>
              </a:p>
            </p:txBody>
          </p:sp>
          <p:sp>
            <p:nvSpPr>
              <p:cNvPr id="1048686" name="íṩḷïḑe"/>
              <p:cNvSpPr/>
              <p:nvPr/>
            </p:nvSpPr>
            <p:spPr bwMode="auto">
              <a:xfrm>
                <a:off x="10520616" y="5675903"/>
                <a:ext cx="25400" cy="30163"/>
              </a:xfrm>
              <a:prstGeom prst="rect">
                <a:avLst/>
              </a:prstGeom>
              <a:grpFill/>
              <a:ln>
                <a:noFill/>
              </a:ln>
            </p:spPr>
            <p:txBody>
              <a:bodyPr anchor="ctr"/>
              <a:lstStyle/>
              <a:p>
                <a:pPr algn="r"/>
                <a:endParaRPr sz="1350"/>
              </a:p>
            </p:txBody>
          </p:sp>
          <p:sp>
            <p:nvSpPr>
              <p:cNvPr id="1048687"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r"/>
                <a:endParaRPr sz="1350"/>
              </a:p>
            </p:txBody>
          </p:sp>
          <p:sp>
            <p:nvSpPr>
              <p:cNvPr id="1048688" name="íṩliḋé"/>
              <p:cNvSpPr/>
              <p:nvPr/>
            </p:nvSpPr>
            <p:spPr bwMode="auto">
              <a:xfrm>
                <a:off x="10585703" y="5675903"/>
                <a:ext cx="25400" cy="30163"/>
              </a:xfrm>
              <a:prstGeom prst="rect">
                <a:avLst/>
              </a:prstGeom>
              <a:grpFill/>
              <a:ln>
                <a:noFill/>
              </a:ln>
            </p:spPr>
            <p:txBody>
              <a:bodyPr anchor="ctr"/>
              <a:lstStyle/>
              <a:p>
                <a:pPr algn="r"/>
                <a:endParaRPr sz="1350"/>
              </a:p>
            </p:txBody>
          </p:sp>
          <p:sp>
            <p:nvSpPr>
              <p:cNvPr id="1048689" name="ísḷiďé"/>
              <p:cNvSpPr/>
              <p:nvPr/>
            </p:nvSpPr>
            <p:spPr bwMode="auto">
              <a:xfrm>
                <a:off x="10585703" y="5733053"/>
                <a:ext cx="25400" cy="149225"/>
              </a:xfrm>
              <a:prstGeom prst="rect">
                <a:avLst/>
              </a:prstGeom>
              <a:grpFill/>
              <a:ln>
                <a:noFill/>
              </a:ln>
            </p:spPr>
            <p:txBody>
              <a:bodyPr anchor="ctr"/>
              <a:lstStyle/>
              <a:p>
                <a:pPr algn="r"/>
                <a:endParaRPr sz="1350"/>
              </a:p>
            </p:txBody>
          </p:sp>
          <p:sp>
            <p:nvSpPr>
              <p:cNvPr id="1048690"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r"/>
                <a:endParaRPr sz="1350"/>
              </a:p>
            </p:txBody>
          </p:sp>
          <p:sp>
            <p:nvSpPr>
              <p:cNvPr id="1048691"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r"/>
                <a:endParaRPr sz="1350"/>
              </a:p>
            </p:txBody>
          </p:sp>
          <p:sp>
            <p:nvSpPr>
              <p:cNvPr id="1048692"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r"/>
                <a:endParaRPr sz="1350"/>
              </a:p>
            </p:txBody>
          </p:sp>
          <p:sp>
            <p:nvSpPr>
              <p:cNvPr id="1048693"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grpSp>
      </p:grpSp>
      <p:sp>
        <p:nvSpPr>
          <p:cNvPr id="1048694" name="矩形 12"/>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1048695" name="文本框 14"/>
          <p:cNvSpPr txBox="1"/>
          <p:nvPr userDrawn="1">
            <p:custDataLst>
              <p:tags r:id="rId5"/>
            </p:custDataLst>
          </p:nvPr>
        </p:nvSpPr>
        <p:spPr>
          <a:xfrm>
            <a:off x="3503613" y="6657658"/>
            <a:ext cx="2369185" cy="306705"/>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第一讲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社会实践概述与选题</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pic>
        <p:nvPicPr>
          <p:cNvPr id="2097197" name="图片 3"/>
          <p:cNvPicPr>
            <a:picLocks noChangeAspect="1"/>
          </p:cNvPicPr>
          <p:nvPr userDrawn="1"/>
        </p:nvPicPr>
        <p:blipFill rotWithShape="1">
          <a:blip r:embed="rId2"/>
          <a:srcRect t="22913" b="35065"/>
          <a:stretch>
            <a:fillRect/>
          </a:stretch>
        </p:blipFill>
        <p:spPr>
          <a:xfrm>
            <a:off x="0" y="1"/>
            <a:ext cx="9144000" cy="3415569"/>
          </a:xfrm>
          <a:prstGeom prst="rect">
            <a:avLst/>
          </a:prstGeom>
        </p:spPr>
      </p:pic>
      <p:sp>
        <p:nvSpPr>
          <p:cNvPr id="1049273"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2097200" name="图片 4"/>
          <p:cNvPicPr>
            <a:picLocks noChangeAspect="1"/>
          </p:cNvPicPr>
          <p:nvPr userDrawn="1"/>
        </p:nvPicPr>
        <p:blipFill rotWithShape="1">
          <a:blip r:embed="rId2"/>
          <a:srcRect t="46458" b="3779"/>
          <a:stretch>
            <a:fillRect/>
          </a:stretch>
        </p:blipFill>
        <p:spPr>
          <a:xfrm>
            <a:off x="0" y="1"/>
            <a:ext cx="9144000" cy="3415569"/>
          </a:xfrm>
          <a:prstGeom prst="rect">
            <a:avLst/>
          </a:prstGeom>
        </p:spPr>
      </p:pic>
      <p:sp>
        <p:nvSpPr>
          <p:cNvPr id="1049361"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2097196" name="图片 4"/>
          <p:cNvPicPr>
            <a:picLocks noChangeAspect="1"/>
          </p:cNvPicPr>
          <p:nvPr userDrawn="1"/>
        </p:nvPicPr>
        <p:blipFill rotWithShape="1">
          <a:blip r:embed="rId2"/>
          <a:srcRect t="51604" b="6374"/>
          <a:stretch>
            <a:fillRect/>
          </a:stretch>
        </p:blipFill>
        <p:spPr>
          <a:xfrm>
            <a:off x="0" y="1"/>
            <a:ext cx="9144000" cy="3415569"/>
          </a:xfrm>
          <a:prstGeom prst="rect">
            <a:avLst/>
          </a:prstGeom>
        </p:spPr>
      </p:pic>
      <p:sp>
        <p:nvSpPr>
          <p:cNvPr id="10492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2097199" name="图片 3"/>
          <p:cNvPicPr>
            <a:picLocks noChangeAspect="1"/>
          </p:cNvPicPr>
          <p:nvPr userDrawn="1"/>
        </p:nvPicPr>
        <p:blipFill rotWithShape="1">
          <a:blip r:embed="rId2"/>
          <a:srcRect t="26930" b="26878"/>
          <a:stretch>
            <a:fillRect/>
          </a:stretch>
        </p:blipFill>
        <p:spPr>
          <a:xfrm>
            <a:off x="0" y="1"/>
            <a:ext cx="9144000" cy="3415569"/>
          </a:xfrm>
          <a:prstGeom prst="rect">
            <a:avLst/>
          </a:prstGeom>
        </p:spPr>
      </p:pic>
      <p:sp>
        <p:nvSpPr>
          <p:cNvPr id="1049360"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274" name="标题 1"/>
          <p:cNvSpPr>
            <a:spLocks noGrp="1"/>
          </p:cNvSpPr>
          <p:nvPr>
            <p:ph type="title"/>
          </p:nvPr>
        </p:nvSpPr>
        <p:spPr/>
        <p:txBody>
          <a:bodyPr/>
          <a:lstStyle/>
          <a:p>
            <a:r>
              <a:rPr lang="zh-CN" altLang="en-US"/>
              <a:t>单击此处编辑母版标题样式</a:t>
            </a:r>
            <a:endParaRPr lang="zh-CN" altLang="en-US"/>
          </a:p>
        </p:txBody>
      </p:sp>
      <p:sp>
        <p:nvSpPr>
          <p:cNvPr id="1049275"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276" name="页脚占位符 3"/>
          <p:cNvSpPr>
            <a:spLocks noGrp="1"/>
          </p:cNvSpPr>
          <p:nvPr>
            <p:ph type="ftr" sz="quarter" idx="11"/>
          </p:nvPr>
        </p:nvSpPr>
        <p:spPr/>
        <p:txBody>
          <a:bodyPr/>
          <a:lstStyle/>
          <a:p>
            <a:endParaRPr lang="zh-CN" altLang="en-US"/>
          </a:p>
        </p:txBody>
      </p:sp>
      <p:sp>
        <p:nvSpPr>
          <p:cNvPr id="1049277"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1049363"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64" name="页脚占位符 2"/>
          <p:cNvSpPr>
            <a:spLocks noGrp="1"/>
          </p:cNvSpPr>
          <p:nvPr>
            <p:ph type="ftr" sz="quarter" idx="11"/>
          </p:nvPr>
        </p:nvSpPr>
        <p:spPr/>
        <p:txBody>
          <a:bodyPr/>
          <a:lstStyle/>
          <a:p>
            <a:endParaRPr lang="zh-CN" altLang="en-US"/>
          </a:p>
        </p:txBody>
      </p:sp>
      <p:sp>
        <p:nvSpPr>
          <p:cNvPr id="1049365"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1049339" name="标题 1"/>
          <p:cNvSpPr>
            <a:spLocks noGrp="1"/>
          </p:cNvSpPr>
          <p:nvPr>
            <p:ph type="title"/>
          </p:nvPr>
        </p:nvSpPr>
        <p:spPr>
          <a:xfrm>
            <a:off x="629842" y="457200"/>
            <a:ext cx="2949178" cy="1600200"/>
          </a:xfrm>
        </p:spPr>
        <p:txBody>
          <a:bodyPr anchor="b"/>
          <a:lstStyle>
            <a:lvl1pPr>
              <a:defRPr sz="3200"/>
            </a:lvl1pPr>
          </a:lstStyle>
          <a:p>
            <a:r>
              <a:rPr lang="zh-CN" altLang="en-US"/>
              <a:t>单击此处编辑母版标题样式</a:t>
            </a:r>
            <a:endParaRPr lang="zh-CN" altLang="en-US"/>
          </a:p>
        </p:txBody>
      </p:sp>
      <p:sp>
        <p:nvSpPr>
          <p:cNvPr id="1049340" name="内容占位符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341"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9342"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43" name="页脚占位符 5"/>
          <p:cNvSpPr>
            <a:spLocks noGrp="1"/>
          </p:cNvSpPr>
          <p:nvPr>
            <p:ph type="ftr" sz="quarter" idx="11"/>
          </p:nvPr>
        </p:nvSpPr>
        <p:spPr/>
        <p:txBody>
          <a:bodyPr/>
          <a:lstStyle/>
          <a:p>
            <a:endParaRPr lang="zh-CN" altLang="en-US"/>
          </a:p>
        </p:txBody>
      </p:sp>
      <p:sp>
        <p:nvSpPr>
          <p:cNvPr id="1049344"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1049366" name="标题 1"/>
          <p:cNvSpPr>
            <a:spLocks noGrp="1"/>
          </p:cNvSpPr>
          <p:nvPr>
            <p:ph type="title"/>
          </p:nvPr>
        </p:nvSpPr>
        <p:spPr>
          <a:xfrm>
            <a:off x="629842" y="457200"/>
            <a:ext cx="2949178" cy="1600200"/>
          </a:xfrm>
        </p:spPr>
        <p:txBody>
          <a:bodyPr anchor="b"/>
          <a:lstStyle>
            <a:lvl1pPr>
              <a:defRPr sz="3200"/>
            </a:lvl1pPr>
          </a:lstStyle>
          <a:p>
            <a:r>
              <a:rPr lang="zh-CN" altLang="en-US"/>
              <a:t>单击此处编辑母版标题样式</a:t>
            </a:r>
            <a:endParaRPr lang="zh-CN" altLang="en-US"/>
          </a:p>
        </p:txBody>
      </p:sp>
      <p:sp>
        <p:nvSpPr>
          <p:cNvPr id="1049367" name="图片占位符 2"/>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1049368" name="文本占位符 3"/>
          <p:cNvSpPr>
            <a:spLocks noGrp="1"/>
          </p:cNvSpPr>
          <p:nvPr>
            <p:ph type="body" sz="half" idx="2"/>
          </p:nvPr>
        </p:nvSpPr>
        <p:spPr>
          <a:xfrm>
            <a:off x="629842"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1049369"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70" name="页脚占位符 5"/>
          <p:cNvSpPr>
            <a:spLocks noGrp="1"/>
          </p:cNvSpPr>
          <p:nvPr>
            <p:ph type="ftr" sz="quarter" idx="11"/>
          </p:nvPr>
        </p:nvSpPr>
        <p:spPr/>
        <p:txBody>
          <a:bodyPr/>
          <a:lstStyle/>
          <a:p>
            <a:endParaRPr lang="zh-CN" altLang="en-US"/>
          </a:p>
        </p:txBody>
      </p:sp>
      <p:sp>
        <p:nvSpPr>
          <p:cNvPr id="1049371"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1049499" name="标题 1"/>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endParaRPr lang="zh-CN" altLang="en-US"/>
          </a:p>
        </p:txBody>
      </p:sp>
      <p:sp>
        <p:nvSpPr>
          <p:cNvPr id="1049500" name="文本占位符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1049501"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502" name="页脚占位符 4"/>
          <p:cNvSpPr>
            <a:spLocks noGrp="1"/>
          </p:cNvSpPr>
          <p:nvPr>
            <p:ph type="ftr" sz="quarter" idx="11"/>
          </p:nvPr>
        </p:nvSpPr>
        <p:spPr/>
        <p:txBody>
          <a:bodyPr/>
          <a:lstStyle/>
          <a:p>
            <a:endParaRPr lang="zh-CN" altLang="en-US"/>
          </a:p>
        </p:txBody>
      </p:sp>
      <p:sp>
        <p:nvSpPr>
          <p:cNvPr id="1049503"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1049345" name="标题 1"/>
          <p:cNvSpPr>
            <a:spLocks noGrp="1"/>
          </p:cNvSpPr>
          <p:nvPr>
            <p:ph type="title"/>
          </p:nvPr>
        </p:nvSpPr>
        <p:spPr/>
        <p:txBody>
          <a:bodyPr/>
          <a:lstStyle/>
          <a:p>
            <a:r>
              <a:rPr lang="zh-CN" altLang="en-US"/>
              <a:t>单击此处编辑母版标题样式</a:t>
            </a:r>
            <a:endParaRPr lang="zh-CN" altLang="en-US"/>
          </a:p>
        </p:txBody>
      </p:sp>
      <p:sp>
        <p:nvSpPr>
          <p:cNvPr id="1049346"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347"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48" name="页脚占位符 4"/>
          <p:cNvSpPr>
            <a:spLocks noGrp="1"/>
          </p:cNvSpPr>
          <p:nvPr>
            <p:ph type="ftr" sz="quarter" idx="11"/>
          </p:nvPr>
        </p:nvSpPr>
        <p:spPr/>
        <p:txBody>
          <a:bodyPr/>
          <a:lstStyle/>
          <a:p>
            <a:endParaRPr lang="zh-CN" altLang="en-US"/>
          </a:p>
        </p:txBody>
      </p:sp>
      <p:sp>
        <p:nvSpPr>
          <p:cNvPr id="1049349"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1049355" name="竖排标题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zh-CN" altLang="en-US"/>
          </a:p>
        </p:txBody>
      </p:sp>
      <p:sp>
        <p:nvSpPr>
          <p:cNvPr id="1049356" name="竖排文字占位符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357"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58" name="页脚占位符 4"/>
          <p:cNvSpPr>
            <a:spLocks noGrp="1"/>
          </p:cNvSpPr>
          <p:nvPr>
            <p:ph type="ftr" sz="quarter" idx="11"/>
          </p:nvPr>
        </p:nvSpPr>
        <p:spPr/>
        <p:txBody>
          <a:bodyPr/>
          <a:lstStyle/>
          <a:p>
            <a:endParaRPr lang="zh-CN" altLang="en-US"/>
          </a:p>
        </p:txBody>
      </p:sp>
      <p:sp>
        <p:nvSpPr>
          <p:cNvPr id="1049359"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8" name="矩形 247"/>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249" name="组合 248"/>
          <p:cNvGrpSpPr/>
          <p:nvPr userDrawn="1"/>
        </p:nvGrpSpPr>
        <p:grpSpPr>
          <a:xfrm>
            <a:off x="-5370" y="295364"/>
            <a:ext cx="779843" cy="381305"/>
            <a:chOff x="-12553" y="243604"/>
            <a:chExt cx="1039791" cy="381305"/>
          </a:xfrm>
        </p:grpSpPr>
        <p:grpSp>
          <p:nvGrpSpPr>
            <p:cNvPr id="250" name="组合 249"/>
            <p:cNvGrpSpPr/>
            <p:nvPr userDrawn="1"/>
          </p:nvGrpSpPr>
          <p:grpSpPr>
            <a:xfrm>
              <a:off x="-12553" y="243604"/>
              <a:ext cx="889307" cy="381305"/>
              <a:chOff x="-12553" y="243604"/>
              <a:chExt cx="889307" cy="381305"/>
            </a:xfrm>
          </p:grpSpPr>
          <p:pic>
            <p:nvPicPr>
              <p:cNvPr id="252" name="图片 251"/>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00" b="17765"/>
              <a:stretch>
                <a:fillRect/>
              </a:stretch>
            </p:blipFill>
            <p:spPr>
              <a:xfrm>
                <a:off x="-12553" y="243604"/>
                <a:ext cx="887999" cy="381305"/>
              </a:xfrm>
              <a:prstGeom prst="rect">
                <a:avLst/>
              </a:prstGeom>
            </p:spPr>
          </p:pic>
          <p:sp>
            <p:nvSpPr>
              <p:cNvPr id="253" name="矩形 252"/>
              <p:cNvSpPr/>
              <p:nvPr userDrawn="1"/>
            </p:nvSpPr>
            <p:spPr>
              <a:xfrm>
                <a:off x="-11245" y="243604"/>
                <a:ext cx="887999"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
          <p:nvSpPr>
            <p:cNvPr id="251" name="矩形 250"/>
            <p:cNvSpPr/>
            <p:nvPr userDrawn="1"/>
          </p:nvSpPr>
          <p:spPr>
            <a:xfrm>
              <a:off x="924704" y="243604"/>
              <a:ext cx="102534"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grpSp>
        <p:nvGrpSpPr>
          <p:cNvPr id="124" name="组合 123"/>
          <p:cNvGrpSpPr/>
          <p:nvPr userDrawn="1"/>
        </p:nvGrpSpPr>
        <p:grpSpPr>
          <a:xfrm>
            <a:off x="6861175" y="225425"/>
            <a:ext cx="2056765" cy="453390"/>
            <a:chOff x="9721458" y="225521"/>
            <a:chExt cx="2169381" cy="453584"/>
          </a:xfrm>
        </p:grpSpPr>
        <p:sp>
          <p:nvSpPr>
            <p:cNvPr id="125"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26"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27" name="组合 126"/>
            <p:cNvGrpSpPr/>
            <p:nvPr userDrawn="1"/>
          </p:nvGrpSpPr>
          <p:grpSpPr>
            <a:xfrm>
              <a:off x="9742315" y="240303"/>
              <a:ext cx="411466" cy="424020"/>
              <a:chOff x="1641372" y="4491628"/>
              <a:chExt cx="1612900" cy="1662113"/>
            </a:xfrm>
            <a:solidFill>
              <a:srgbClr val="CA351C"/>
            </a:solidFill>
          </p:grpSpPr>
          <p:sp>
            <p:nvSpPr>
              <p:cNvPr id="300"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1"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2"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3"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4"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5"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6"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7"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8"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9"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0"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1"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2"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3"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4"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5"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6"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7"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8"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9"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0"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1"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2"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3"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4"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5"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6"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7"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8"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9"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0"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1"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2"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3"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4"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5"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6"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7"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8"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9"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0"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1"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2"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3"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4"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5"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6"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7"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8"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9"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0"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1"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2"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3"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4"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5"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6"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0" name="组合 129"/>
            <p:cNvGrpSpPr/>
            <p:nvPr userDrawn="1"/>
          </p:nvGrpSpPr>
          <p:grpSpPr>
            <a:xfrm>
              <a:off x="10250573" y="283036"/>
              <a:ext cx="1640266" cy="338554"/>
              <a:chOff x="5180266" y="4756740"/>
              <a:chExt cx="5753100" cy="1187451"/>
            </a:xfrm>
            <a:solidFill>
              <a:srgbClr val="CA351C"/>
            </a:solidFill>
          </p:grpSpPr>
          <p:sp>
            <p:nvSpPr>
              <p:cNvPr id="131"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2"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3"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4"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4"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5"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6"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7"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8"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9"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0"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1"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2"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3"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4"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5"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6"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7"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8"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9"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70"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71"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2"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3"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4"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5"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6"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7"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8"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9"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0"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1"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2"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3"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4"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85"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6"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7"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8"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9"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0"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1"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2"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3"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4"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5"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6"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7"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8"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9"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
        <p:nvSpPr>
          <p:cNvPr id="13" name="矩形 12"/>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15" name="文本框 14"/>
          <p:cNvSpPr txBox="1"/>
          <p:nvPr userDrawn="1">
            <p:custDataLst>
              <p:tags r:id="rId5"/>
            </p:custDataLst>
          </p:nvPr>
        </p:nvSpPr>
        <p:spPr>
          <a:xfrm>
            <a:off x="3503613" y="6657658"/>
            <a:ext cx="2392001" cy="307777"/>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第二讲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社会实践策划与申报</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7" name="矩形 126"/>
          <p:cNvSpPr/>
          <p:nvPr userDrawn="1"/>
        </p:nvSpPr>
        <p:spPr>
          <a:xfrm>
            <a:off x="9064520" y="319741"/>
            <a:ext cx="89822" cy="274912"/>
          </a:xfrm>
          <a:prstGeom prst="rect">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29" name="组合 128"/>
          <p:cNvGrpSpPr/>
          <p:nvPr userDrawn="1"/>
        </p:nvGrpSpPr>
        <p:grpSpPr>
          <a:xfrm>
            <a:off x="6686550" y="225425"/>
            <a:ext cx="2231390" cy="453390"/>
            <a:chOff x="9721458" y="225521"/>
            <a:chExt cx="2169381" cy="453584"/>
          </a:xfrm>
        </p:grpSpPr>
        <p:sp>
          <p:nvSpPr>
            <p:cNvPr id="130"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31"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32" name="组合 131"/>
            <p:cNvGrpSpPr/>
            <p:nvPr userDrawn="1"/>
          </p:nvGrpSpPr>
          <p:grpSpPr>
            <a:xfrm>
              <a:off x="9742315" y="240303"/>
              <a:ext cx="411466" cy="424020"/>
              <a:chOff x="1641372" y="4491628"/>
              <a:chExt cx="1612900" cy="1662113"/>
            </a:xfrm>
            <a:solidFill>
              <a:srgbClr val="CA351C"/>
            </a:solidFill>
          </p:grpSpPr>
          <p:sp>
            <p:nvSpPr>
              <p:cNvPr id="187"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8"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9"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0"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1"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2"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3"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4"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5"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6"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7"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8"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9"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0"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1"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2"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3"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4"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5"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6"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7"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8"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9"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0"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1"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2"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3"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4"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5"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6"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7"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8"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9"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0"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1"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2"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3"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4"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5"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6"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7"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8"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9"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0"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1"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2"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3"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4"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5"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6"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7"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8"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9"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0"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1"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2"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3"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3" name="组合 132"/>
            <p:cNvGrpSpPr/>
            <p:nvPr userDrawn="1"/>
          </p:nvGrpSpPr>
          <p:grpSpPr>
            <a:xfrm>
              <a:off x="10250573" y="283036"/>
              <a:ext cx="1640266" cy="338554"/>
              <a:chOff x="5180266" y="4756740"/>
              <a:chExt cx="5753100" cy="1187451"/>
            </a:xfrm>
            <a:solidFill>
              <a:srgbClr val="CA351C"/>
            </a:solidFill>
          </p:grpSpPr>
          <p:sp>
            <p:nvSpPr>
              <p:cNvPr id="134"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7"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9"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0"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1"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2"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3"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4"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5"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6"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7"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8"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9"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0"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1"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2"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3"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4"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5"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6"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7"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8"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9"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0"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1"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2"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3"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4"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5"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6"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7"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8"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9"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0"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1"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2"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3"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4"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5"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6"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7"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8"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9"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0"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1"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2"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3"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4"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5"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6"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
        <p:nvSpPr>
          <p:cNvPr id="15" name="文本框 14"/>
          <p:cNvSpPr txBox="1"/>
          <p:nvPr userDrawn="1">
            <p:custDataLst>
              <p:tags r:id="rId3"/>
            </p:custDataLst>
          </p:nvPr>
        </p:nvSpPr>
        <p:spPr>
          <a:xfrm>
            <a:off x="3503613" y="6657658"/>
            <a:ext cx="2369185" cy="306705"/>
          </a:xfrm>
          <a:prstGeom prst="rect">
            <a:avLst/>
          </a:prstGeom>
          <a:noFill/>
        </p:spPr>
        <p:txBody>
          <a:bodyPr wrap="none" rtlCol="0">
            <a:spAutoFit/>
          </a:bodyPr>
          <a:lstStyle/>
          <a:p>
            <a:r>
              <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rPr>
              <a:t>第一讲</a:t>
            </a:r>
            <a:r>
              <a:rPr lang="en-US" altLang="zh-CN" sz="1400" b="1">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社会实践概述与选题</a:t>
            </a:r>
            <a:endPar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3" name="文本框 2"/>
          <p:cNvSpPr txBox="1"/>
          <p:nvPr userDrawn="1">
            <p:custDataLst>
              <p:tags r:id="rId5"/>
            </p:custDataLst>
          </p:nvPr>
        </p:nvSpPr>
        <p:spPr>
          <a:xfrm>
            <a:off x="3503613" y="6657658"/>
            <a:ext cx="2392001" cy="307777"/>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第二讲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社会实践策划与申报</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userDrawn="1"/>
        </p:nvGrpSpPr>
        <p:grpSpPr>
          <a:xfrm>
            <a:off x="488124" y="-46297"/>
            <a:ext cx="533439" cy="937548"/>
            <a:chOff x="313666" y="-185194"/>
            <a:chExt cx="921996" cy="1215342"/>
          </a:xfrm>
        </p:grpSpPr>
        <p:pic>
          <p:nvPicPr>
            <p:cNvPr id="5" name="图片 4"/>
            <p:cNvPicPr>
              <a:picLocks noChangeAspect="1"/>
            </p:cNvPicPr>
            <p:nvPr userDrawn="1"/>
          </p:nvPicPr>
          <p:blipFill rotWithShape="1">
            <a:blip r:embed="rId6" cstate="print">
              <a:extLst>
                <a:ext uri="{28A0092B-C50C-407E-A947-70E740481C1C}">
                  <a14:useLocalDpi xmlns:a14="http://schemas.microsoft.com/office/drawing/2010/main" val="0"/>
                </a:ext>
              </a:extLst>
            </a:blip>
            <a:srcRect l="24698" r="24746"/>
            <a:stretch>
              <a:fillRect/>
            </a:stretch>
          </p:blipFill>
          <p:spPr>
            <a:xfrm>
              <a:off x="313666" y="-185194"/>
              <a:ext cx="921996" cy="1215342"/>
            </a:xfrm>
            <a:prstGeom prst="rect">
              <a:avLst/>
            </a:prstGeom>
          </p:spPr>
        </p:pic>
        <p:sp>
          <p:nvSpPr>
            <p:cNvPr id="6" name="矩形: 圆角 5"/>
            <p:cNvSpPr/>
            <p:nvPr userDrawn="1"/>
          </p:nvSpPr>
          <p:spPr>
            <a:xfrm>
              <a:off x="313666" y="-185194"/>
              <a:ext cx="921996" cy="1215342"/>
            </a:xfrm>
            <a:prstGeom prst="roundRect">
              <a:avLst>
                <a:gd name="adj" fmla="val 0"/>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097208" name="图片 6"/>
          <p:cNvPicPr>
            <a:picLocks noChangeAspect="1"/>
          </p:cNvPicPr>
          <p:nvPr userDrawn="1"/>
        </p:nvPicPr>
        <p:blipFill rotWithShape="1">
          <a:blip r:embed="rId2"/>
          <a:srcRect t="7804" b="7788"/>
          <a:stretch>
            <a:fillRect/>
          </a:stretch>
        </p:blipFill>
        <p:spPr>
          <a:xfrm>
            <a:off x="0" y="0"/>
            <a:ext cx="9144000" cy="6858000"/>
          </a:xfrm>
          <a:prstGeom prst="rect">
            <a:avLst/>
          </a:prstGeom>
        </p:spPr>
      </p:pic>
      <p:sp>
        <p:nvSpPr>
          <p:cNvPr id="1049986" name="矩形 7"/>
          <p:cNvSpPr/>
          <p:nvPr userDrawn="1"/>
        </p:nvSpPr>
        <p:spPr>
          <a:xfrm>
            <a:off x="0" y="0"/>
            <a:ext cx="9144000" cy="6858000"/>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223" name="组合 70"/>
          <p:cNvGrpSpPr/>
          <p:nvPr userDrawn="1"/>
        </p:nvGrpSpPr>
        <p:grpSpPr>
          <a:xfrm>
            <a:off x="2230940" y="304800"/>
            <a:ext cx="4682120" cy="6248400"/>
            <a:chOff x="2514433" y="-155765"/>
            <a:chExt cx="7163134" cy="7169530"/>
          </a:xfrm>
        </p:grpSpPr>
        <p:grpSp>
          <p:nvGrpSpPr>
            <p:cNvPr id="224" name="组合 9"/>
            <p:cNvGrpSpPr/>
            <p:nvPr/>
          </p:nvGrpSpPr>
          <p:grpSpPr>
            <a:xfrm>
              <a:off x="2514433" y="-155765"/>
              <a:ext cx="7163134" cy="7169530"/>
              <a:chOff x="1560409" y="2069897"/>
              <a:chExt cx="1776413" cy="1778000"/>
            </a:xfrm>
          </p:grpSpPr>
          <p:sp>
            <p:nvSpPr>
              <p:cNvPr id="1049987" name="îS1îḋé"/>
              <p:cNvSpPr/>
              <p:nvPr/>
            </p:nvSpPr>
            <p:spPr bwMode="auto">
              <a:xfrm>
                <a:off x="1560409" y="2069897"/>
                <a:ext cx="1776413" cy="1778000"/>
              </a:xfrm>
              <a:prstGeom prst="ellipse">
                <a:avLst/>
              </a:prstGeom>
              <a:noFill/>
              <a:ln w="98425" cap="flat">
                <a:solidFill>
                  <a:schemeClr val="bg1">
                    <a:alpha val="7000"/>
                  </a:schemeClr>
                </a:solidFill>
                <a:prstDash val="solid"/>
                <a:miter lim="800000"/>
              </a:ln>
            </p:spPr>
            <p:txBody>
              <a:bodyPr anchor="ctr"/>
              <a:lstStyle/>
              <a:p>
                <a:pPr algn="ctr"/>
                <a:endParaRPr sz="1350"/>
              </a:p>
            </p:txBody>
          </p:sp>
          <p:sp>
            <p:nvSpPr>
              <p:cNvPr id="1049988" name="îṣḷïďé"/>
              <p:cNvSpPr/>
              <p:nvPr/>
            </p:nvSpPr>
            <p:spPr bwMode="auto">
              <a:xfrm>
                <a:off x="1779484" y="2288972"/>
                <a:ext cx="1336675" cy="1338263"/>
              </a:xfrm>
              <a:prstGeom prst="ellipse">
                <a:avLst/>
              </a:prstGeom>
              <a:noFill/>
              <a:ln w="19050" cap="flat">
                <a:solidFill>
                  <a:schemeClr val="bg1">
                    <a:alpha val="7000"/>
                  </a:schemeClr>
                </a:solidFill>
                <a:prstDash val="solid"/>
                <a:miter lim="800000"/>
              </a:ln>
            </p:spPr>
            <p:txBody>
              <a:bodyPr anchor="ctr"/>
              <a:lstStyle/>
              <a:p>
                <a:pPr algn="ctr"/>
                <a:endParaRPr sz="1350"/>
              </a:p>
            </p:txBody>
          </p:sp>
        </p:grpSp>
        <p:grpSp>
          <p:nvGrpSpPr>
            <p:cNvPr id="225" name="组合 10"/>
            <p:cNvGrpSpPr/>
            <p:nvPr/>
          </p:nvGrpSpPr>
          <p:grpSpPr>
            <a:xfrm>
              <a:off x="2844102" y="77886"/>
              <a:ext cx="6503791" cy="6702232"/>
              <a:chOff x="1641372" y="4491628"/>
              <a:chExt cx="1612900" cy="1662113"/>
            </a:xfrm>
            <a:solidFill>
              <a:schemeClr val="bg1">
                <a:alpha val="7000"/>
              </a:schemeClr>
            </a:solidFill>
          </p:grpSpPr>
          <p:sp>
            <p:nvSpPr>
              <p:cNvPr id="1049989"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990"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991"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992"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993"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994"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995"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996"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997"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998"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999"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50000"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50001"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50002"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50003"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50004"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50005"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50006"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50007"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50008"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50009"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50010"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50011"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50012"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50013"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50014"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50015"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50016"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50017"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50018"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50019"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50020"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50021"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50022"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50023"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50024"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50025"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50026"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50027"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50028"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50029"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50030"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50031"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50032"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50033"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50034"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50035"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50036"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50037"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50038"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50039"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50040"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50041"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50042"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50043"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50044"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50045"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grpSp>
        <p:nvGrpSpPr>
          <p:cNvPr id="248" name="组合 8"/>
          <p:cNvGrpSpPr/>
          <p:nvPr userDrawn="1"/>
        </p:nvGrpSpPr>
        <p:grpSpPr>
          <a:xfrm>
            <a:off x="0" y="1715168"/>
            <a:ext cx="9144001" cy="3427664"/>
            <a:chOff x="0" y="0"/>
            <a:chExt cx="12192001" cy="3427664"/>
          </a:xfrm>
        </p:grpSpPr>
        <p:pic>
          <p:nvPicPr>
            <p:cNvPr id="2097215" name="图片 6"/>
            <p:cNvPicPr>
              <a:picLocks noChangeAspect="1"/>
            </p:cNvPicPr>
            <p:nvPr userDrawn="1"/>
          </p:nvPicPr>
          <p:blipFill rotWithShape="1">
            <a:blip r:embed="rId2"/>
            <a:srcRect t="25605" b="32356"/>
            <a:stretch>
              <a:fillRect/>
            </a:stretch>
          </p:blipFill>
          <p:spPr>
            <a:xfrm>
              <a:off x="0" y="0"/>
              <a:ext cx="12192000" cy="3415570"/>
            </a:xfrm>
            <a:prstGeom prst="rect">
              <a:avLst/>
            </a:prstGeom>
            <a:gradFill flip="none" rotWithShape="1">
              <a:gsLst>
                <a:gs pos="0">
                  <a:srgbClr val="A22B17">
                    <a:lumMod val="91000"/>
                  </a:srgbClr>
                </a:gs>
                <a:gs pos="100000">
                  <a:srgbClr val="A22B17">
                    <a:alpha val="72000"/>
                    <a:lumMod val="92000"/>
                    <a:lumOff val="8000"/>
                  </a:srgbClr>
                </a:gs>
              </a:gsLst>
              <a:lin ang="5400000" scaled="1"/>
            </a:gradFill>
            <a:ln>
              <a:noFill/>
            </a:ln>
          </p:spPr>
        </p:pic>
        <p:sp>
          <p:nvSpPr>
            <p:cNvPr id="1050403" name="矩形 7"/>
            <p:cNvSpPr/>
            <p:nvPr userDrawn="1"/>
          </p:nvSpPr>
          <p:spPr>
            <a:xfrm>
              <a:off x="1" y="0"/>
              <a:ext cx="12192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grpSp>
        <p:nvGrpSpPr>
          <p:cNvPr id="249" name="组合 9"/>
          <p:cNvGrpSpPr/>
          <p:nvPr userDrawn="1"/>
        </p:nvGrpSpPr>
        <p:grpSpPr>
          <a:xfrm>
            <a:off x="2230940" y="304800"/>
            <a:ext cx="4682120" cy="6248400"/>
            <a:chOff x="2514433" y="-155765"/>
            <a:chExt cx="7163134" cy="7169530"/>
          </a:xfrm>
        </p:grpSpPr>
        <p:grpSp>
          <p:nvGrpSpPr>
            <p:cNvPr id="250" name="组合 10"/>
            <p:cNvGrpSpPr/>
            <p:nvPr/>
          </p:nvGrpSpPr>
          <p:grpSpPr>
            <a:xfrm>
              <a:off x="2514433" y="-155765"/>
              <a:ext cx="7163134" cy="7169530"/>
              <a:chOff x="1560409" y="2069897"/>
              <a:chExt cx="1776413" cy="1778000"/>
            </a:xfrm>
          </p:grpSpPr>
          <p:sp>
            <p:nvSpPr>
              <p:cNvPr id="1050404" name="îS1îḋé"/>
              <p:cNvSpPr/>
              <p:nvPr/>
            </p:nvSpPr>
            <p:spPr bwMode="auto">
              <a:xfrm>
                <a:off x="1560409" y="2069897"/>
                <a:ext cx="1776413" cy="1778000"/>
              </a:xfrm>
              <a:prstGeom prst="ellipse">
                <a:avLst/>
              </a:prstGeom>
              <a:noFill/>
              <a:ln w="98425" cap="flat">
                <a:solidFill>
                  <a:schemeClr val="bg1">
                    <a:alpha val="7000"/>
                  </a:schemeClr>
                </a:solidFill>
                <a:prstDash val="solid"/>
                <a:miter lim="800000"/>
              </a:ln>
            </p:spPr>
            <p:txBody>
              <a:bodyPr anchor="ctr"/>
              <a:lstStyle/>
              <a:p>
                <a:pPr algn="ctr"/>
                <a:endParaRPr sz="1350"/>
              </a:p>
            </p:txBody>
          </p:sp>
          <p:sp>
            <p:nvSpPr>
              <p:cNvPr id="1050405" name="îṣḷïďé"/>
              <p:cNvSpPr/>
              <p:nvPr/>
            </p:nvSpPr>
            <p:spPr bwMode="auto">
              <a:xfrm>
                <a:off x="1779484" y="2288972"/>
                <a:ext cx="1336675" cy="1338263"/>
              </a:xfrm>
              <a:prstGeom prst="ellipse">
                <a:avLst/>
              </a:prstGeom>
              <a:noFill/>
              <a:ln w="19050" cap="flat">
                <a:solidFill>
                  <a:schemeClr val="bg1">
                    <a:alpha val="7000"/>
                  </a:schemeClr>
                </a:solidFill>
                <a:prstDash val="solid"/>
                <a:miter lim="800000"/>
              </a:ln>
            </p:spPr>
            <p:txBody>
              <a:bodyPr anchor="ctr"/>
              <a:lstStyle/>
              <a:p>
                <a:pPr algn="ctr"/>
                <a:endParaRPr sz="1350"/>
              </a:p>
            </p:txBody>
          </p:sp>
        </p:grpSp>
        <p:grpSp>
          <p:nvGrpSpPr>
            <p:cNvPr id="251" name="组合 11"/>
            <p:cNvGrpSpPr/>
            <p:nvPr/>
          </p:nvGrpSpPr>
          <p:grpSpPr>
            <a:xfrm>
              <a:off x="2844102" y="77886"/>
              <a:ext cx="6503791" cy="6702232"/>
              <a:chOff x="1641372" y="4491628"/>
              <a:chExt cx="1612900" cy="1662113"/>
            </a:xfrm>
            <a:solidFill>
              <a:schemeClr val="bg1">
                <a:alpha val="7000"/>
              </a:schemeClr>
            </a:solidFill>
          </p:grpSpPr>
          <p:sp>
            <p:nvSpPr>
              <p:cNvPr id="1050406"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50407"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50408"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50409"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50410"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50411"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50412"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50413"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50414"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50415"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50416"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50417"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50418"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50419"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50420"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50421"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50422"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50423"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50424"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50425"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50426"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50427"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50428"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50429"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50430"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50431"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50432"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50433"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50434"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50435"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50436"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50437"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50438"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50439"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50440"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50441"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50442"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50443"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50444"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50445"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50446"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50447"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50448"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50449"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50450"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50451"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50452"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50453"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50454"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50455"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50456"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50457"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50458"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50459"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50460"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50461"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50462"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竖排标题与文本">
    <p:spTree>
      <p:nvGrpSpPr>
        <p:cNvPr id="1" name=""/>
        <p:cNvGrpSpPr/>
        <p:nvPr/>
      </p:nvGrpSpPr>
      <p:grpSpPr>
        <a:xfrm>
          <a:off x="0" y="0"/>
          <a:ext cx="0" cy="0"/>
          <a:chOff x="0" y="0"/>
          <a:chExt cx="0" cy="0"/>
        </a:xfrm>
      </p:grpSpPr>
      <p:pic>
        <p:nvPicPr>
          <p:cNvPr id="2097214" name="图片 2"/>
          <p:cNvPicPr>
            <a:picLocks noChangeAspect="1"/>
          </p:cNvPicPr>
          <p:nvPr userDrawn="1"/>
        </p:nvPicPr>
        <p:blipFill rotWithShape="1">
          <a:blip r:embed="rId2"/>
          <a:srcRect t="10460" b="10440"/>
          <a:stretch>
            <a:fillRect/>
          </a:stretch>
        </p:blipFill>
        <p:spPr>
          <a:xfrm>
            <a:off x="-1" y="1721216"/>
            <a:ext cx="9144000" cy="3415569"/>
          </a:xfrm>
          <a:prstGeom prst="rect">
            <a:avLst/>
          </a:prstGeom>
        </p:spPr>
      </p:pic>
      <p:sp>
        <p:nvSpPr>
          <p:cNvPr id="1050343" name="矩形 7"/>
          <p:cNvSpPr/>
          <p:nvPr userDrawn="1"/>
        </p:nvSpPr>
        <p:spPr>
          <a:xfrm>
            <a:off x="1" y="1715168"/>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244" name="组合 9"/>
          <p:cNvGrpSpPr/>
          <p:nvPr userDrawn="1"/>
        </p:nvGrpSpPr>
        <p:grpSpPr>
          <a:xfrm>
            <a:off x="2230940" y="304800"/>
            <a:ext cx="4682120" cy="6248400"/>
            <a:chOff x="2514433" y="-155765"/>
            <a:chExt cx="7163134" cy="7169530"/>
          </a:xfrm>
        </p:grpSpPr>
        <p:grpSp>
          <p:nvGrpSpPr>
            <p:cNvPr id="245" name="组合 10"/>
            <p:cNvGrpSpPr/>
            <p:nvPr/>
          </p:nvGrpSpPr>
          <p:grpSpPr>
            <a:xfrm>
              <a:off x="2514433" y="-155765"/>
              <a:ext cx="7163134" cy="7169530"/>
              <a:chOff x="1560409" y="2069897"/>
              <a:chExt cx="1776413" cy="1778000"/>
            </a:xfrm>
          </p:grpSpPr>
          <p:sp>
            <p:nvSpPr>
              <p:cNvPr id="1050344" name="îS1îḋé"/>
              <p:cNvSpPr/>
              <p:nvPr/>
            </p:nvSpPr>
            <p:spPr bwMode="auto">
              <a:xfrm>
                <a:off x="1560409" y="2069897"/>
                <a:ext cx="1776413" cy="1778000"/>
              </a:xfrm>
              <a:prstGeom prst="ellipse">
                <a:avLst/>
              </a:prstGeom>
              <a:noFill/>
              <a:ln w="98425" cap="flat">
                <a:solidFill>
                  <a:schemeClr val="bg1">
                    <a:alpha val="7000"/>
                  </a:schemeClr>
                </a:solidFill>
                <a:prstDash val="solid"/>
                <a:miter lim="800000"/>
              </a:ln>
            </p:spPr>
            <p:txBody>
              <a:bodyPr anchor="ctr"/>
              <a:lstStyle/>
              <a:p>
                <a:pPr algn="ctr"/>
                <a:endParaRPr sz="1350"/>
              </a:p>
            </p:txBody>
          </p:sp>
          <p:sp>
            <p:nvSpPr>
              <p:cNvPr id="1050345" name="îṣḷïďé"/>
              <p:cNvSpPr/>
              <p:nvPr/>
            </p:nvSpPr>
            <p:spPr bwMode="auto">
              <a:xfrm>
                <a:off x="1779484" y="2288972"/>
                <a:ext cx="1336675" cy="1338263"/>
              </a:xfrm>
              <a:prstGeom prst="ellipse">
                <a:avLst/>
              </a:prstGeom>
              <a:noFill/>
              <a:ln w="19050" cap="flat">
                <a:solidFill>
                  <a:schemeClr val="bg1">
                    <a:alpha val="7000"/>
                  </a:schemeClr>
                </a:solidFill>
                <a:prstDash val="solid"/>
                <a:miter lim="800000"/>
              </a:ln>
            </p:spPr>
            <p:txBody>
              <a:bodyPr anchor="ctr"/>
              <a:lstStyle/>
              <a:p>
                <a:pPr algn="ctr"/>
                <a:endParaRPr sz="1350"/>
              </a:p>
            </p:txBody>
          </p:sp>
        </p:grpSp>
        <p:grpSp>
          <p:nvGrpSpPr>
            <p:cNvPr id="246" name="组合 11"/>
            <p:cNvGrpSpPr/>
            <p:nvPr/>
          </p:nvGrpSpPr>
          <p:grpSpPr>
            <a:xfrm>
              <a:off x="2844102" y="77886"/>
              <a:ext cx="6503791" cy="6702232"/>
              <a:chOff x="1641372" y="4491628"/>
              <a:chExt cx="1612900" cy="1662113"/>
            </a:xfrm>
            <a:solidFill>
              <a:schemeClr val="bg1">
                <a:alpha val="7000"/>
              </a:schemeClr>
            </a:solidFill>
          </p:grpSpPr>
          <p:sp>
            <p:nvSpPr>
              <p:cNvPr id="1050346"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50347"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50348"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50349"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50350"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50351"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50352"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50353"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50354"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50355"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50356"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50357"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50358"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50359"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50360"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50361"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50362"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50363"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50364"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50365"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50366"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50367"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50368"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50369"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50370"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50371"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50372"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50373"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50374"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50375"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50376"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50377"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50378"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50379"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50380"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50381"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50382"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50383"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50384"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50385"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50386"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50387"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50388"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50389"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50390"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50391"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50392"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50393"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50394"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50395"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50396"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50397"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50398"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50399"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50400"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50401"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50402"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竖排标题与文本">
    <p:spTree>
      <p:nvGrpSpPr>
        <p:cNvPr id="1" name=""/>
        <p:cNvGrpSpPr/>
        <p:nvPr/>
      </p:nvGrpSpPr>
      <p:grpSpPr>
        <a:xfrm>
          <a:off x="0" y="0"/>
          <a:ext cx="0" cy="0"/>
          <a:chOff x="0" y="0"/>
          <a:chExt cx="0" cy="0"/>
        </a:xfrm>
      </p:grpSpPr>
      <p:pic>
        <p:nvPicPr>
          <p:cNvPr id="2097209" name="图片 2"/>
          <p:cNvPicPr>
            <a:picLocks noChangeAspect="1"/>
          </p:cNvPicPr>
          <p:nvPr userDrawn="1"/>
        </p:nvPicPr>
        <p:blipFill rotWithShape="1">
          <a:blip r:embed="rId2"/>
          <a:srcRect t="43103" b="14858"/>
          <a:stretch>
            <a:fillRect/>
          </a:stretch>
        </p:blipFill>
        <p:spPr>
          <a:xfrm>
            <a:off x="0" y="1721216"/>
            <a:ext cx="9144000" cy="3415569"/>
          </a:xfrm>
          <a:prstGeom prst="rect">
            <a:avLst/>
          </a:prstGeom>
        </p:spPr>
      </p:pic>
      <p:sp>
        <p:nvSpPr>
          <p:cNvPr id="1050046" name="矩形 7"/>
          <p:cNvSpPr/>
          <p:nvPr userDrawn="1"/>
        </p:nvSpPr>
        <p:spPr>
          <a:xfrm>
            <a:off x="1" y="1715168"/>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227" name="组合 9"/>
          <p:cNvGrpSpPr/>
          <p:nvPr userDrawn="1"/>
        </p:nvGrpSpPr>
        <p:grpSpPr>
          <a:xfrm>
            <a:off x="2230940" y="304800"/>
            <a:ext cx="4682120" cy="6248400"/>
            <a:chOff x="2514433" y="-155765"/>
            <a:chExt cx="7163134" cy="7169530"/>
          </a:xfrm>
        </p:grpSpPr>
        <p:grpSp>
          <p:nvGrpSpPr>
            <p:cNvPr id="228" name="组合 10"/>
            <p:cNvGrpSpPr/>
            <p:nvPr/>
          </p:nvGrpSpPr>
          <p:grpSpPr>
            <a:xfrm>
              <a:off x="2514433" y="-155765"/>
              <a:ext cx="7163134" cy="7169530"/>
              <a:chOff x="1560409" y="2069897"/>
              <a:chExt cx="1776413" cy="1778000"/>
            </a:xfrm>
          </p:grpSpPr>
          <p:sp>
            <p:nvSpPr>
              <p:cNvPr id="1050047" name="îS1îḋé"/>
              <p:cNvSpPr/>
              <p:nvPr/>
            </p:nvSpPr>
            <p:spPr bwMode="auto">
              <a:xfrm>
                <a:off x="1560409" y="2069897"/>
                <a:ext cx="1776413" cy="1778000"/>
              </a:xfrm>
              <a:prstGeom prst="ellipse">
                <a:avLst/>
              </a:prstGeom>
              <a:noFill/>
              <a:ln w="98425" cap="flat">
                <a:solidFill>
                  <a:schemeClr val="bg1">
                    <a:alpha val="7000"/>
                  </a:schemeClr>
                </a:solidFill>
                <a:prstDash val="solid"/>
                <a:miter lim="800000"/>
              </a:ln>
            </p:spPr>
            <p:txBody>
              <a:bodyPr anchor="ctr"/>
              <a:lstStyle/>
              <a:p>
                <a:pPr algn="ctr"/>
                <a:endParaRPr sz="1350"/>
              </a:p>
            </p:txBody>
          </p:sp>
          <p:sp>
            <p:nvSpPr>
              <p:cNvPr id="1050048" name="îṣḷïďé"/>
              <p:cNvSpPr/>
              <p:nvPr/>
            </p:nvSpPr>
            <p:spPr bwMode="auto">
              <a:xfrm>
                <a:off x="1779484" y="2288972"/>
                <a:ext cx="1336675" cy="1338263"/>
              </a:xfrm>
              <a:prstGeom prst="ellipse">
                <a:avLst/>
              </a:prstGeom>
              <a:noFill/>
              <a:ln w="19050" cap="flat">
                <a:solidFill>
                  <a:schemeClr val="bg1">
                    <a:alpha val="7000"/>
                  </a:schemeClr>
                </a:solidFill>
                <a:prstDash val="solid"/>
                <a:miter lim="800000"/>
              </a:ln>
            </p:spPr>
            <p:txBody>
              <a:bodyPr anchor="ctr"/>
              <a:lstStyle/>
              <a:p>
                <a:pPr algn="ctr"/>
                <a:endParaRPr sz="1350"/>
              </a:p>
            </p:txBody>
          </p:sp>
        </p:grpSp>
        <p:grpSp>
          <p:nvGrpSpPr>
            <p:cNvPr id="229" name="组合 11"/>
            <p:cNvGrpSpPr/>
            <p:nvPr/>
          </p:nvGrpSpPr>
          <p:grpSpPr>
            <a:xfrm>
              <a:off x="2844102" y="77886"/>
              <a:ext cx="6503791" cy="6702232"/>
              <a:chOff x="1641372" y="4491628"/>
              <a:chExt cx="1612900" cy="1662113"/>
            </a:xfrm>
            <a:solidFill>
              <a:schemeClr val="bg1">
                <a:alpha val="7000"/>
              </a:schemeClr>
            </a:solidFill>
          </p:grpSpPr>
          <p:sp>
            <p:nvSpPr>
              <p:cNvPr id="1050049"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50050"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50051"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50052"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50053"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50054"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50055"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50056"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50057"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50058"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50059"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50060"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50061"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50062"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50063"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50064"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50065"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50066"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50067"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50068"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50069"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50070"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50071"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50072"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50073"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50074"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50075"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50076"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50077"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50078"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50079"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50080"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50081"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50082"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50083"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50084"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50085"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50086"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50087"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50088"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50089"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50090"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50091"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50092"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50093"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50094"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50095"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50096"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50097"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50098"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50099"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50100"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50101"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50102"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50103"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50104"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50105"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竖排标题与文本">
    <p:spTree>
      <p:nvGrpSpPr>
        <p:cNvPr id="1" name=""/>
        <p:cNvGrpSpPr/>
        <p:nvPr/>
      </p:nvGrpSpPr>
      <p:grpSpPr>
        <a:xfrm>
          <a:off x="0" y="0"/>
          <a:ext cx="0" cy="0"/>
          <a:chOff x="0" y="0"/>
          <a:chExt cx="0" cy="0"/>
        </a:xfrm>
      </p:grpSpPr>
      <p:pic>
        <p:nvPicPr>
          <p:cNvPr id="2097213" name="图片 2"/>
          <p:cNvPicPr>
            <a:picLocks noChangeAspect="1"/>
          </p:cNvPicPr>
          <p:nvPr userDrawn="1"/>
        </p:nvPicPr>
        <p:blipFill rotWithShape="1">
          <a:blip r:embed="rId2"/>
          <a:srcRect t="29017" b="28961"/>
          <a:stretch>
            <a:fillRect/>
          </a:stretch>
        </p:blipFill>
        <p:spPr>
          <a:xfrm>
            <a:off x="0" y="1721216"/>
            <a:ext cx="9144000" cy="3415569"/>
          </a:xfrm>
          <a:prstGeom prst="rect">
            <a:avLst/>
          </a:prstGeom>
        </p:spPr>
      </p:pic>
      <p:sp>
        <p:nvSpPr>
          <p:cNvPr id="1050283" name="矩形 7"/>
          <p:cNvSpPr/>
          <p:nvPr userDrawn="1"/>
        </p:nvSpPr>
        <p:spPr>
          <a:xfrm>
            <a:off x="1" y="1715168"/>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240" name="组合 9"/>
          <p:cNvGrpSpPr/>
          <p:nvPr userDrawn="1"/>
        </p:nvGrpSpPr>
        <p:grpSpPr>
          <a:xfrm>
            <a:off x="2230940" y="304800"/>
            <a:ext cx="4682120" cy="6248400"/>
            <a:chOff x="2514433" y="-155765"/>
            <a:chExt cx="7163134" cy="7169530"/>
          </a:xfrm>
        </p:grpSpPr>
        <p:grpSp>
          <p:nvGrpSpPr>
            <p:cNvPr id="241" name="组合 10"/>
            <p:cNvGrpSpPr/>
            <p:nvPr/>
          </p:nvGrpSpPr>
          <p:grpSpPr>
            <a:xfrm>
              <a:off x="2514433" y="-155765"/>
              <a:ext cx="7163134" cy="7169530"/>
              <a:chOff x="1560409" y="2069897"/>
              <a:chExt cx="1776413" cy="1778000"/>
            </a:xfrm>
          </p:grpSpPr>
          <p:sp>
            <p:nvSpPr>
              <p:cNvPr id="1050284" name="îS1îḋé"/>
              <p:cNvSpPr/>
              <p:nvPr/>
            </p:nvSpPr>
            <p:spPr bwMode="auto">
              <a:xfrm>
                <a:off x="1560409" y="2069897"/>
                <a:ext cx="1776413" cy="1778000"/>
              </a:xfrm>
              <a:prstGeom prst="ellipse">
                <a:avLst/>
              </a:prstGeom>
              <a:noFill/>
              <a:ln w="98425" cap="flat">
                <a:solidFill>
                  <a:schemeClr val="bg1">
                    <a:alpha val="7000"/>
                  </a:schemeClr>
                </a:solidFill>
                <a:prstDash val="solid"/>
                <a:miter lim="800000"/>
              </a:ln>
            </p:spPr>
            <p:txBody>
              <a:bodyPr anchor="ctr"/>
              <a:lstStyle/>
              <a:p>
                <a:pPr algn="ctr"/>
                <a:endParaRPr sz="1350"/>
              </a:p>
            </p:txBody>
          </p:sp>
          <p:sp>
            <p:nvSpPr>
              <p:cNvPr id="1050285" name="îṣḷïďé"/>
              <p:cNvSpPr/>
              <p:nvPr/>
            </p:nvSpPr>
            <p:spPr bwMode="auto">
              <a:xfrm>
                <a:off x="1779484" y="2288972"/>
                <a:ext cx="1336675" cy="1338263"/>
              </a:xfrm>
              <a:prstGeom prst="ellipse">
                <a:avLst/>
              </a:prstGeom>
              <a:noFill/>
              <a:ln w="19050" cap="flat">
                <a:solidFill>
                  <a:schemeClr val="bg1">
                    <a:alpha val="7000"/>
                  </a:schemeClr>
                </a:solidFill>
                <a:prstDash val="solid"/>
                <a:miter lim="800000"/>
              </a:ln>
            </p:spPr>
            <p:txBody>
              <a:bodyPr anchor="ctr"/>
              <a:lstStyle/>
              <a:p>
                <a:pPr algn="ctr"/>
                <a:endParaRPr sz="1350"/>
              </a:p>
            </p:txBody>
          </p:sp>
        </p:grpSp>
        <p:grpSp>
          <p:nvGrpSpPr>
            <p:cNvPr id="242" name="组合 11"/>
            <p:cNvGrpSpPr/>
            <p:nvPr/>
          </p:nvGrpSpPr>
          <p:grpSpPr>
            <a:xfrm>
              <a:off x="2844102" y="77886"/>
              <a:ext cx="6503791" cy="6702232"/>
              <a:chOff x="1641372" y="4491628"/>
              <a:chExt cx="1612900" cy="1662113"/>
            </a:xfrm>
            <a:solidFill>
              <a:schemeClr val="bg1">
                <a:alpha val="7000"/>
              </a:schemeClr>
            </a:solidFill>
          </p:grpSpPr>
          <p:sp>
            <p:nvSpPr>
              <p:cNvPr id="1050286"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50287"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50288"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50289"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50290"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50291"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50292"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50293"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50294"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50295"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50296"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50297"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50298"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50299"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50300"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50301"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50302"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50303"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50304"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50305"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50306"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50307"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50308"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50309"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50310"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50311"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50312"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50313"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50314"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50315"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50316"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50317"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50318"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50319"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50320"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50321"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50322"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50323"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50324"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50325"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50326"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50327"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50328"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50329"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50330"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50331"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50332"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50333"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50334"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50335"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50336"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50337"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50338"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50339"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50340"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50341"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50342"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
        <p:nvSpPr>
          <p:cNvPr id="1050222" name="文本框 68"/>
          <p:cNvSpPr txBox="1"/>
          <p:nvPr userDrawn="1"/>
        </p:nvSpPr>
        <p:spPr>
          <a:xfrm>
            <a:off x="3415360" y="1469569"/>
            <a:ext cx="780842" cy="170815"/>
          </a:xfrm>
          <a:prstGeom prst="rect">
            <a:avLst/>
          </a:prstGeom>
          <a:noFill/>
        </p:spPr>
        <p:txBody>
          <a:bodyPr wrap="square">
            <a:spAutoFit/>
          </a:bodyPr>
          <a:lstStyle/>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您好！我是本套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模板的作者王奕博，本套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模板是特别为北京科技大学同学朋友制作，方便各位的答辩工作。本模板内使用图片来自北京科技大学官方微信公众号</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模板文案仅供参考，官方信息以北京科技大学官网为准。恶意修改、诋毁、扭曲北京科技大学形象的行为后果自负。</a:t>
            </a:r>
            <a:endParaRPr lang="en-US" altLang="zh-CN" sz="100" dirty="0">
              <a:solidFill>
                <a:schemeClr val="bg1">
                  <a:alpha val="0"/>
                </a:schemeClr>
              </a:solidFill>
              <a:latin typeface="思源宋体 CN Heavy" panose="02020900000000000000" pitchFamily="18" charset="-122"/>
              <a:ea typeface="思源宋体 CN Heavy" panose="02020900000000000000" pitchFamily="18" charset="-122"/>
            </a:endParaRPr>
          </a:p>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最后，祝您答辩顺利，前程似锦！</a:t>
            </a:r>
            <a:endParaRPr lang="zh-CN" altLang="en-US" sz="100" dirty="0">
              <a:solidFill>
                <a:schemeClr val="bg1">
                  <a:alpha val="0"/>
                </a:schemeClr>
              </a:solidFill>
              <a:latin typeface="思源宋体 CN Heavy" panose="02020900000000000000" pitchFamily="18" charset="-122"/>
              <a:ea typeface="思源宋体 CN Heavy" panose="02020900000000000000" pitchFamily="18" charset="-122"/>
            </a:endParaRPr>
          </a:p>
        </p:txBody>
      </p:sp>
      <p:grpSp>
        <p:nvGrpSpPr>
          <p:cNvPr id="237" name="组合 7"/>
          <p:cNvGrpSpPr/>
          <p:nvPr/>
        </p:nvGrpSpPr>
        <p:grpSpPr>
          <a:xfrm>
            <a:off x="6457825" y="-15557"/>
            <a:ext cx="5372351" cy="7169530"/>
            <a:chOff x="1560409" y="2069897"/>
            <a:chExt cx="1776413" cy="1778000"/>
          </a:xfrm>
        </p:grpSpPr>
        <p:sp>
          <p:nvSpPr>
            <p:cNvPr id="1050223" name="îS1îḋé"/>
            <p:cNvSpPr/>
            <p:nvPr/>
          </p:nvSpPr>
          <p:spPr bwMode="auto">
            <a:xfrm>
              <a:off x="1560409" y="2069897"/>
              <a:ext cx="1776413" cy="1778000"/>
            </a:xfrm>
            <a:prstGeom prst="ellipse">
              <a:avLst/>
            </a:prstGeom>
            <a:noFill/>
            <a:ln w="98425" cap="flat">
              <a:solidFill>
                <a:schemeClr val="bg1">
                  <a:lumMod val="95000"/>
                  <a:alpha val="21000"/>
                </a:schemeClr>
              </a:solidFill>
              <a:prstDash val="solid"/>
              <a:miter lim="800000"/>
            </a:ln>
          </p:spPr>
          <p:txBody>
            <a:bodyPr anchor="ctr"/>
            <a:lstStyle/>
            <a:p>
              <a:pPr algn="ctr"/>
              <a:endParaRPr sz="1350"/>
            </a:p>
          </p:txBody>
        </p:sp>
        <p:sp>
          <p:nvSpPr>
            <p:cNvPr id="1050224" name="îṣḷïďé"/>
            <p:cNvSpPr/>
            <p:nvPr/>
          </p:nvSpPr>
          <p:spPr bwMode="auto">
            <a:xfrm>
              <a:off x="1779484" y="2288972"/>
              <a:ext cx="1336675" cy="1338263"/>
            </a:xfrm>
            <a:prstGeom prst="ellipse">
              <a:avLst/>
            </a:prstGeom>
            <a:noFill/>
            <a:ln w="19050" cap="flat">
              <a:solidFill>
                <a:schemeClr val="bg1">
                  <a:alpha val="21000"/>
                </a:schemeClr>
              </a:solidFill>
              <a:prstDash val="solid"/>
              <a:miter lim="800000"/>
            </a:ln>
          </p:spPr>
          <p:txBody>
            <a:bodyPr anchor="ctr"/>
            <a:lstStyle/>
            <a:p>
              <a:pPr algn="ctr"/>
              <a:endParaRPr sz="1350"/>
            </a:p>
          </p:txBody>
        </p:sp>
      </p:grpSp>
      <p:grpSp>
        <p:nvGrpSpPr>
          <p:cNvPr id="238" name="组合 8"/>
          <p:cNvGrpSpPr/>
          <p:nvPr/>
        </p:nvGrpSpPr>
        <p:grpSpPr>
          <a:xfrm>
            <a:off x="6705077" y="218094"/>
            <a:ext cx="4877843" cy="6702232"/>
            <a:chOff x="1641372" y="4491628"/>
            <a:chExt cx="1612900" cy="1662113"/>
          </a:xfrm>
          <a:solidFill>
            <a:schemeClr val="bg1">
              <a:lumMod val="95000"/>
              <a:alpha val="21000"/>
            </a:schemeClr>
          </a:solidFill>
        </p:grpSpPr>
        <p:sp>
          <p:nvSpPr>
            <p:cNvPr id="1050225"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50226"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50227"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50228"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50229"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50230"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50231"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50232"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50233"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50234"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50235"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50236"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50237"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50238"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50239"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50240"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50241"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50242"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50243"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50244"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50245"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50246"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50247"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50248"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50249"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50250"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50251"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50252"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50253"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50254"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50255"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50256"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50257"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50258"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50259"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50260"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50261"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50262"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50263"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50264"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50265"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50266"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50267"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50268"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50269"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50270"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50271"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50272"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50273"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50274"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50275"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50276"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50277"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50278"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50279"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50280"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50281" name="í$ḻíde"/>
            <p:cNvSpPr/>
            <p:nvPr/>
          </p:nvSpPr>
          <p:spPr bwMode="auto">
            <a:xfrm>
              <a:off x="2144609" y="5142503"/>
              <a:ext cx="604838" cy="31750"/>
            </a:xfrm>
            <a:prstGeom prst="rect">
              <a:avLst/>
            </a:prstGeom>
            <a:grpFill/>
            <a:ln>
              <a:noFill/>
            </a:ln>
          </p:spPr>
          <p:txBody>
            <a:bodyPr anchor="ctr"/>
            <a:lstStyle/>
            <a:p>
              <a:pPr algn="ctr"/>
              <a:endParaRPr sz="1350"/>
            </a:p>
          </p:txBody>
        </p:sp>
      </p:grpSp>
      <p:pic>
        <p:nvPicPr>
          <p:cNvPr id="2097212" name="图片 69"/>
          <p:cNvPicPr>
            <a:picLocks noChangeAspect="1"/>
          </p:cNvPicPr>
          <p:nvPr userDrawn="1"/>
        </p:nvPicPr>
        <p:blipFill rotWithShape="1">
          <a:blip r:embed="rId2"/>
          <a:srcRect l="25518" t="7796" r="24414" b="7796"/>
          <a:stretch>
            <a:fillRect/>
          </a:stretch>
        </p:blipFill>
        <p:spPr>
          <a:xfrm>
            <a:off x="-1" y="0"/>
            <a:ext cx="4578223" cy="6858000"/>
          </a:xfrm>
          <a:prstGeom prst="rect">
            <a:avLst/>
          </a:prstGeom>
        </p:spPr>
      </p:pic>
      <p:sp>
        <p:nvSpPr>
          <p:cNvPr id="1050282" name="矩形 71"/>
          <p:cNvSpPr/>
          <p:nvPr userDrawn="1"/>
        </p:nvSpPr>
        <p:spPr>
          <a:xfrm>
            <a:off x="0" y="0"/>
            <a:ext cx="4590220" cy="6858000"/>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049746" name="标题 1"/>
          <p:cNvSpPr>
            <a:spLocks noGrp="1"/>
          </p:cNvSpPr>
          <p:nvPr>
            <p:ph type="title"/>
          </p:nvPr>
        </p:nvSpPr>
        <p:spPr/>
        <p:txBody>
          <a:bodyPr/>
          <a:lstStyle/>
          <a:p>
            <a:r>
              <a:rPr lang="zh-CN" altLang="en-US"/>
              <a:t>单击此处编辑母版标题样式</a:t>
            </a:r>
            <a:endParaRPr lang="zh-CN" altLang="en-US"/>
          </a:p>
        </p:txBody>
      </p:sp>
      <p:sp>
        <p:nvSpPr>
          <p:cNvPr id="1049747" name="内容占位符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748" name="内容占位符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749"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750" name="页脚占位符 5"/>
          <p:cNvSpPr>
            <a:spLocks noGrp="1"/>
          </p:cNvSpPr>
          <p:nvPr>
            <p:ph type="ftr" sz="quarter" idx="11"/>
          </p:nvPr>
        </p:nvSpPr>
        <p:spPr/>
        <p:txBody>
          <a:bodyPr/>
          <a:lstStyle/>
          <a:p>
            <a:endParaRPr lang="zh-CN" altLang="en-US"/>
          </a:p>
        </p:txBody>
      </p:sp>
      <p:sp>
        <p:nvSpPr>
          <p:cNvPr id="1049751"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2097210" name="图片 16"/>
          <p:cNvPicPr>
            <a:picLocks noChangeAspect="1"/>
          </p:cNvPicPr>
          <p:nvPr userDrawn="1"/>
        </p:nvPicPr>
        <p:blipFill rotWithShape="1">
          <a:blip r:embed="rId2"/>
          <a:srcRect t="7796" b="7796"/>
          <a:stretch>
            <a:fillRect/>
          </a:stretch>
        </p:blipFill>
        <p:spPr>
          <a:xfrm>
            <a:off x="0" y="0"/>
            <a:ext cx="9144000" cy="6858000"/>
          </a:xfrm>
          <a:prstGeom prst="rect">
            <a:avLst/>
          </a:prstGeom>
        </p:spPr>
      </p:pic>
      <p:sp>
        <p:nvSpPr>
          <p:cNvPr id="1050106"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050107" name="矩形 134"/>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231" name="组合 12"/>
          <p:cNvGrpSpPr/>
          <p:nvPr userDrawn="1"/>
        </p:nvGrpSpPr>
        <p:grpSpPr>
          <a:xfrm>
            <a:off x="-5370" y="295364"/>
            <a:ext cx="779843" cy="381305"/>
            <a:chOff x="-12553" y="243604"/>
            <a:chExt cx="1039791" cy="381305"/>
          </a:xfrm>
        </p:grpSpPr>
        <p:grpSp>
          <p:nvGrpSpPr>
            <p:cNvPr id="232" name="组合 6"/>
            <p:cNvGrpSpPr/>
            <p:nvPr userDrawn="1"/>
          </p:nvGrpSpPr>
          <p:grpSpPr>
            <a:xfrm>
              <a:off x="-12553" y="243604"/>
              <a:ext cx="889307" cy="381305"/>
              <a:chOff x="-12553" y="243604"/>
              <a:chExt cx="889307" cy="381305"/>
            </a:xfrm>
          </p:grpSpPr>
          <p:pic>
            <p:nvPicPr>
              <p:cNvPr id="2097211" name="图片 5"/>
              <p:cNvPicPr>
                <a:picLocks noChangeAspect="1"/>
              </p:cNvPicPr>
              <p:nvPr userDrawn="1"/>
            </p:nvPicPr>
            <p:blipFill rotWithShape="1">
              <a:blip r:embed="rId3" cstate="print"/>
              <a:srcRect t="17800" b="17765"/>
              <a:stretch>
                <a:fillRect/>
              </a:stretch>
            </p:blipFill>
            <p:spPr>
              <a:xfrm>
                <a:off x="-12553" y="243604"/>
                <a:ext cx="887999" cy="381305"/>
              </a:xfrm>
              <a:prstGeom prst="rect">
                <a:avLst/>
              </a:prstGeom>
            </p:spPr>
          </p:pic>
          <p:sp>
            <p:nvSpPr>
              <p:cNvPr id="1050108" name="矩形 3"/>
              <p:cNvSpPr/>
              <p:nvPr userDrawn="1"/>
            </p:nvSpPr>
            <p:spPr>
              <a:xfrm>
                <a:off x="-11245" y="243604"/>
                <a:ext cx="887999"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
          <p:nvSpPr>
            <p:cNvPr id="1050109" name="矩形 129"/>
            <p:cNvSpPr/>
            <p:nvPr userDrawn="1"/>
          </p:nvSpPr>
          <p:spPr>
            <a:xfrm>
              <a:off x="924704" y="243604"/>
              <a:ext cx="102534"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grpSp>
        <p:nvGrpSpPr>
          <p:cNvPr id="233" name="组合 130"/>
          <p:cNvGrpSpPr/>
          <p:nvPr userDrawn="1"/>
        </p:nvGrpSpPr>
        <p:grpSpPr>
          <a:xfrm>
            <a:off x="6802120" y="225425"/>
            <a:ext cx="2115820" cy="453390"/>
            <a:chOff x="9721458" y="225521"/>
            <a:chExt cx="2169381" cy="453584"/>
          </a:xfrm>
        </p:grpSpPr>
        <p:sp>
          <p:nvSpPr>
            <p:cNvPr id="1050110" name="îS1îḋé"/>
            <p:cNvSpPr/>
            <p:nvPr/>
          </p:nvSpPr>
          <p:spPr bwMode="auto">
            <a:xfrm>
              <a:off x="9721458" y="225521"/>
              <a:ext cx="453179" cy="453584"/>
            </a:xfrm>
            <a:prstGeom prst="ellipse">
              <a:avLst/>
            </a:prstGeom>
            <a:noFill/>
            <a:ln w="15875" cap="flat">
              <a:solidFill>
                <a:srgbClr val="CA351C"/>
              </a:solidFill>
              <a:prstDash val="solid"/>
              <a:miter lim="800000"/>
            </a:ln>
          </p:spPr>
          <p:txBody>
            <a:bodyPr anchor="ctr"/>
            <a:lstStyle/>
            <a:p>
              <a:pPr algn="r"/>
              <a:endParaRPr sz="1350"/>
            </a:p>
          </p:txBody>
        </p:sp>
        <p:sp>
          <p:nvSpPr>
            <p:cNvPr id="1050111" name="îṣḷïďé"/>
            <p:cNvSpPr/>
            <p:nvPr/>
          </p:nvSpPr>
          <p:spPr bwMode="auto">
            <a:xfrm>
              <a:off x="9777346" y="281409"/>
              <a:ext cx="340998" cy="341403"/>
            </a:xfrm>
            <a:prstGeom prst="ellipse">
              <a:avLst/>
            </a:prstGeom>
            <a:noFill/>
            <a:ln w="9525" cap="flat">
              <a:solidFill>
                <a:srgbClr val="B8311A"/>
              </a:solidFill>
              <a:prstDash val="solid"/>
              <a:miter lim="800000"/>
            </a:ln>
          </p:spPr>
          <p:txBody>
            <a:bodyPr anchor="ctr"/>
            <a:lstStyle/>
            <a:p>
              <a:pPr algn="r"/>
              <a:endParaRPr sz="1350"/>
            </a:p>
          </p:txBody>
        </p:sp>
        <p:grpSp>
          <p:nvGrpSpPr>
            <p:cNvPr id="234" name="组合 133"/>
            <p:cNvGrpSpPr/>
            <p:nvPr userDrawn="1"/>
          </p:nvGrpSpPr>
          <p:grpSpPr>
            <a:xfrm>
              <a:off x="9742315" y="240303"/>
              <a:ext cx="411466" cy="424020"/>
              <a:chOff x="1641372" y="4491628"/>
              <a:chExt cx="1612900" cy="1662113"/>
            </a:xfrm>
            <a:solidFill>
              <a:srgbClr val="CA351C"/>
            </a:solidFill>
          </p:grpSpPr>
          <p:sp>
            <p:nvSpPr>
              <p:cNvPr id="1050112"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r"/>
                <a:endParaRPr sz="1350"/>
              </a:p>
            </p:txBody>
          </p:sp>
          <p:sp>
            <p:nvSpPr>
              <p:cNvPr id="1050113"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r"/>
                <a:endParaRPr sz="1350"/>
              </a:p>
            </p:txBody>
          </p:sp>
          <p:sp>
            <p:nvSpPr>
              <p:cNvPr id="1050114"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r"/>
                <a:endParaRPr sz="1350"/>
              </a:p>
            </p:txBody>
          </p:sp>
          <p:sp>
            <p:nvSpPr>
              <p:cNvPr id="1050115"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r"/>
                <a:endParaRPr sz="1350"/>
              </a:p>
            </p:txBody>
          </p:sp>
          <p:sp>
            <p:nvSpPr>
              <p:cNvPr id="1050116"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r"/>
                <a:endParaRPr sz="1350"/>
              </a:p>
            </p:txBody>
          </p:sp>
          <p:sp>
            <p:nvSpPr>
              <p:cNvPr id="1050117"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r"/>
                <a:endParaRPr sz="1350"/>
              </a:p>
            </p:txBody>
          </p:sp>
          <p:sp>
            <p:nvSpPr>
              <p:cNvPr id="1050118"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r"/>
                <a:endParaRPr sz="1350"/>
              </a:p>
            </p:txBody>
          </p:sp>
          <p:sp>
            <p:nvSpPr>
              <p:cNvPr id="1050119"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r"/>
                <a:endParaRPr sz="1350"/>
              </a:p>
            </p:txBody>
          </p:sp>
          <p:sp>
            <p:nvSpPr>
              <p:cNvPr id="1050120"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r"/>
                <a:endParaRPr sz="1350"/>
              </a:p>
            </p:txBody>
          </p:sp>
          <p:sp>
            <p:nvSpPr>
              <p:cNvPr id="1050121"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r"/>
                <a:endParaRPr sz="1350"/>
              </a:p>
            </p:txBody>
          </p:sp>
          <p:sp>
            <p:nvSpPr>
              <p:cNvPr id="1050122"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r"/>
                <a:endParaRPr sz="1350"/>
              </a:p>
            </p:txBody>
          </p:sp>
          <p:sp>
            <p:nvSpPr>
              <p:cNvPr id="1050123"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r"/>
                <a:endParaRPr sz="1350"/>
              </a:p>
            </p:txBody>
          </p:sp>
          <p:sp>
            <p:nvSpPr>
              <p:cNvPr id="1050124"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r"/>
                <a:endParaRPr sz="1350"/>
              </a:p>
            </p:txBody>
          </p:sp>
          <p:sp>
            <p:nvSpPr>
              <p:cNvPr id="1050125"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r"/>
                <a:endParaRPr sz="1350"/>
              </a:p>
            </p:txBody>
          </p:sp>
          <p:sp>
            <p:nvSpPr>
              <p:cNvPr id="1050126"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r"/>
                <a:endParaRPr sz="1350"/>
              </a:p>
            </p:txBody>
          </p:sp>
          <p:sp>
            <p:nvSpPr>
              <p:cNvPr id="1050127"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r"/>
                <a:endParaRPr sz="1350"/>
              </a:p>
            </p:txBody>
          </p:sp>
          <p:sp>
            <p:nvSpPr>
              <p:cNvPr id="1050128"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r"/>
                <a:endParaRPr sz="1350"/>
              </a:p>
            </p:txBody>
          </p:sp>
          <p:sp>
            <p:nvSpPr>
              <p:cNvPr id="1050129"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r"/>
                <a:endParaRPr sz="1350"/>
              </a:p>
            </p:txBody>
          </p:sp>
          <p:sp>
            <p:nvSpPr>
              <p:cNvPr id="1050130"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r"/>
                <a:endParaRPr sz="1350"/>
              </a:p>
            </p:txBody>
          </p:sp>
          <p:sp>
            <p:nvSpPr>
              <p:cNvPr id="1050131"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r"/>
                <a:endParaRPr sz="1350"/>
              </a:p>
            </p:txBody>
          </p:sp>
          <p:sp>
            <p:nvSpPr>
              <p:cNvPr id="1050132"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r"/>
                <a:endParaRPr sz="1350"/>
              </a:p>
            </p:txBody>
          </p:sp>
          <p:sp>
            <p:nvSpPr>
              <p:cNvPr id="1050133"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r"/>
                <a:endParaRPr sz="1350"/>
              </a:p>
            </p:txBody>
          </p:sp>
          <p:sp>
            <p:nvSpPr>
              <p:cNvPr id="1050134"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r"/>
                <a:endParaRPr sz="1350"/>
              </a:p>
            </p:txBody>
          </p:sp>
          <p:sp>
            <p:nvSpPr>
              <p:cNvPr id="1050135"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r"/>
                <a:endParaRPr sz="1350"/>
              </a:p>
            </p:txBody>
          </p:sp>
          <p:sp>
            <p:nvSpPr>
              <p:cNvPr id="1050136"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r"/>
                <a:endParaRPr sz="1350"/>
              </a:p>
            </p:txBody>
          </p:sp>
          <p:sp>
            <p:nvSpPr>
              <p:cNvPr id="1050137"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r"/>
                <a:endParaRPr sz="1350"/>
              </a:p>
            </p:txBody>
          </p:sp>
          <p:sp>
            <p:nvSpPr>
              <p:cNvPr id="1050138"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r"/>
                <a:endParaRPr sz="1350"/>
              </a:p>
            </p:txBody>
          </p:sp>
          <p:sp>
            <p:nvSpPr>
              <p:cNvPr id="1050139"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r"/>
                <a:endParaRPr sz="1350"/>
              </a:p>
            </p:txBody>
          </p:sp>
          <p:sp>
            <p:nvSpPr>
              <p:cNvPr id="1050140"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r"/>
                <a:endParaRPr sz="1350"/>
              </a:p>
            </p:txBody>
          </p:sp>
          <p:sp>
            <p:nvSpPr>
              <p:cNvPr id="1050141"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r"/>
                <a:endParaRPr sz="1350"/>
              </a:p>
            </p:txBody>
          </p:sp>
          <p:sp>
            <p:nvSpPr>
              <p:cNvPr id="1050142"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r"/>
                <a:endParaRPr sz="1350"/>
              </a:p>
            </p:txBody>
          </p:sp>
          <p:sp>
            <p:nvSpPr>
              <p:cNvPr id="1050143"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r"/>
                <a:endParaRPr sz="1350"/>
              </a:p>
            </p:txBody>
          </p:sp>
          <p:sp>
            <p:nvSpPr>
              <p:cNvPr id="1050144"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r"/>
                <a:endParaRPr sz="1350"/>
              </a:p>
            </p:txBody>
          </p:sp>
          <p:sp>
            <p:nvSpPr>
              <p:cNvPr id="1050145"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r"/>
                <a:endParaRPr sz="1350"/>
              </a:p>
            </p:txBody>
          </p:sp>
          <p:sp>
            <p:nvSpPr>
              <p:cNvPr id="1050146"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r"/>
                <a:endParaRPr sz="1350"/>
              </a:p>
            </p:txBody>
          </p:sp>
          <p:sp>
            <p:nvSpPr>
              <p:cNvPr id="1050147"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r"/>
                <a:endParaRPr sz="1350"/>
              </a:p>
            </p:txBody>
          </p:sp>
          <p:sp>
            <p:nvSpPr>
              <p:cNvPr id="1050148"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r"/>
                <a:endParaRPr sz="1350"/>
              </a:p>
            </p:txBody>
          </p:sp>
          <p:sp>
            <p:nvSpPr>
              <p:cNvPr id="1050149"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r"/>
                <a:endParaRPr sz="1350"/>
              </a:p>
            </p:txBody>
          </p:sp>
          <p:sp>
            <p:nvSpPr>
              <p:cNvPr id="1050150"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r"/>
                <a:endParaRPr sz="1350"/>
              </a:p>
            </p:txBody>
          </p:sp>
          <p:sp>
            <p:nvSpPr>
              <p:cNvPr id="1050151"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r"/>
                <a:endParaRPr sz="1350"/>
              </a:p>
            </p:txBody>
          </p:sp>
          <p:sp>
            <p:nvSpPr>
              <p:cNvPr id="1050152"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r"/>
                <a:endParaRPr sz="1350"/>
              </a:p>
            </p:txBody>
          </p:sp>
          <p:sp>
            <p:nvSpPr>
              <p:cNvPr id="1050153"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r"/>
                <a:endParaRPr sz="1350"/>
              </a:p>
            </p:txBody>
          </p:sp>
          <p:sp>
            <p:nvSpPr>
              <p:cNvPr id="1050154"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r"/>
                <a:endParaRPr sz="1350"/>
              </a:p>
            </p:txBody>
          </p:sp>
          <p:sp>
            <p:nvSpPr>
              <p:cNvPr id="1050155"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r"/>
                <a:endParaRPr sz="1350"/>
              </a:p>
            </p:txBody>
          </p:sp>
          <p:sp>
            <p:nvSpPr>
              <p:cNvPr id="1050156"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r"/>
                <a:endParaRPr sz="1350"/>
              </a:p>
            </p:txBody>
          </p:sp>
          <p:sp>
            <p:nvSpPr>
              <p:cNvPr id="1050157"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r"/>
                <a:endParaRPr sz="1350"/>
              </a:p>
            </p:txBody>
          </p:sp>
          <p:sp>
            <p:nvSpPr>
              <p:cNvPr id="1050158"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r"/>
                <a:endParaRPr sz="1350"/>
              </a:p>
            </p:txBody>
          </p:sp>
          <p:sp>
            <p:nvSpPr>
              <p:cNvPr id="1050159"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r"/>
                <a:endParaRPr sz="1350"/>
              </a:p>
            </p:txBody>
          </p:sp>
          <p:sp>
            <p:nvSpPr>
              <p:cNvPr id="1050160"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r"/>
                <a:endParaRPr sz="1350"/>
              </a:p>
            </p:txBody>
          </p:sp>
          <p:sp>
            <p:nvSpPr>
              <p:cNvPr id="1050161"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r"/>
                <a:endParaRPr sz="1350"/>
              </a:p>
            </p:txBody>
          </p:sp>
          <p:sp>
            <p:nvSpPr>
              <p:cNvPr id="1050162"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r"/>
                <a:endParaRPr sz="1350"/>
              </a:p>
            </p:txBody>
          </p:sp>
          <p:sp>
            <p:nvSpPr>
              <p:cNvPr id="1050163"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r"/>
                <a:endParaRPr sz="1350"/>
              </a:p>
            </p:txBody>
          </p:sp>
          <p:sp>
            <p:nvSpPr>
              <p:cNvPr id="1050164"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r"/>
                <a:endParaRPr sz="1350"/>
              </a:p>
            </p:txBody>
          </p:sp>
          <p:sp>
            <p:nvSpPr>
              <p:cNvPr id="1050165"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r"/>
                <a:endParaRPr sz="1350"/>
              </a:p>
            </p:txBody>
          </p:sp>
          <p:sp>
            <p:nvSpPr>
              <p:cNvPr id="1050166"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r"/>
                <a:endParaRPr sz="1350"/>
              </a:p>
            </p:txBody>
          </p:sp>
          <p:sp>
            <p:nvSpPr>
              <p:cNvPr id="1050167"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r"/>
                <a:endParaRPr sz="1350"/>
              </a:p>
            </p:txBody>
          </p:sp>
          <p:sp>
            <p:nvSpPr>
              <p:cNvPr id="1050168" name="í$ḻíde"/>
              <p:cNvSpPr/>
              <p:nvPr/>
            </p:nvSpPr>
            <p:spPr bwMode="auto">
              <a:xfrm>
                <a:off x="2144609" y="5142503"/>
                <a:ext cx="604838" cy="31750"/>
              </a:xfrm>
              <a:prstGeom prst="rect">
                <a:avLst/>
              </a:prstGeom>
              <a:grpFill/>
              <a:ln>
                <a:noFill/>
              </a:ln>
            </p:spPr>
            <p:txBody>
              <a:bodyPr anchor="ctr"/>
              <a:lstStyle/>
              <a:p>
                <a:pPr algn="r"/>
                <a:endParaRPr sz="1350"/>
              </a:p>
            </p:txBody>
          </p:sp>
        </p:grpSp>
        <p:grpSp>
          <p:nvGrpSpPr>
            <p:cNvPr id="235" name="组合 135"/>
            <p:cNvGrpSpPr/>
            <p:nvPr userDrawn="1"/>
          </p:nvGrpSpPr>
          <p:grpSpPr>
            <a:xfrm>
              <a:off x="10250573" y="283036"/>
              <a:ext cx="1640266" cy="338554"/>
              <a:chOff x="5180266" y="4756740"/>
              <a:chExt cx="5753100" cy="1187451"/>
            </a:xfrm>
            <a:solidFill>
              <a:srgbClr val="CA351C"/>
            </a:solidFill>
          </p:grpSpPr>
          <p:sp>
            <p:nvSpPr>
              <p:cNvPr id="1050169"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r"/>
                <a:endParaRPr sz="1350"/>
              </a:p>
            </p:txBody>
          </p:sp>
          <p:sp>
            <p:nvSpPr>
              <p:cNvPr id="1050170"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r"/>
                <a:endParaRPr sz="1350"/>
              </a:p>
            </p:txBody>
          </p:sp>
          <p:sp>
            <p:nvSpPr>
              <p:cNvPr id="1050171"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r"/>
                <a:endParaRPr sz="1350"/>
              </a:p>
            </p:txBody>
          </p:sp>
          <p:sp>
            <p:nvSpPr>
              <p:cNvPr id="1050172"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r"/>
                <a:endParaRPr sz="1350"/>
              </a:p>
            </p:txBody>
          </p:sp>
          <p:sp>
            <p:nvSpPr>
              <p:cNvPr id="1050173"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r"/>
                <a:endParaRPr sz="1350"/>
              </a:p>
            </p:txBody>
          </p:sp>
          <p:sp>
            <p:nvSpPr>
              <p:cNvPr id="1050174"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r"/>
                <a:endParaRPr sz="1350"/>
              </a:p>
            </p:txBody>
          </p:sp>
          <p:sp>
            <p:nvSpPr>
              <p:cNvPr id="1050175" name="ï$líḋé"/>
              <p:cNvSpPr/>
              <p:nvPr/>
            </p:nvSpPr>
            <p:spPr bwMode="auto">
              <a:xfrm>
                <a:off x="5596191" y="5675903"/>
                <a:ext cx="25400" cy="30163"/>
              </a:xfrm>
              <a:prstGeom prst="rect">
                <a:avLst/>
              </a:prstGeom>
              <a:grpFill/>
              <a:ln>
                <a:noFill/>
              </a:ln>
            </p:spPr>
            <p:txBody>
              <a:bodyPr anchor="ctr"/>
              <a:lstStyle/>
              <a:p>
                <a:pPr algn="r"/>
                <a:endParaRPr sz="1350"/>
              </a:p>
            </p:txBody>
          </p:sp>
          <p:sp>
            <p:nvSpPr>
              <p:cNvPr id="1050176" name="işḷíḓè"/>
              <p:cNvSpPr/>
              <p:nvPr/>
            </p:nvSpPr>
            <p:spPr bwMode="auto">
              <a:xfrm>
                <a:off x="5596191" y="5733053"/>
                <a:ext cx="25400" cy="149225"/>
              </a:xfrm>
              <a:prstGeom prst="rect">
                <a:avLst/>
              </a:prstGeom>
              <a:grpFill/>
              <a:ln>
                <a:noFill/>
              </a:ln>
            </p:spPr>
            <p:txBody>
              <a:bodyPr anchor="ctr"/>
              <a:lstStyle/>
              <a:p>
                <a:pPr algn="r"/>
                <a:endParaRPr sz="1350"/>
              </a:p>
            </p:txBody>
          </p:sp>
          <p:sp>
            <p:nvSpPr>
              <p:cNvPr id="1050177"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r"/>
                <a:endParaRPr sz="1350"/>
              </a:p>
            </p:txBody>
          </p:sp>
          <p:sp>
            <p:nvSpPr>
              <p:cNvPr id="1050178"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50179"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r"/>
                <a:endParaRPr sz="1350"/>
              </a:p>
            </p:txBody>
          </p:sp>
          <p:sp>
            <p:nvSpPr>
              <p:cNvPr id="1050180"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r"/>
                <a:endParaRPr sz="1350"/>
              </a:p>
            </p:txBody>
          </p:sp>
          <p:sp>
            <p:nvSpPr>
              <p:cNvPr id="1050181" name="ïśļíḓe"/>
              <p:cNvSpPr/>
              <p:nvPr/>
            </p:nvSpPr>
            <p:spPr bwMode="auto">
              <a:xfrm>
                <a:off x="6205791" y="5675903"/>
                <a:ext cx="25400" cy="30163"/>
              </a:xfrm>
              <a:prstGeom prst="rect">
                <a:avLst/>
              </a:prstGeom>
              <a:grpFill/>
              <a:ln>
                <a:noFill/>
              </a:ln>
            </p:spPr>
            <p:txBody>
              <a:bodyPr anchor="ctr"/>
              <a:lstStyle/>
              <a:p>
                <a:pPr algn="r"/>
                <a:endParaRPr sz="1350"/>
              </a:p>
            </p:txBody>
          </p:sp>
          <p:sp>
            <p:nvSpPr>
              <p:cNvPr id="1050182" name="îṡľîdè"/>
              <p:cNvSpPr/>
              <p:nvPr/>
            </p:nvSpPr>
            <p:spPr bwMode="auto">
              <a:xfrm>
                <a:off x="6205791" y="5733053"/>
                <a:ext cx="25400" cy="149225"/>
              </a:xfrm>
              <a:prstGeom prst="rect">
                <a:avLst/>
              </a:prstGeom>
              <a:grpFill/>
              <a:ln>
                <a:noFill/>
              </a:ln>
            </p:spPr>
            <p:txBody>
              <a:bodyPr anchor="ctr"/>
              <a:lstStyle/>
              <a:p>
                <a:pPr algn="r"/>
                <a:endParaRPr sz="1350"/>
              </a:p>
            </p:txBody>
          </p:sp>
          <p:sp>
            <p:nvSpPr>
              <p:cNvPr id="1050183"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r"/>
                <a:endParaRPr sz="1350"/>
              </a:p>
            </p:txBody>
          </p:sp>
          <p:sp>
            <p:nvSpPr>
              <p:cNvPr id="1050184"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r"/>
                <a:endParaRPr sz="1350"/>
              </a:p>
            </p:txBody>
          </p:sp>
          <p:sp>
            <p:nvSpPr>
              <p:cNvPr id="1050185"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50186"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r"/>
                <a:endParaRPr sz="1350"/>
              </a:p>
            </p:txBody>
          </p:sp>
          <p:sp>
            <p:nvSpPr>
              <p:cNvPr id="1050187"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r"/>
                <a:endParaRPr sz="1350"/>
              </a:p>
            </p:txBody>
          </p:sp>
          <p:sp>
            <p:nvSpPr>
              <p:cNvPr id="1050188"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50189" name="íṥ1ïdê"/>
              <p:cNvSpPr/>
              <p:nvPr/>
            </p:nvSpPr>
            <p:spPr bwMode="auto">
              <a:xfrm>
                <a:off x="7234491" y="5675903"/>
                <a:ext cx="25400" cy="30163"/>
              </a:xfrm>
              <a:prstGeom prst="rect">
                <a:avLst/>
              </a:prstGeom>
              <a:grpFill/>
              <a:ln>
                <a:noFill/>
              </a:ln>
            </p:spPr>
            <p:txBody>
              <a:bodyPr anchor="ctr"/>
              <a:lstStyle/>
              <a:p>
                <a:pPr algn="r"/>
                <a:endParaRPr sz="1350"/>
              </a:p>
            </p:txBody>
          </p:sp>
          <p:sp>
            <p:nvSpPr>
              <p:cNvPr id="1050190" name="îṡ1îďé"/>
              <p:cNvSpPr/>
              <p:nvPr/>
            </p:nvSpPr>
            <p:spPr bwMode="auto">
              <a:xfrm>
                <a:off x="7234491" y="5733053"/>
                <a:ext cx="25400" cy="149225"/>
              </a:xfrm>
              <a:prstGeom prst="rect">
                <a:avLst/>
              </a:prstGeom>
              <a:grpFill/>
              <a:ln>
                <a:noFill/>
              </a:ln>
            </p:spPr>
            <p:txBody>
              <a:bodyPr anchor="ctr"/>
              <a:lstStyle/>
              <a:p>
                <a:pPr algn="r"/>
                <a:endParaRPr sz="1350"/>
              </a:p>
            </p:txBody>
          </p:sp>
          <p:sp>
            <p:nvSpPr>
              <p:cNvPr id="1050191"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50192"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r"/>
                <a:endParaRPr sz="1350"/>
              </a:p>
            </p:txBody>
          </p:sp>
          <p:sp>
            <p:nvSpPr>
              <p:cNvPr id="1050193"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50194"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r"/>
                <a:endParaRPr sz="1350"/>
              </a:p>
            </p:txBody>
          </p:sp>
          <p:sp>
            <p:nvSpPr>
              <p:cNvPr id="1050195"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r"/>
                <a:endParaRPr sz="1350"/>
              </a:p>
            </p:txBody>
          </p:sp>
          <p:sp>
            <p:nvSpPr>
              <p:cNvPr id="1050196"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sp>
            <p:nvSpPr>
              <p:cNvPr id="1050197"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r"/>
                <a:endParaRPr sz="1350"/>
              </a:p>
            </p:txBody>
          </p:sp>
          <p:sp>
            <p:nvSpPr>
              <p:cNvPr id="1050198"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r"/>
                <a:endParaRPr sz="1350"/>
              </a:p>
            </p:txBody>
          </p:sp>
          <p:sp>
            <p:nvSpPr>
              <p:cNvPr id="1050199"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50200"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50201"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r"/>
                <a:endParaRPr sz="1350"/>
              </a:p>
            </p:txBody>
          </p:sp>
          <p:sp>
            <p:nvSpPr>
              <p:cNvPr id="1050202"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r"/>
                <a:endParaRPr sz="1350"/>
              </a:p>
            </p:txBody>
          </p:sp>
          <p:sp>
            <p:nvSpPr>
              <p:cNvPr id="1050203"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50204" name="îš1ïḋé"/>
              <p:cNvSpPr/>
              <p:nvPr/>
            </p:nvSpPr>
            <p:spPr bwMode="auto">
              <a:xfrm>
                <a:off x="9491916" y="5675903"/>
                <a:ext cx="25400" cy="206375"/>
              </a:xfrm>
              <a:prstGeom prst="rect">
                <a:avLst/>
              </a:prstGeom>
              <a:grpFill/>
              <a:ln>
                <a:noFill/>
              </a:ln>
            </p:spPr>
            <p:txBody>
              <a:bodyPr anchor="ctr"/>
              <a:lstStyle/>
              <a:p>
                <a:pPr algn="r"/>
                <a:endParaRPr sz="1350"/>
              </a:p>
            </p:txBody>
          </p:sp>
          <p:sp>
            <p:nvSpPr>
              <p:cNvPr id="1050205"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50206"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r"/>
                <a:endParaRPr sz="1350"/>
              </a:p>
            </p:txBody>
          </p:sp>
          <p:sp>
            <p:nvSpPr>
              <p:cNvPr id="1050207"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r"/>
                <a:endParaRPr sz="1350"/>
              </a:p>
            </p:txBody>
          </p:sp>
          <p:sp>
            <p:nvSpPr>
              <p:cNvPr id="1050208"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r"/>
                <a:endParaRPr sz="1350"/>
              </a:p>
            </p:txBody>
          </p:sp>
          <p:sp>
            <p:nvSpPr>
              <p:cNvPr id="1050209"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50210" name="í$lidè"/>
              <p:cNvSpPr/>
              <p:nvPr/>
            </p:nvSpPr>
            <p:spPr bwMode="auto">
              <a:xfrm>
                <a:off x="10457116" y="5675903"/>
                <a:ext cx="25400" cy="30163"/>
              </a:xfrm>
              <a:prstGeom prst="rect">
                <a:avLst/>
              </a:prstGeom>
              <a:grpFill/>
              <a:ln>
                <a:noFill/>
              </a:ln>
            </p:spPr>
            <p:txBody>
              <a:bodyPr anchor="ctr"/>
              <a:lstStyle/>
              <a:p>
                <a:pPr algn="r"/>
                <a:endParaRPr sz="1350"/>
              </a:p>
            </p:txBody>
          </p:sp>
          <p:sp>
            <p:nvSpPr>
              <p:cNvPr id="1050211" name="iSļiḋé"/>
              <p:cNvSpPr/>
              <p:nvPr/>
            </p:nvSpPr>
            <p:spPr bwMode="auto">
              <a:xfrm>
                <a:off x="10457116" y="5733053"/>
                <a:ext cx="25400" cy="149225"/>
              </a:xfrm>
              <a:prstGeom prst="rect">
                <a:avLst/>
              </a:prstGeom>
              <a:grpFill/>
              <a:ln>
                <a:noFill/>
              </a:ln>
            </p:spPr>
            <p:txBody>
              <a:bodyPr anchor="ctr"/>
              <a:lstStyle/>
              <a:p>
                <a:pPr algn="r"/>
                <a:endParaRPr sz="1350"/>
              </a:p>
            </p:txBody>
          </p:sp>
          <p:sp>
            <p:nvSpPr>
              <p:cNvPr id="1050212" name="íṩḷïḑe"/>
              <p:cNvSpPr/>
              <p:nvPr/>
            </p:nvSpPr>
            <p:spPr bwMode="auto">
              <a:xfrm>
                <a:off x="10520616" y="5675903"/>
                <a:ext cx="25400" cy="30163"/>
              </a:xfrm>
              <a:prstGeom prst="rect">
                <a:avLst/>
              </a:prstGeom>
              <a:grpFill/>
              <a:ln>
                <a:noFill/>
              </a:ln>
            </p:spPr>
            <p:txBody>
              <a:bodyPr anchor="ctr"/>
              <a:lstStyle/>
              <a:p>
                <a:pPr algn="r"/>
                <a:endParaRPr sz="1350"/>
              </a:p>
            </p:txBody>
          </p:sp>
          <p:sp>
            <p:nvSpPr>
              <p:cNvPr id="1050213"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r"/>
                <a:endParaRPr sz="1350"/>
              </a:p>
            </p:txBody>
          </p:sp>
          <p:sp>
            <p:nvSpPr>
              <p:cNvPr id="1050214" name="íṩliḋé"/>
              <p:cNvSpPr/>
              <p:nvPr/>
            </p:nvSpPr>
            <p:spPr bwMode="auto">
              <a:xfrm>
                <a:off x="10585703" y="5675903"/>
                <a:ext cx="25400" cy="30163"/>
              </a:xfrm>
              <a:prstGeom prst="rect">
                <a:avLst/>
              </a:prstGeom>
              <a:grpFill/>
              <a:ln>
                <a:noFill/>
              </a:ln>
            </p:spPr>
            <p:txBody>
              <a:bodyPr anchor="ctr"/>
              <a:lstStyle/>
              <a:p>
                <a:pPr algn="r"/>
                <a:endParaRPr sz="1350"/>
              </a:p>
            </p:txBody>
          </p:sp>
          <p:sp>
            <p:nvSpPr>
              <p:cNvPr id="1050215" name="ísḷiďé"/>
              <p:cNvSpPr/>
              <p:nvPr/>
            </p:nvSpPr>
            <p:spPr bwMode="auto">
              <a:xfrm>
                <a:off x="10585703" y="5733053"/>
                <a:ext cx="25400" cy="149225"/>
              </a:xfrm>
              <a:prstGeom prst="rect">
                <a:avLst/>
              </a:prstGeom>
              <a:grpFill/>
              <a:ln>
                <a:noFill/>
              </a:ln>
            </p:spPr>
            <p:txBody>
              <a:bodyPr anchor="ctr"/>
              <a:lstStyle/>
              <a:p>
                <a:pPr algn="r"/>
                <a:endParaRPr sz="1350"/>
              </a:p>
            </p:txBody>
          </p:sp>
          <p:sp>
            <p:nvSpPr>
              <p:cNvPr id="1050216"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r"/>
                <a:endParaRPr sz="1350"/>
              </a:p>
            </p:txBody>
          </p:sp>
          <p:sp>
            <p:nvSpPr>
              <p:cNvPr id="1050217"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r"/>
                <a:endParaRPr sz="1350"/>
              </a:p>
            </p:txBody>
          </p:sp>
          <p:sp>
            <p:nvSpPr>
              <p:cNvPr id="1050218"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r"/>
                <a:endParaRPr sz="1350"/>
              </a:p>
            </p:txBody>
          </p:sp>
          <p:sp>
            <p:nvSpPr>
              <p:cNvPr id="1050219"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grpSp>
      </p:grpSp>
      <p:sp>
        <p:nvSpPr>
          <p:cNvPr id="1050220" name="矩形 1"/>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1050221" name="文本框 14"/>
          <p:cNvSpPr txBox="1"/>
          <p:nvPr userDrawn="1">
            <p:custDataLst>
              <p:tags r:id="rId5"/>
            </p:custDataLst>
          </p:nvPr>
        </p:nvSpPr>
        <p:spPr>
          <a:xfrm>
            <a:off x="3503613" y="6657658"/>
            <a:ext cx="2369185" cy="306705"/>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第一讲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社会实践概述与选题</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2097155" name="图片 16"/>
          <p:cNvPicPr>
            <a:picLocks noChangeAspect="1"/>
          </p:cNvPicPr>
          <p:nvPr userDrawn="1"/>
        </p:nvPicPr>
        <p:blipFill rotWithShape="1">
          <a:blip r:embed="rId2"/>
          <a:srcRect t="7796" b="7796"/>
          <a:stretch>
            <a:fillRect/>
          </a:stretch>
        </p:blipFill>
        <p:spPr>
          <a:xfrm>
            <a:off x="0" y="0"/>
            <a:ext cx="9144000" cy="6858000"/>
          </a:xfrm>
          <a:prstGeom prst="rect">
            <a:avLst/>
          </a:prstGeom>
        </p:spPr>
      </p:pic>
      <p:sp>
        <p:nvSpPr>
          <p:cNvPr id="104875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8759" name="矩形 247"/>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96" name="组合 248"/>
          <p:cNvGrpSpPr/>
          <p:nvPr userDrawn="1"/>
        </p:nvGrpSpPr>
        <p:grpSpPr>
          <a:xfrm>
            <a:off x="-5370" y="295364"/>
            <a:ext cx="779843" cy="381305"/>
            <a:chOff x="-12553" y="243604"/>
            <a:chExt cx="1039791" cy="381305"/>
          </a:xfrm>
        </p:grpSpPr>
        <p:grpSp>
          <p:nvGrpSpPr>
            <p:cNvPr id="97" name="组合 249"/>
            <p:cNvGrpSpPr/>
            <p:nvPr userDrawn="1"/>
          </p:nvGrpSpPr>
          <p:grpSpPr>
            <a:xfrm>
              <a:off x="-12553" y="243604"/>
              <a:ext cx="889307" cy="381305"/>
              <a:chOff x="-12553" y="243604"/>
              <a:chExt cx="889307" cy="381305"/>
            </a:xfrm>
          </p:grpSpPr>
          <p:pic>
            <p:nvPicPr>
              <p:cNvPr id="2097156" name="图片 251"/>
              <p:cNvPicPr>
                <a:picLocks noChangeAspect="1"/>
              </p:cNvPicPr>
              <p:nvPr userDrawn="1"/>
            </p:nvPicPr>
            <p:blipFill rotWithShape="1">
              <a:blip r:embed="rId3" cstate="print"/>
              <a:srcRect t="17800" b="17765"/>
              <a:stretch>
                <a:fillRect/>
              </a:stretch>
            </p:blipFill>
            <p:spPr>
              <a:xfrm>
                <a:off x="-12553" y="243604"/>
                <a:ext cx="887999" cy="381305"/>
              </a:xfrm>
              <a:prstGeom prst="rect">
                <a:avLst/>
              </a:prstGeom>
            </p:spPr>
          </p:pic>
          <p:sp>
            <p:nvSpPr>
              <p:cNvPr id="1048760" name="矩形 252"/>
              <p:cNvSpPr/>
              <p:nvPr userDrawn="1"/>
            </p:nvSpPr>
            <p:spPr>
              <a:xfrm>
                <a:off x="-11245" y="243604"/>
                <a:ext cx="887999"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
          <p:nvSpPr>
            <p:cNvPr id="1048761" name="矩形 250"/>
            <p:cNvSpPr/>
            <p:nvPr userDrawn="1"/>
          </p:nvSpPr>
          <p:spPr>
            <a:xfrm>
              <a:off x="924704" y="243604"/>
              <a:ext cx="102534"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grpSp>
        <p:nvGrpSpPr>
          <p:cNvPr id="98" name="组合 123"/>
          <p:cNvGrpSpPr/>
          <p:nvPr userDrawn="1"/>
        </p:nvGrpSpPr>
        <p:grpSpPr>
          <a:xfrm>
            <a:off x="6861175" y="225425"/>
            <a:ext cx="2056765" cy="453390"/>
            <a:chOff x="9721458" y="225521"/>
            <a:chExt cx="2169381" cy="453584"/>
          </a:xfrm>
        </p:grpSpPr>
        <p:sp>
          <p:nvSpPr>
            <p:cNvPr id="1048762" name="îS1îḋé"/>
            <p:cNvSpPr/>
            <p:nvPr/>
          </p:nvSpPr>
          <p:spPr bwMode="auto">
            <a:xfrm>
              <a:off x="9721458" y="225521"/>
              <a:ext cx="453179" cy="453584"/>
            </a:xfrm>
            <a:prstGeom prst="ellipse">
              <a:avLst/>
            </a:prstGeom>
            <a:noFill/>
            <a:ln w="15875" cap="flat">
              <a:solidFill>
                <a:srgbClr val="CA351C"/>
              </a:solidFill>
              <a:prstDash val="solid"/>
              <a:miter lim="800000"/>
            </a:ln>
          </p:spPr>
          <p:txBody>
            <a:bodyPr anchor="ctr"/>
            <a:lstStyle/>
            <a:p>
              <a:pPr algn="r"/>
              <a:endParaRPr sz="1350"/>
            </a:p>
          </p:txBody>
        </p:sp>
        <p:sp>
          <p:nvSpPr>
            <p:cNvPr id="1048763" name="îṣḷïďé"/>
            <p:cNvSpPr/>
            <p:nvPr/>
          </p:nvSpPr>
          <p:spPr bwMode="auto">
            <a:xfrm>
              <a:off x="9777346" y="281409"/>
              <a:ext cx="340998" cy="341403"/>
            </a:xfrm>
            <a:prstGeom prst="ellipse">
              <a:avLst/>
            </a:prstGeom>
            <a:noFill/>
            <a:ln w="9525" cap="flat">
              <a:solidFill>
                <a:srgbClr val="B8311A"/>
              </a:solidFill>
              <a:prstDash val="solid"/>
              <a:miter lim="800000"/>
            </a:ln>
          </p:spPr>
          <p:txBody>
            <a:bodyPr anchor="ctr"/>
            <a:lstStyle/>
            <a:p>
              <a:pPr algn="r"/>
              <a:endParaRPr sz="1350"/>
            </a:p>
          </p:txBody>
        </p:sp>
        <p:grpSp>
          <p:nvGrpSpPr>
            <p:cNvPr id="99" name="组合 126"/>
            <p:cNvGrpSpPr/>
            <p:nvPr userDrawn="1"/>
          </p:nvGrpSpPr>
          <p:grpSpPr>
            <a:xfrm>
              <a:off x="9742315" y="240303"/>
              <a:ext cx="411466" cy="424020"/>
              <a:chOff x="1641372" y="4491628"/>
              <a:chExt cx="1612900" cy="1662113"/>
            </a:xfrm>
            <a:solidFill>
              <a:srgbClr val="CA351C"/>
            </a:solidFill>
          </p:grpSpPr>
          <p:sp>
            <p:nvSpPr>
              <p:cNvPr id="1048764"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r"/>
                <a:endParaRPr sz="1350"/>
              </a:p>
            </p:txBody>
          </p:sp>
          <p:sp>
            <p:nvSpPr>
              <p:cNvPr id="1048765"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r"/>
                <a:endParaRPr sz="1350"/>
              </a:p>
            </p:txBody>
          </p:sp>
          <p:sp>
            <p:nvSpPr>
              <p:cNvPr id="1048766"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r"/>
                <a:endParaRPr sz="1350"/>
              </a:p>
            </p:txBody>
          </p:sp>
          <p:sp>
            <p:nvSpPr>
              <p:cNvPr id="1048767"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r"/>
                <a:endParaRPr sz="1350"/>
              </a:p>
            </p:txBody>
          </p:sp>
          <p:sp>
            <p:nvSpPr>
              <p:cNvPr id="1048768"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r"/>
                <a:endParaRPr sz="1350"/>
              </a:p>
            </p:txBody>
          </p:sp>
          <p:sp>
            <p:nvSpPr>
              <p:cNvPr id="1048769"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r"/>
                <a:endParaRPr sz="1350"/>
              </a:p>
            </p:txBody>
          </p:sp>
          <p:sp>
            <p:nvSpPr>
              <p:cNvPr id="1048770"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r"/>
                <a:endParaRPr sz="1350"/>
              </a:p>
            </p:txBody>
          </p:sp>
          <p:sp>
            <p:nvSpPr>
              <p:cNvPr id="1048771"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r"/>
                <a:endParaRPr sz="1350"/>
              </a:p>
            </p:txBody>
          </p:sp>
          <p:sp>
            <p:nvSpPr>
              <p:cNvPr id="1048772"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r"/>
                <a:endParaRPr sz="1350"/>
              </a:p>
            </p:txBody>
          </p:sp>
          <p:sp>
            <p:nvSpPr>
              <p:cNvPr id="1048773"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r"/>
                <a:endParaRPr sz="1350"/>
              </a:p>
            </p:txBody>
          </p:sp>
          <p:sp>
            <p:nvSpPr>
              <p:cNvPr id="1048774"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r"/>
                <a:endParaRPr sz="1350"/>
              </a:p>
            </p:txBody>
          </p:sp>
          <p:sp>
            <p:nvSpPr>
              <p:cNvPr id="1048775"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r"/>
                <a:endParaRPr sz="1350"/>
              </a:p>
            </p:txBody>
          </p:sp>
          <p:sp>
            <p:nvSpPr>
              <p:cNvPr id="1048776"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r"/>
                <a:endParaRPr sz="1350"/>
              </a:p>
            </p:txBody>
          </p:sp>
          <p:sp>
            <p:nvSpPr>
              <p:cNvPr id="1048777"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r"/>
                <a:endParaRPr sz="1350"/>
              </a:p>
            </p:txBody>
          </p:sp>
          <p:sp>
            <p:nvSpPr>
              <p:cNvPr id="1048778"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r"/>
                <a:endParaRPr sz="1350"/>
              </a:p>
            </p:txBody>
          </p:sp>
          <p:sp>
            <p:nvSpPr>
              <p:cNvPr id="1048779"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r"/>
                <a:endParaRPr sz="1350"/>
              </a:p>
            </p:txBody>
          </p:sp>
          <p:sp>
            <p:nvSpPr>
              <p:cNvPr id="1048780"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r"/>
                <a:endParaRPr sz="1350"/>
              </a:p>
            </p:txBody>
          </p:sp>
          <p:sp>
            <p:nvSpPr>
              <p:cNvPr id="1048781"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r"/>
                <a:endParaRPr sz="1350"/>
              </a:p>
            </p:txBody>
          </p:sp>
          <p:sp>
            <p:nvSpPr>
              <p:cNvPr id="1048782"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r"/>
                <a:endParaRPr sz="1350"/>
              </a:p>
            </p:txBody>
          </p:sp>
          <p:sp>
            <p:nvSpPr>
              <p:cNvPr id="1048783"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r"/>
                <a:endParaRPr sz="1350"/>
              </a:p>
            </p:txBody>
          </p:sp>
          <p:sp>
            <p:nvSpPr>
              <p:cNvPr id="1048784"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r"/>
                <a:endParaRPr sz="1350"/>
              </a:p>
            </p:txBody>
          </p:sp>
          <p:sp>
            <p:nvSpPr>
              <p:cNvPr id="1048785"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r"/>
                <a:endParaRPr sz="1350"/>
              </a:p>
            </p:txBody>
          </p:sp>
          <p:sp>
            <p:nvSpPr>
              <p:cNvPr id="1048786"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r"/>
                <a:endParaRPr sz="1350"/>
              </a:p>
            </p:txBody>
          </p:sp>
          <p:sp>
            <p:nvSpPr>
              <p:cNvPr id="1048787"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r"/>
                <a:endParaRPr sz="1350"/>
              </a:p>
            </p:txBody>
          </p:sp>
          <p:sp>
            <p:nvSpPr>
              <p:cNvPr id="1048788"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r"/>
                <a:endParaRPr sz="1350"/>
              </a:p>
            </p:txBody>
          </p:sp>
          <p:sp>
            <p:nvSpPr>
              <p:cNvPr id="1048789"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r"/>
                <a:endParaRPr sz="1350"/>
              </a:p>
            </p:txBody>
          </p:sp>
          <p:sp>
            <p:nvSpPr>
              <p:cNvPr id="1048790"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r"/>
                <a:endParaRPr sz="1350"/>
              </a:p>
            </p:txBody>
          </p:sp>
          <p:sp>
            <p:nvSpPr>
              <p:cNvPr id="1048791"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r"/>
                <a:endParaRPr sz="1350"/>
              </a:p>
            </p:txBody>
          </p:sp>
          <p:sp>
            <p:nvSpPr>
              <p:cNvPr id="1048792"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r"/>
                <a:endParaRPr sz="1350"/>
              </a:p>
            </p:txBody>
          </p:sp>
          <p:sp>
            <p:nvSpPr>
              <p:cNvPr id="1048793"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r"/>
                <a:endParaRPr sz="1350"/>
              </a:p>
            </p:txBody>
          </p:sp>
          <p:sp>
            <p:nvSpPr>
              <p:cNvPr id="1048794"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r"/>
                <a:endParaRPr sz="1350"/>
              </a:p>
            </p:txBody>
          </p:sp>
          <p:sp>
            <p:nvSpPr>
              <p:cNvPr id="1048795"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r"/>
                <a:endParaRPr sz="1350"/>
              </a:p>
            </p:txBody>
          </p:sp>
          <p:sp>
            <p:nvSpPr>
              <p:cNvPr id="1048796"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r"/>
                <a:endParaRPr sz="1350"/>
              </a:p>
            </p:txBody>
          </p:sp>
          <p:sp>
            <p:nvSpPr>
              <p:cNvPr id="1048797"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r"/>
                <a:endParaRPr sz="1350"/>
              </a:p>
            </p:txBody>
          </p:sp>
          <p:sp>
            <p:nvSpPr>
              <p:cNvPr id="1048798"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r"/>
                <a:endParaRPr sz="1350"/>
              </a:p>
            </p:txBody>
          </p:sp>
          <p:sp>
            <p:nvSpPr>
              <p:cNvPr id="1048799"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r"/>
                <a:endParaRPr sz="1350"/>
              </a:p>
            </p:txBody>
          </p:sp>
          <p:sp>
            <p:nvSpPr>
              <p:cNvPr id="1048800"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r"/>
                <a:endParaRPr sz="1350"/>
              </a:p>
            </p:txBody>
          </p:sp>
          <p:sp>
            <p:nvSpPr>
              <p:cNvPr id="1048801"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r"/>
                <a:endParaRPr sz="1350"/>
              </a:p>
            </p:txBody>
          </p:sp>
          <p:sp>
            <p:nvSpPr>
              <p:cNvPr id="1048802"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r"/>
                <a:endParaRPr sz="1350"/>
              </a:p>
            </p:txBody>
          </p:sp>
          <p:sp>
            <p:nvSpPr>
              <p:cNvPr id="1048803"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r"/>
                <a:endParaRPr sz="1350"/>
              </a:p>
            </p:txBody>
          </p:sp>
          <p:sp>
            <p:nvSpPr>
              <p:cNvPr id="1048804"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r"/>
                <a:endParaRPr sz="1350"/>
              </a:p>
            </p:txBody>
          </p:sp>
          <p:sp>
            <p:nvSpPr>
              <p:cNvPr id="1048805"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r"/>
                <a:endParaRPr sz="1350"/>
              </a:p>
            </p:txBody>
          </p:sp>
          <p:sp>
            <p:nvSpPr>
              <p:cNvPr id="1048806"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r"/>
                <a:endParaRPr sz="1350"/>
              </a:p>
            </p:txBody>
          </p:sp>
          <p:sp>
            <p:nvSpPr>
              <p:cNvPr id="1048807"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r"/>
                <a:endParaRPr sz="1350"/>
              </a:p>
            </p:txBody>
          </p:sp>
          <p:sp>
            <p:nvSpPr>
              <p:cNvPr id="1048808"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r"/>
                <a:endParaRPr sz="1350"/>
              </a:p>
            </p:txBody>
          </p:sp>
          <p:sp>
            <p:nvSpPr>
              <p:cNvPr id="1048809"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r"/>
                <a:endParaRPr sz="1350"/>
              </a:p>
            </p:txBody>
          </p:sp>
          <p:sp>
            <p:nvSpPr>
              <p:cNvPr id="1048810"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r"/>
                <a:endParaRPr sz="1350"/>
              </a:p>
            </p:txBody>
          </p:sp>
          <p:sp>
            <p:nvSpPr>
              <p:cNvPr id="1048811"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r"/>
                <a:endParaRPr sz="1350"/>
              </a:p>
            </p:txBody>
          </p:sp>
          <p:sp>
            <p:nvSpPr>
              <p:cNvPr id="1048812"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r"/>
                <a:endParaRPr sz="1350"/>
              </a:p>
            </p:txBody>
          </p:sp>
          <p:sp>
            <p:nvSpPr>
              <p:cNvPr id="1048813"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r"/>
                <a:endParaRPr sz="1350"/>
              </a:p>
            </p:txBody>
          </p:sp>
          <p:sp>
            <p:nvSpPr>
              <p:cNvPr id="1048814"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r"/>
                <a:endParaRPr sz="1350"/>
              </a:p>
            </p:txBody>
          </p:sp>
          <p:sp>
            <p:nvSpPr>
              <p:cNvPr id="1048815"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r"/>
                <a:endParaRPr sz="1350"/>
              </a:p>
            </p:txBody>
          </p:sp>
          <p:sp>
            <p:nvSpPr>
              <p:cNvPr id="1048816"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r"/>
                <a:endParaRPr sz="1350"/>
              </a:p>
            </p:txBody>
          </p:sp>
          <p:sp>
            <p:nvSpPr>
              <p:cNvPr id="1048817"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r"/>
                <a:endParaRPr sz="1350"/>
              </a:p>
            </p:txBody>
          </p:sp>
          <p:sp>
            <p:nvSpPr>
              <p:cNvPr id="1048818"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r"/>
                <a:endParaRPr sz="1350"/>
              </a:p>
            </p:txBody>
          </p:sp>
          <p:sp>
            <p:nvSpPr>
              <p:cNvPr id="1048819"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r"/>
                <a:endParaRPr sz="1350"/>
              </a:p>
            </p:txBody>
          </p:sp>
          <p:sp>
            <p:nvSpPr>
              <p:cNvPr id="1048820" name="í$ḻíde"/>
              <p:cNvSpPr/>
              <p:nvPr/>
            </p:nvSpPr>
            <p:spPr bwMode="auto">
              <a:xfrm>
                <a:off x="2144609" y="5142503"/>
                <a:ext cx="604838" cy="31750"/>
              </a:xfrm>
              <a:prstGeom prst="rect">
                <a:avLst/>
              </a:prstGeom>
              <a:grpFill/>
              <a:ln>
                <a:noFill/>
              </a:ln>
            </p:spPr>
            <p:txBody>
              <a:bodyPr anchor="ctr"/>
              <a:lstStyle/>
              <a:p>
                <a:pPr algn="r"/>
                <a:endParaRPr sz="1350"/>
              </a:p>
            </p:txBody>
          </p:sp>
        </p:grpSp>
        <p:grpSp>
          <p:nvGrpSpPr>
            <p:cNvPr id="100" name="组合 129"/>
            <p:cNvGrpSpPr/>
            <p:nvPr userDrawn="1"/>
          </p:nvGrpSpPr>
          <p:grpSpPr>
            <a:xfrm>
              <a:off x="10250573" y="283036"/>
              <a:ext cx="1640266" cy="338554"/>
              <a:chOff x="5180266" y="4756740"/>
              <a:chExt cx="5753100" cy="1187451"/>
            </a:xfrm>
            <a:solidFill>
              <a:srgbClr val="CA351C"/>
            </a:solidFill>
          </p:grpSpPr>
          <p:sp>
            <p:nvSpPr>
              <p:cNvPr id="1048821"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r"/>
                <a:endParaRPr sz="1350"/>
              </a:p>
            </p:txBody>
          </p:sp>
          <p:sp>
            <p:nvSpPr>
              <p:cNvPr id="1048822"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r"/>
                <a:endParaRPr sz="1350"/>
              </a:p>
            </p:txBody>
          </p:sp>
          <p:sp>
            <p:nvSpPr>
              <p:cNvPr id="1048823"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r"/>
                <a:endParaRPr sz="1350"/>
              </a:p>
            </p:txBody>
          </p:sp>
          <p:sp>
            <p:nvSpPr>
              <p:cNvPr id="1048824"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r"/>
                <a:endParaRPr sz="1350"/>
              </a:p>
            </p:txBody>
          </p:sp>
          <p:sp>
            <p:nvSpPr>
              <p:cNvPr id="1048825"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r"/>
                <a:endParaRPr sz="1350"/>
              </a:p>
            </p:txBody>
          </p:sp>
          <p:sp>
            <p:nvSpPr>
              <p:cNvPr id="1048826"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r"/>
                <a:endParaRPr sz="1350"/>
              </a:p>
            </p:txBody>
          </p:sp>
          <p:sp>
            <p:nvSpPr>
              <p:cNvPr id="1048827" name="ï$líḋé"/>
              <p:cNvSpPr/>
              <p:nvPr/>
            </p:nvSpPr>
            <p:spPr bwMode="auto">
              <a:xfrm>
                <a:off x="5596191" y="5675903"/>
                <a:ext cx="25400" cy="30163"/>
              </a:xfrm>
              <a:prstGeom prst="rect">
                <a:avLst/>
              </a:prstGeom>
              <a:grpFill/>
              <a:ln>
                <a:noFill/>
              </a:ln>
            </p:spPr>
            <p:txBody>
              <a:bodyPr anchor="ctr"/>
              <a:lstStyle/>
              <a:p>
                <a:pPr algn="r"/>
                <a:endParaRPr sz="1350"/>
              </a:p>
            </p:txBody>
          </p:sp>
          <p:sp>
            <p:nvSpPr>
              <p:cNvPr id="1048828" name="işḷíḓè"/>
              <p:cNvSpPr/>
              <p:nvPr/>
            </p:nvSpPr>
            <p:spPr bwMode="auto">
              <a:xfrm>
                <a:off x="5596191" y="5733053"/>
                <a:ext cx="25400" cy="149225"/>
              </a:xfrm>
              <a:prstGeom prst="rect">
                <a:avLst/>
              </a:prstGeom>
              <a:grpFill/>
              <a:ln>
                <a:noFill/>
              </a:ln>
            </p:spPr>
            <p:txBody>
              <a:bodyPr anchor="ctr"/>
              <a:lstStyle/>
              <a:p>
                <a:pPr algn="r"/>
                <a:endParaRPr sz="1350"/>
              </a:p>
            </p:txBody>
          </p:sp>
          <p:sp>
            <p:nvSpPr>
              <p:cNvPr id="1048829"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r"/>
                <a:endParaRPr sz="1350"/>
              </a:p>
            </p:txBody>
          </p:sp>
          <p:sp>
            <p:nvSpPr>
              <p:cNvPr id="1048830"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831"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r"/>
                <a:endParaRPr sz="1350"/>
              </a:p>
            </p:txBody>
          </p:sp>
          <p:sp>
            <p:nvSpPr>
              <p:cNvPr id="1048832"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r"/>
                <a:endParaRPr sz="1350"/>
              </a:p>
            </p:txBody>
          </p:sp>
          <p:sp>
            <p:nvSpPr>
              <p:cNvPr id="1048833" name="ïśļíḓe"/>
              <p:cNvSpPr/>
              <p:nvPr/>
            </p:nvSpPr>
            <p:spPr bwMode="auto">
              <a:xfrm>
                <a:off x="6205791" y="5675903"/>
                <a:ext cx="25400" cy="30163"/>
              </a:xfrm>
              <a:prstGeom prst="rect">
                <a:avLst/>
              </a:prstGeom>
              <a:grpFill/>
              <a:ln>
                <a:noFill/>
              </a:ln>
            </p:spPr>
            <p:txBody>
              <a:bodyPr anchor="ctr"/>
              <a:lstStyle/>
              <a:p>
                <a:pPr algn="r"/>
                <a:endParaRPr sz="1350"/>
              </a:p>
            </p:txBody>
          </p:sp>
          <p:sp>
            <p:nvSpPr>
              <p:cNvPr id="1048834" name="îṡľîdè"/>
              <p:cNvSpPr/>
              <p:nvPr/>
            </p:nvSpPr>
            <p:spPr bwMode="auto">
              <a:xfrm>
                <a:off x="6205791" y="5733053"/>
                <a:ext cx="25400" cy="149225"/>
              </a:xfrm>
              <a:prstGeom prst="rect">
                <a:avLst/>
              </a:prstGeom>
              <a:grpFill/>
              <a:ln>
                <a:noFill/>
              </a:ln>
            </p:spPr>
            <p:txBody>
              <a:bodyPr anchor="ctr"/>
              <a:lstStyle/>
              <a:p>
                <a:pPr algn="r"/>
                <a:endParaRPr sz="1350"/>
              </a:p>
            </p:txBody>
          </p:sp>
          <p:sp>
            <p:nvSpPr>
              <p:cNvPr id="1048835"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r"/>
                <a:endParaRPr sz="1350"/>
              </a:p>
            </p:txBody>
          </p:sp>
          <p:sp>
            <p:nvSpPr>
              <p:cNvPr id="1048836"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r"/>
                <a:endParaRPr sz="1350"/>
              </a:p>
            </p:txBody>
          </p:sp>
          <p:sp>
            <p:nvSpPr>
              <p:cNvPr id="1048837"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838"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r"/>
                <a:endParaRPr sz="1350"/>
              </a:p>
            </p:txBody>
          </p:sp>
          <p:sp>
            <p:nvSpPr>
              <p:cNvPr id="1048839"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r"/>
                <a:endParaRPr sz="1350"/>
              </a:p>
            </p:txBody>
          </p:sp>
          <p:sp>
            <p:nvSpPr>
              <p:cNvPr id="1048840"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841" name="íṥ1ïdê"/>
              <p:cNvSpPr/>
              <p:nvPr/>
            </p:nvSpPr>
            <p:spPr bwMode="auto">
              <a:xfrm>
                <a:off x="7234491" y="5675903"/>
                <a:ext cx="25400" cy="30163"/>
              </a:xfrm>
              <a:prstGeom prst="rect">
                <a:avLst/>
              </a:prstGeom>
              <a:grpFill/>
              <a:ln>
                <a:noFill/>
              </a:ln>
            </p:spPr>
            <p:txBody>
              <a:bodyPr anchor="ctr"/>
              <a:lstStyle/>
              <a:p>
                <a:pPr algn="r"/>
                <a:endParaRPr sz="1350"/>
              </a:p>
            </p:txBody>
          </p:sp>
          <p:sp>
            <p:nvSpPr>
              <p:cNvPr id="1048842" name="îṡ1îďé"/>
              <p:cNvSpPr/>
              <p:nvPr/>
            </p:nvSpPr>
            <p:spPr bwMode="auto">
              <a:xfrm>
                <a:off x="7234491" y="5733053"/>
                <a:ext cx="25400" cy="149225"/>
              </a:xfrm>
              <a:prstGeom prst="rect">
                <a:avLst/>
              </a:prstGeom>
              <a:grpFill/>
              <a:ln>
                <a:noFill/>
              </a:ln>
            </p:spPr>
            <p:txBody>
              <a:bodyPr anchor="ctr"/>
              <a:lstStyle/>
              <a:p>
                <a:pPr algn="r"/>
                <a:endParaRPr sz="1350"/>
              </a:p>
            </p:txBody>
          </p:sp>
          <p:sp>
            <p:nvSpPr>
              <p:cNvPr id="1048843"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844"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r"/>
                <a:endParaRPr sz="1350"/>
              </a:p>
            </p:txBody>
          </p:sp>
          <p:sp>
            <p:nvSpPr>
              <p:cNvPr id="1048845"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846"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r"/>
                <a:endParaRPr sz="1350"/>
              </a:p>
            </p:txBody>
          </p:sp>
          <p:sp>
            <p:nvSpPr>
              <p:cNvPr id="1048847"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r"/>
                <a:endParaRPr sz="1350"/>
              </a:p>
            </p:txBody>
          </p:sp>
          <p:sp>
            <p:nvSpPr>
              <p:cNvPr id="1048848"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sp>
            <p:nvSpPr>
              <p:cNvPr id="1048849"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r"/>
                <a:endParaRPr sz="1350"/>
              </a:p>
            </p:txBody>
          </p:sp>
          <p:sp>
            <p:nvSpPr>
              <p:cNvPr id="1048850"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r"/>
                <a:endParaRPr sz="1350"/>
              </a:p>
            </p:txBody>
          </p:sp>
          <p:sp>
            <p:nvSpPr>
              <p:cNvPr id="1048851"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852"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r"/>
                <a:endParaRPr sz="1350"/>
              </a:p>
            </p:txBody>
          </p:sp>
          <p:sp>
            <p:nvSpPr>
              <p:cNvPr id="1048853"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r"/>
                <a:endParaRPr sz="1350"/>
              </a:p>
            </p:txBody>
          </p:sp>
          <p:sp>
            <p:nvSpPr>
              <p:cNvPr id="1048854"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r"/>
                <a:endParaRPr sz="1350"/>
              </a:p>
            </p:txBody>
          </p:sp>
          <p:sp>
            <p:nvSpPr>
              <p:cNvPr id="1048855"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856" name="îš1ïḋé"/>
              <p:cNvSpPr/>
              <p:nvPr/>
            </p:nvSpPr>
            <p:spPr bwMode="auto">
              <a:xfrm>
                <a:off x="9491916" y="5675903"/>
                <a:ext cx="25400" cy="206375"/>
              </a:xfrm>
              <a:prstGeom prst="rect">
                <a:avLst/>
              </a:prstGeom>
              <a:grpFill/>
              <a:ln>
                <a:noFill/>
              </a:ln>
            </p:spPr>
            <p:txBody>
              <a:bodyPr anchor="ctr"/>
              <a:lstStyle/>
              <a:p>
                <a:pPr algn="r"/>
                <a:endParaRPr sz="1350"/>
              </a:p>
            </p:txBody>
          </p:sp>
          <p:sp>
            <p:nvSpPr>
              <p:cNvPr id="1048857"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r"/>
                <a:endParaRPr sz="1350"/>
              </a:p>
            </p:txBody>
          </p:sp>
          <p:sp>
            <p:nvSpPr>
              <p:cNvPr id="1048858"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r"/>
                <a:endParaRPr sz="1350"/>
              </a:p>
            </p:txBody>
          </p:sp>
          <p:sp>
            <p:nvSpPr>
              <p:cNvPr id="1048859"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r"/>
                <a:endParaRPr sz="1350"/>
              </a:p>
            </p:txBody>
          </p:sp>
          <p:sp>
            <p:nvSpPr>
              <p:cNvPr id="1048860"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r"/>
                <a:endParaRPr sz="1350"/>
              </a:p>
            </p:txBody>
          </p:sp>
          <p:sp>
            <p:nvSpPr>
              <p:cNvPr id="1048861"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r"/>
                <a:endParaRPr sz="1350"/>
              </a:p>
            </p:txBody>
          </p:sp>
          <p:sp>
            <p:nvSpPr>
              <p:cNvPr id="1048862" name="í$lidè"/>
              <p:cNvSpPr/>
              <p:nvPr/>
            </p:nvSpPr>
            <p:spPr bwMode="auto">
              <a:xfrm>
                <a:off x="10457116" y="5675903"/>
                <a:ext cx="25400" cy="30163"/>
              </a:xfrm>
              <a:prstGeom prst="rect">
                <a:avLst/>
              </a:prstGeom>
              <a:grpFill/>
              <a:ln>
                <a:noFill/>
              </a:ln>
            </p:spPr>
            <p:txBody>
              <a:bodyPr anchor="ctr"/>
              <a:lstStyle/>
              <a:p>
                <a:pPr algn="r"/>
                <a:endParaRPr sz="1350"/>
              </a:p>
            </p:txBody>
          </p:sp>
          <p:sp>
            <p:nvSpPr>
              <p:cNvPr id="1048863" name="iSļiḋé"/>
              <p:cNvSpPr/>
              <p:nvPr/>
            </p:nvSpPr>
            <p:spPr bwMode="auto">
              <a:xfrm>
                <a:off x="10457116" y="5733053"/>
                <a:ext cx="25400" cy="149225"/>
              </a:xfrm>
              <a:prstGeom prst="rect">
                <a:avLst/>
              </a:prstGeom>
              <a:grpFill/>
              <a:ln>
                <a:noFill/>
              </a:ln>
            </p:spPr>
            <p:txBody>
              <a:bodyPr anchor="ctr"/>
              <a:lstStyle/>
              <a:p>
                <a:pPr algn="r"/>
                <a:endParaRPr sz="1350"/>
              </a:p>
            </p:txBody>
          </p:sp>
          <p:sp>
            <p:nvSpPr>
              <p:cNvPr id="1048864" name="íṩḷïḑe"/>
              <p:cNvSpPr/>
              <p:nvPr/>
            </p:nvSpPr>
            <p:spPr bwMode="auto">
              <a:xfrm>
                <a:off x="10520616" y="5675903"/>
                <a:ext cx="25400" cy="30163"/>
              </a:xfrm>
              <a:prstGeom prst="rect">
                <a:avLst/>
              </a:prstGeom>
              <a:grpFill/>
              <a:ln>
                <a:noFill/>
              </a:ln>
            </p:spPr>
            <p:txBody>
              <a:bodyPr anchor="ctr"/>
              <a:lstStyle/>
              <a:p>
                <a:pPr algn="r"/>
                <a:endParaRPr sz="1350"/>
              </a:p>
            </p:txBody>
          </p:sp>
          <p:sp>
            <p:nvSpPr>
              <p:cNvPr id="1048865"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r"/>
                <a:endParaRPr sz="1350"/>
              </a:p>
            </p:txBody>
          </p:sp>
          <p:sp>
            <p:nvSpPr>
              <p:cNvPr id="1048866" name="íṩliḋé"/>
              <p:cNvSpPr/>
              <p:nvPr/>
            </p:nvSpPr>
            <p:spPr bwMode="auto">
              <a:xfrm>
                <a:off x="10585703" y="5675903"/>
                <a:ext cx="25400" cy="30163"/>
              </a:xfrm>
              <a:prstGeom prst="rect">
                <a:avLst/>
              </a:prstGeom>
              <a:grpFill/>
              <a:ln>
                <a:noFill/>
              </a:ln>
            </p:spPr>
            <p:txBody>
              <a:bodyPr anchor="ctr"/>
              <a:lstStyle/>
              <a:p>
                <a:pPr algn="r"/>
                <a:endParaRPr sz="1350"/>
              </a:p>
            </p:txBody>
          </p:sp>
          <p:sp>
            <p:nvSpPr>
              <p:cNvPr id="1048867" name="ísḷiďé"/>
              <p:cNvSpPr/>
              <p:nvPr/>
            </p:nvSpPr>
            <p:spPr bwMode="auto">
              <a:xfrm>
                <a:off x="10585703" y="5733053"/>
                <a:ext cx="25400" cy="149225"/>
              </a:xfrm>
              <a:prstGeom prst="rect">
                <a:avLst/>
              </a:prstGeom>
              <a:grpFill/>
              <a:ln>
                <a:noFill/>
              </a:ln>
            </p:spPr>
            <p:txBody>
              <a:bodyPr anchor="ctr"/>
              <a:lstStyle/>
              <a:p>
                <a:pPr algn="r"/>
                <a:endParaRPr sz="1350"/>
              </a:p>
            </p:txBody>
          </p:sp>
          <p:sp>
            <p:nvSpPr>
              <p:cNvPr id="1048868"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r"/>
                <a:endParaRPr sz="1350"/>
              </a:p>
            </p:txBody>
          </p:sp>
          <p:sp>
            <p:nvSpPr>
              <p:cNvPr id="1048869"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r"/>
                <a:endParaRPr sz="1350"/>
              </a:p>
            </p:txBody>
          </p:sp>
          <p:sp>
            <p:nvSpPr>
              <p:cNvPr id="1048870"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r"/>
                <a:endParaRPr sz="1350"/>
              </a:p>
            </p:txBody>
          </p:sp>
          <p:sp>
            <p:nvSpPr>
              <p:cNvPr id="1048871"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r"/>
                <a:endParaRPr sz="1350"/>
              </a:p>
            </p:txBody>
          </p:sp>
        </p:grpSp>
      </p:grpSp>
      <p:sp>
        <p:nvSpPr>
          <p:cNvPr id="1048872" name="矩形 12"/>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1048873" name="文本框 14"/>
          <p:cNvSpPr txBox="1"/>
          <p:nvPr userDrawn="1">
            <p:custDataLst>
              <p:tags r:id="rId5"/>
            </p:custDataLst>
          </p:nvPr>
        </p:nvSpPr>
        <p:spPr>
          <a:xfrm>
            <a:off x="3503613" y="6657658"/>
            <a:ext cx="2369185" cy="306705"/>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第一讲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社会实践概述与选题</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3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8" name="矩形 127"/>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3" name="矩形 2"/>
          <p:cNvSpPr/>
          <p:nvPr userDrawn="1"/>
        </p:nvSpPr>
        <p:spPr>
          <a:xfrm>
            <a:off x="236765" y="-108856"/>
            <a:ext cx="98046" cy="84702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242" name="组合 241"/>
          <p:cNvGrpSpPr/>
          <p:nvPr userDrawn="1"/>
        </p:nvGrpSpPr>
        <p:grpSpPr>
          <a:xfrm>
            <a:off x="6906260" y="225425"/>
            <a:ext cx="2011680" cy="453390"/>
            <a:chOff x="9721458" y="225521"/>
            <a:chExt cx="2169381" cy="453584"/>
          </a:xfrm>
        </p:grpSpPr>
        <p:sp>
          <p:nvSpPr>
            <p:cNvPr id="243"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244"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245" name="组合 244"/>
            <p:cNvGrpSpPr/>
            <p:nvPr userDrawn="1"/>
          </p:nvGrpSpPr>
          <p:grpSpPr>
            <a:xfrm>
              <a:off x="9742315" y="240303"/>
              <a:ext cx="411466" cy="424020"/>
              <a:chOff x="1641372" y="4491628"/>
              <a:chExt cx="1612900" cy="1662113"/>
            </a:xfrm>
            <a:solidFill>
              <a:srgbClr val="CA351C"/>
            </a:solidFill>
          </p:grpSpPr>
          <p:sp>
            <p:nvSpPr>
              <p:cNvPr id="298"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9"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0"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1"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2"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3"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4"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5"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6"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7"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8"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9"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0"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1"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2"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3"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4"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5"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6"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7"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8"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9"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0"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1"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2"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3"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4"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5"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6"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7"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8"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9"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0"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1"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2"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3"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4"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5"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6"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7"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8"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9"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0"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1"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2"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3"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4"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5"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6"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7"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8"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9"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0"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1"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2"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3"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4"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246" name="组合 245"/>
            <p:cNvGrpSpPr/>
            <p:nvPr userDrawn="1"/>
          </p:nvGrpSpPr>
          <p:grpSpPr>
            <a:xfrm>
              <a:off x="10250573" y="283036"/>
              <a:ext cx="1640266" cy="338554"/>
              <a:chOff x="5180266" y="4756740"/>
              <a:chExt cx="5753100" cy="1187451"/>
            </a:xfrm>
            <a:solidFill>
              <a:srgbClr val="CA351C"/>
            </a:solidFill>
          </p:grpSpPr>
          <p:sp>
            <p:nvSpPr>
              <p:cNvPr id="247"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8"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9"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0"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1"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2"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3"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4"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5"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6"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7"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8"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9"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0"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1"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2"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3"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4"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5"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6"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7"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8"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9"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0"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1"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2"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3"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4"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5"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6"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7"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8"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9"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0"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1"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2"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83"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4"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5"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6"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7"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8"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89"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0"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1"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2"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3"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4"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5"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6"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7"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48" name="矩形 247"/>
          <p:cNvSpPr/>
          <p:nvPr userDrawn="1"/>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249" name="组合 248"/>
          <p:cNvGrpSpPr/>
          <p:nvPr userDrawn="1"/>
        </p:nvGrpSpPr>
        <p:grpSpPr>
          <a:xfrm>
            <a:off x="-5370" y="295364"/>
            <a:ext cx="779843" cy="381305"/>
            <a:chOff x="-12553" y="243604"/>
            <a:chExt cx="1039791" cy="381305"/>
          </a:xfrm>
        </p:grpSpPr>
        <p:grpSp>
          <p:nvGrpSpPr>
            <p:cNvPr id="250" name="组合 249"/>
            <p:cNvGrpSpPr/>
            <p:nvPr userDrawn="1"/>
          </p:nvGrpSpPr>
          <p:grpSpPr>
            <a:xfrm>
              <a:off x="-12553" y="243604"/>
              <a:ext cx="889307" cy="381305"/>
              <a:chOff x="-12553" y="243604"/>
              <a:chExt cx="889307" cy="381305"/>
            </a:xfrm>
          </p:grpSpPr>
          <p:pic>
            <p:nvPicPr>
              <p:cNvPr id="252" name="图片 251"/>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00" b="17765"/>
              <a:stretch>
                <a:fillRect/>
              </a:stretch>
            </p:blipFill>
            <p:spPr>
              <a:xfrm>
                <a:off x="-12553" y="243604"/>
                <a:ext cx="887999" cy="381305"/>
              </a:xfrm>
              <a:prstGeom prst="rect">
                <a:avLst/>
              </a:prstGeom>
            </p:spPr>
          </p:pic>
          <p:sp>
            <p:nvSpPr>
              <p:cNvPr id="253" name="矩形 252"/>
              <p:cNvSpPr/>
              <p:nvPr userDrawn="1"/>
            </p:nvSpPr>
            <p:spPr>
              <a:xfrm>
                <a:off x="-11245" y="243604"/>
                <a:ext cx="887999"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
          <p:nvSpPr>
            <p:cNvPr id="251" name="矩形 250"/>
            <p:cNvSpPr/>
            <p:nvPr userDrawn="1"/>
          </p:nvSpPr>
          <p:spPr>
            <a:xfrm>
              <a:off x="924704" y="243604"/>
              <a:ext cx="102534"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grpSp>
        <p:nvGrpSpPr>
          <p:cNvPr id="124" name="组合 123"/>
          <p:cNvGrpSpPr/>
          <p:nvPr userDrawn="1"/>
        </p:nvGrpSpPr>
        <p:grpSpPr>
          <a:xfrm>
            <a:off x="6861175" y="225425"/>
            <a:ext cx="2056765" cy="453390"/>
            <a:chOff x="9721458" y="225521"/>
            <a:chExt cx="2169381" cy="453584"/>
          </a:xfrm>
        </p:grpSpPr>
        <p:sp>
          <p:nvSpPr>
            <p:cNvPr id="125"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26"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27" name="组合 126"/>
            <p:cNvGrpSpPr/>
            <p:nvPr userDrawn="1"/>
          </p:nvGrpSpPr>
          <p:grpSpPr>
            <a:xfrm>
              <a:off x="9742315" y="240303"/>
              <a:ext cx="411466" cy="424020"/>
              <a:chOff x="1641372" y="4491628"/>
              <a:chExt cx="1612900" cy="1662113"/>
            </a:xfrm>
            <a:solidFill>
              <a:srgbClr val="CA351C"/>
            </a:solidFill>
          </p:grpSpPr>
          <p:sp>
            <p:nvSpPr>
              <p:cNvPr id="300"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1"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2"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3"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4"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5"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6"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7"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8"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09"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0"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1"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2"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3"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4"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5"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6"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7"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8"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19"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0"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1"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2"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3"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4"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5"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6"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7"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8"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29"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0"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1"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2"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3"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4"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5"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6"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7"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8"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39"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0"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1"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2"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3"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4"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5"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6"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7"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8"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49"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0"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1"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2"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3"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4"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5"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356"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0" name="组合 129"/>
            <p:cNvGrpSpPr/>
            <p:nvPr userDrawn="1"/>
          </p:nvGrpSpPr>
          <p:grpSpPr>
            <a:xfrm>
              <a:off x="10250573" y="283036"/>
              <a:ext cx="1640266" cy="338554"/>
              <a:chOff x="5180266" y="4756740"/>
              <a:chExt cx="5753100" cy="1187451"/>
            </a:xfrm>
            <a:solidFill>
              <a:srgbClr val="CA351C"/>
            </a:solidFill>
          </p:grpSpPr>
          <p:sp>
            <p:nvSpPr>
              <p:cNvPr id="131"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2"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3"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4"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4"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5"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6"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57"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8"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59"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0"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1"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2"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63"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4"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5"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6"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7"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8"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69"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70"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71"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2"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3"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4"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5"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6"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7"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8"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79"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0"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1"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2"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3"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4"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85"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6"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7"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8"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89"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0"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1"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2"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3"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4"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5"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296"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7"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8"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99"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
        <p:nvSpPr>
          <p:cNvPr id="13" name="矩形 12"/>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15" name="文本框 14"/>
          <p:cNvSpPr txBox="1"/>
          <p:nvPr userDrawn="1">
            <p:custDataLst>
              <p:tags r:id="rId5"/>
            </p:custDataLst>
          </p:nvPr>
        </p:nvSpPr>
        <p:spPr>
          <a:xfrm>
            <a:off x="3503613" y="6657658"/>
            <a:ext cx="2392001" cy="307777"/>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第二讲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社会实践策划与申报</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7" name="矩形 126"/>
          <p:cNvSpPr/>
          <p:nvPr userDrawn="1"/>
        </p:nvSpPr>
        <p:spPr>
          <a:xfrm>
            <a:off x="9064520" y="319741"/>
            <a:ext cx="89822" cy="274912"/>
          </a:xfrm>
          <a:prstGeom prst="rect">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29" name="组合 128"/>
          <p:cNvGrpSpPr/>
          <p:nvPr userDrawn="1"/>
        </p:nvGrpSpPr>
        <p:grpSpPr>
          <a:xfrm>
            <a:off x="6686550" y="225425"/>
            <a:ext cx="2231390" cy="453390"/>
            <a:chOff x="9721458" y="225521"/>
            <a:chExt cx="2169381" cy="453584"/>
          </a:xfrm>
        </p:grpSpPr>
        <p:sp>
          <p:nvSpPr>
            <p:cNvPr id="130"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31"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32" name="组合 131"/>
            <p:cNvGrpSpPr/>
            <p:nvPr userDrawn="1"/>
          </p:nvGrpSpPr>
          <p:grpSpPr>
            <a:xfrm>
              <a:off x="9742315" y="240303"/>
              <a:ext cx="411466" cy="424020"/>
              <a:chOff x="1641372" y="4491628"/>
              <a:chExt cx="1612900" cy="1662113"/>
            </a:xfrm>
            <a:solidFill>
              <a:srgbClr val="CA351C"/>
            </a:solidFill>
          </p:grpSpPr>
          <p:sp>
            <p:nvSpPr>
              <p:cNvPr id="187"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8"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9"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0"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1"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2"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3"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4"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5"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6"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7"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8"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9"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0"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1"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2"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3"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4"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5"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6"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7"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8"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9"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0"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1"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2"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3"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4"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5"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6"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7"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8"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9"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0"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1"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2"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3"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4"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5"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6"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7"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8"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9"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0"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1"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2"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3"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4"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5"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6"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7"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8"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9"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0"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1"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2"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3"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3" name="组合 132"/>
            <p:cNvGrpSpPr/>
            <p:nvPr userDrawn="1"/>
          </p:nvGrpSpPr>
          <p:grpSpPr>
            <a:xfrm>
              <a:off x="10250573" y="283036"/>
              <a:ext cx="1640266" cy="338554"/>
              <a:chOff x="5180266" y="4756740"/>
              <a:chExt cx="5753100" cy="1187451"/>
            </a:xfrm>
            <a:solidFill>
              <a:srgbClr val="CA351C"/>
            </a:solidFill>
          </p:grpSpPr>
          <p:sp>
            <p:nvSpPr>
              <p:cNvPr id="134"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7"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9"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0"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1"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2"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3"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4"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5"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6"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7"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8"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9"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0"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1"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2"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3"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4"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5"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6"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7"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8"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9"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0"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1"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2"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3"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4"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5"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6"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7"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8"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9"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0"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1"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2"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3"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4"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5"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6"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7"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8"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9"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0"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1"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2"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3"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4"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5"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6"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
        <p:nvSpPr>
          <p:cNvPr id="15" name="文本框 14"/>
          <p:cNvSpPr txBox="1"/>
          <p:nvPr userDrawn="1">
            <p:custDataLst>
              <p:tags r:id="rId3"/>
            </p:custDataLst>
          </p:nvPr>
        </p:nvSpPr>
        <p:spPr>
          <a:xfrm>
            <a:off x="3503613" y="6657658"/>
            <a:ext cx="2369185" cy="306705"/>
          </a:xfrm>
          <a:prstGeom prst="rect">
            <a:avLst/>
          </a:prstGeom>
          <a:noFill/>
        </p:spPr>
        <p:txBody>
          <a:bodyPr wrap="none" rtlCol="0">
            <a:spAutoFit/>
          </a:bodyPr>
          <a:lstStyle/>
          <a:p>
            <a:r>
              <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rPr>
              <a:t>第一讲</a:t>
            </a:r>
            <a:r>
              <a:rPr lang="en-US" altLang="zh-CN" sz="1400" b="1">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社会实践概述与选题</a:t>
            </a:r>
            <a:endParaRPr lang="zh-CN" altLang="en-US" sz="1400" b="1">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sp>
        <p:nvSpPr>
          <p:cNvPr id="2" name="矩形 1"/>
          <p:cNvSpPr/>
          <p:nvPr userDrawn="1">
            <p:custDataLst>
              <p:tags r:id="rId4"/>
            </p:custDataLst>
          </p:nvPr>
        </p:nvSpPr>
        <p:spPr>
          <a:xfrm>
            <a:off x="-107950" y="6624955"/>
            <a:ext cx="9421495" cy="342265"/>
          </a:xfrm>
          <a:prstGeom prst="rect">
            <a:avLst/>
          </a:prstGeom>
          <a:solidFill>
            <a:srgbClr val="C1463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latin typeface="微软雅黑" panose="020B0503020204020204" charset="-122"/>
              <a:ea typeface="微软雅黑" panose="020B0503020204020204" charset="-122"/>
            </a:endParaRPr>
          </a:p>
        </p:txBody>
      </p:sp>
      <p:sp>
        <p:nvSpPr>
          <p:cNvPr id="3" name="文本框 2"/>
          <p:cNvSpPr txBox="1"/>
          <p:nvPr userDrawn="1">
            <p:custDataLst>
              <p:tags r:id="rId5"/>
            </p:custDataLst>
          </p:nvPr>
        </p:nvSpPr>
        <p:spPr>
          <a:xfrm>
            <a:off x="3503613" y="6657658"/>
            <a:ext cx="2392001" cy="307777"/>
          </a:xfrm>
          <a:prstGeom prst="rect">
            <a:avLst/>
          </a:prstGeom>
          <a:noFill/>
        </p:spPr>
        <p:txBody>
          <a:bodyPr wrap="none" rtlCol="0">
            <a:spAutoFit/>
          </a:bodyPr>
          <a:lstStyle/>
          <a:p>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第二讲</a:t>
            </a:r>
            <a:r>
              <a:rPr lang="en-US" altLang="zh-CN"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 </a:t>
            </a:r>
            <a:r>
              <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rPr>
              <a:t>社会实践策划与申报</a:t>
            </a:r>
            <a:endParaRPr lang="zh-CN" altLang="en-US" sz="1400" b="1" dirty="0">
              <a:solidFill>
                <a:schemeClr val="bg1">
                  <a:lumMod val="95000"/>
                </a:schemeClr>
              </a:solidFill>
              <a:latin typeface="微软雅黑" panose="020B0503020204020204" charset="-122"/>
              <a:ea typeface="微软雅黑" panose="020B0503020204020204" charset="-122"/>
              <a:cs typeface="微软雅黑" panose="020B0503020204020204" charset="-122"/>
            </a:endParaRPr>
          </a:p>
        </p:txBody>
      </p:sp>
      <p:grpSp>
        <p:nvGrpSpPr>
          <p:cNvPr id="4" name="组合 3"/>
          <p:cNvGrpSpPr/>
          <p:nvPr userDrawn="1"/>
        </p:nvGrpSpPr>
        <p:grpSpPr>
          <a:xfrm>
            <a:off x="488124" y="-46297"/>
            <a:ext cx="533439" cy="937548"/>
            <a:chOff x="313666" y="-185194"/>
            <a:chExt cx="921996" cy="1215342"/>
          </a:xfrm>
        </p:grpSpPr>
        <p:pic>
          <p:nvPicPr>
            <p:cNvPr id="5" name="图片 4"/>
            <p:cNvPicPr>
              <a:picLocks noChangeAspect="1"/>
            </p:cNvPicPr>
            <p:nvPr userDrawn="1"/>
          </p:nvPicPr>
          <p:blipFill rotWithShape="1">
            <a:blip r:embed="rId6" cstate="print">
              <a:extLst>
                <a:ext uri="{28A0092B-C50C-407E-A947-70E740481C1C}">
                  <a14:useLocalDpi xmlns:a14="http://schemas.microsoft.com/office/drawing/2010/main" val="0"/>
                </a:ext>
              </a:extLst>
            </a:blip>
            <a:srcRect l="24698" r="24746"/>
            <a:stretch>
              <a:fillRect/>
            </a:stretch>
          </p:blipFill>
          <p:spPr>
            <a:xfrm>
              <a:off x="313666" y="-185194"/>
              <a:ext cx="921996" cy="1215342"/>
            </a:xfrm>
            <a:prstGeom prst="rect">
              <a:avLst/>
            </a:prstGeom>
          </p:spPr>
        </p:pic>
        <p:sp>
          <p:nvSpPr>
            <p:cNvPr id="6" name="矩形: 圆角 5"/>
            <p:cNvSpPr/>
            <p:nvPr userDrawn="1"/>
          </p:nvSpPr>
          <p:spPr>
            <a:xfrm>
              <a:off x="313666" y="-185194"/>
              <a:ext cx="921996" cy="1215342"/>
            </a:xfrm>
            <a:prstGeom prst="roundRect">
              <a:avLst>
                <a:gd name="adj" fmla="val 0"/>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629842" y="2505075"/>
            <a:ext cx="3868340"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49504" name="标题 1"/>
          <p:cNvSpPr>
            <a:spLocks noGrp="1"/>
          </p:cNvSpPr>
          <p:nvPr>
            <p:ph type="title"/>
          </p:nvPr>
        </p:nvSpPr>
        <p:spPr>
          <a:xfrm>
            <a:off x="629841" y="365125"/>
            <a:ext cx="7886700" cy="1325563"/>
          </a:xfrm>
        </p:spPr>
        <p:txBody>
          <a:bodyPr/>
          <a:lstStyle/>
          <a:p>
            <a:r>
              <a:rPr lang="zh-CN" altLang="en-US"/>
              <a:t>单击此处编辑母版标题样式</a:t>
            </a:r>
            <a:endParaRPr lang="zh-CN" altLang="en-US"/>
          </a:p>
        </p:txBody>
      </p:sp>
      <p:sp>
        <p:nvSpPr>
          <p:cNvPr id="1049505" name="文本占位符 2"/>
          <p:cNvSpPr>
            <a:spLocks noGrp="1"/>
          </p:cNvSpPr>
          <p:nvPr>
            <p:ph type="body" idx="1"/>
          </p:nvPr>
        </p:nvSpPr>
        <p:spPr>
          <a:xfrm>
            <a:off x="629841"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506" name="内容占位符 3"/>
          <p:cNvSpPr>
            <a:spLocks noGrp="1"/>
          </p:cNvSpPr>
          <p:nvPr>
            <p:ph sz="half" idx="2"/>
          </p:nvPr>
        </p:nvSpPr>
        <p:spPr>
          <a:xfrm>
            <a:off x="629841" y="2505075"/>
            <a:ext cx="3868340"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507" name="文本占位符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1049508" name="内容占位符 5"/>
          <p:cNvSpPr>
            <a:spLocks noGrp="1"/>
          </p:cNvSpPr>
          <p:nvPr>
            <p:ph sz="quarter" idx="4"/>
          </p:nvPr>
        </p:nvSpPr>
        <p:spPr>
          <a:xfrm>
            <a:off x="4629150" y="2505075"/>
            <a:ext cx="3887391"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9509"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510" name="页脚占位符 7"/>
          <p:cNvSpPr>
            <a:spLocks noGrp="1"/>
          </p:cNvSpPr>
          <p:nvPr>
            <p:ph type="ftr" sz="quarter" idx="11"/>
          </p:nvPr>
        </p:nvSpPr>
        <p:spPr/>
        <p:txBody>
          <a:bodyPr/>
          <a:lstStyle/>
          <a:p>
            <a:endParaRPr lang="zh-CN" altLang="en-US"/>
          </a:p>
        </p:txBody>
      </p:sp>
      <p:sp>
        <p:nvSpPr>
          <p:cNvPr id="1049511"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27" name="矩形 126"/>
          <p:cNvSpPr/>
          <p:nvPr userDrawn="1"/>
        </p:nvSpPr>
        <p:spPr>
          <a:xfrm>
            <a:off x="9064520" y="319741"/>
            <a:ext cx="89822" cy="274912"/>
          </a:xfrm>
          <a:prstGeom prst="rect">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2" name="等腰三角形 1"/>
          <p:cNvSpPr/>
          <p:nvPr userDrawn="1"/>
        </p:nvSpPr>
        <p:spPr>
          <a:xfrm>
            <a:off x="4032033" y="6541884"/>
            <a:ext cx="5111968" cy="316117"/>
          </a:xfrm>
          <a:prstGeom prst="triangle">
            <a:avLst>
              <a:gd name="adj" fmla="val 100000"/>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28" name="等腰三角形 127"/>
          <p:cNvSpPr/>
          <p:nvPr userDrawn="1"/>
        </p:nvSpPr>
        <p:spPr>
          <a:xfrm flipH="1">
            <a:off x="0" y="6495316"/>
            <a:ext cx="8386537" cy="362685"/>
          </a:xfrm>
          <a:prstGeom prst="triangle">
            <a:avLst>
              <a:gd name="adj" fmla="val 100000"/>
            </a:avLst>
          </a:pr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38" name="组合 137"/>
          <p:cNvGrpSpPr/>
          <p:nvPr userDrawn="1"/>
        </p:nvGrpSpPr>
        <p:grpSpPr>
          <a:xfrm>
            <a:off x="488124" y="-46297"/>
            <a:ext cx="533439" cy="937548"/>
            <a:chOff x="313666" y="-185194"/>
            <a:chExt cx="921996" cy="1215342"/>
          </a:xfrm>
        </p:grpSpPr>
        <p:pic>
          <p:nvPicPr>
            <p:cNvPr id="136" name="图片 135"/>
            <p:cNvPicPr>
              <a:picLocks noChangeAspect="1"/>
            </p:cNvPicPr>
            <p:nvPr userDrawn="1"/>
          </p:nvPicPr>
          <p:blipFill rotWithShape="1">
            <a:blip r:embed="rId3" cstate="print">
              <a:extLst>
                <a:ext uri="{28A0092B-C50C-407E-A947-70E740481C1C}">
                  <a14:useLocalDpi xmlns:a14="http://schemas.microsoft.com/office/drawing/2010/main" val="0"/>
                </a:ext>
              </a:extLst>
            </a:blip>
            <a:srcRect l="24698" r="24746"/>
            <a:stretch>
              <a:fillRect/>
            </a:stretch>
          </p:blipFill>
          <p:spPr>
            <a:xfrm>
              <a:off x="313666" y="-185194"/>
              <a:ext cx="921996" cy="1215342"/>
            </a:xfrm>
            <a:prstGeom prst="rect">
              <a:avLst/>
            </a:prstGeom>
          </p:spPr>
        </p:pic>
        <p:sp>
          <p:nvSpPr>
            <p:cNvPr id="7" name="矩形: 圆角 6"/>
            <p:cNvSpPr/>
            <p:nvPr userDrawn="1"/>
          </p:nvSpPr>
          <p:spPr>
            <a:xfrm>
              <a:off x="313666" y="-185194"/>
              <a:ext cx="921996" cy="1215342"/>
            </a:xfrm>
            <a:prstGeom prst="roundRect">
              <a:avLst>
                <a:gd name="adj" fmla="val 0"/>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grpSp>
        <p:nvGrpSpPr>
          <p:cNvPr id="129" name="组合 128"/>
          <p:cNvGrpSpPr/>
          <p:nvPr userDrawn="1"/>
        </p:nvGrpSpPr>
        <p:grpSpPr>
          <a:xfrm>
            <a:off x="6886378" y="225521"/>
            <a:ext cx="2031752" cy="453584"/>
            <a:chOff x="9721458" y="225521"/>
            <a:chExt cx="2169381" cy="453584"/>
          </a:xfrm>
        </p:grpSpPr>
        <p:sp>
          <p:nvSpPr>
            <p:cNvPr id="130"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31"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32" name="组合 131"/>
            <p:cNvGrpSpPr/>
            <p:nvPr userDrawn="1"/>
          </p:nvGrpSpPr>
          <p:grpSpPr>
            <a:xfrm>
              <a:off x="9742315" y="240303"/>
              <a:ext cx="411466" cy="424020"/>
              <a:chOff x="1641372" y="4491628"/>
              <a:chExt cx="1612900" cy="1662113"/>
            </a:xfrm>
            <a:solidFill>
              <a:srgbClr val="CA351C"/>
            </a:solidFill>
          </p:grpSpPr>
          <p:sp>
            <p:nvSpPr>
              <p:cNvPr id="187"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8"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9"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0"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1"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2"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3"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4"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5"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6"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7"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8"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9"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0"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1"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2"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3"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4"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5"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6"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7"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8"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9"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0"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1"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2"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3"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4"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5"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6"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7"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8"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9"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0"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1"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2"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3"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4"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5"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6"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7"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8"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9"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0"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1"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2"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3"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4"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5"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6"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7"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8"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9"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0"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1"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2"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3"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3" name="组合 132"/>
            <p:cNvGrpSpPr/>
            <p:nvPr userDrawn="1"/>
          </p:nvGrpSpPr>
          <p:grpSpPr>
            <a:xfrm>
              <a:off x="10250573" y="283036"/>
              <a:ext cx="1640266" cy="338554"/>
              <a:chOff x="5180266" y="4756740"/>
              <a:chExt cx="5753100" cy="1187451"/>
            </a:xfrm>
            <a:solidFill>
              <a:srgbClr val="CA351C"/>
            </a:solidFill>
          </p:grpSpPr>
          <p:sp>
            <p:nvSpPr>
              <p:cNvPr id="134"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5"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7"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9"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0"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1"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2"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3"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4"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5"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6"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7"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8"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9"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0"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1"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2"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3"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4"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5"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6"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7"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8"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9"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0"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1"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2"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3"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4"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5"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6"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7"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8"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9"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0"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1"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2"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3"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4"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5"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6"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7"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8"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9"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0"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1"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2"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3"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4"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5"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6"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节标题">
    <p:spTree>
      <p:nvGrpSpPr>
        <p:cNvPr id="1" name=""/>
        <p:cNvGrpSpPr/>
        <p:nvPr/>
      </p:nvGrpSpPr>
      <p:grpSpPr>
        <a:xfrm>
          <a:off x="0" y="0"/>
          <a:ext cx="0" cy="0"/>
          <a:chOff x="0" y="0"/>
          <a:chExt cx="0" cy="0"/>
        </a:xfrm>
      </p:grpSpPr>
      <p:sp>
        <p:nvSpPr>
          <p:cNvPr id="69" name="文本框 68"/>
          <p:cNvSpPr txBox="1"/>
          <p:nvPr userDrawn="1"/>
        </p:nvSpPr>
        <p:spPr>
          <a:xfrm>
            <a:off x="3415360" y="1469569"/>
            <a:ext cx="780842" cy="170368"/>
          </a:xfrm>
          <a:prstGeom prst="rect">
            <a:avLst/>
          </a:prstGeom>
          <a:noFill/>
        </p:spPr>
        <p:txBody>
          <a:bodyPr wrap="square">
            <a:spAutoFit/>
          </a:bodyPr>
          <a:lstStyle/>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您好！我是本套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模板的作者王奕博，本套</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PPT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模板是特别为北京科技大学同学朋友制作，方便各位的答辩工作。本模板内使用图片来自北京科技大学官方微信公众号</a:t>
            </a:r>
            <a:r>
              <a:rPr lang="en-US" altLang="zh-CN" sz="100" dirty="0">
                <a:solidFill>
                  <a:schemeClr val="bg1">
                    <a:alpha val="0"/>
                  </a:schemeClr>
                </a:solidFill>
                <a:latin typeface="思源宋体 CN Heavy" panose="02020900000000000000" pitchFamily="18" charset="-122"/>
                <a:ea typeface="思源宋体 CN Heavy" panose="02020900000000000000" pitchFamily="18" charset="-122"/>
              </a:rPr>
              <a:t>,</a:t>
            </a: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模板文案仅供参考，官方信息以北京科技大学官网为准。恶意修改、诋毁、扭曲北京科技大学形象的行为后果自负。</a:t>
            </a:r>
            <a:endParaRPr lang="en-US" altLang="zh-CN" sz="100" dirty="0">
              <a:solidFill>
                <a:schemeClr val="bg1">
                  <a:alpha val="0"/>
                </a:schemeClr>
              </a:solidFill>
              <a:latin typeface="思源宋体 CN Heavy" panose="02020900000000000000" pitchFamily="18" charset="-122"/>
              <a:ea typeface="思源宋体 CN Heavy" panose="02020900000000000000" pitchFamily="18" charset="-122"/>
            </a:endParaRPr>
          </a:p>
          <a:p>
            <a:pPr>
              <a:lnSpc>
                <a:spcPct val="130000"/>
              </a:lnSpc>
            </a:pPr>
            <a:r>
              <a:rPr lang="zh-CN" altLang="en-US" sz="100" dirty="0">
                <a:solidFill>
                  <a:schemeClr val="bg1">
                    <a:alpha val="0"/>
                  </a:schemeClr>
                </a:solidFill>
                <a:latin typeface="思源宋体 CN Heavy" panose="02020900000000000000" pitchFamily="18" charset="-122"/>
                <a:ea typeface="思源宋体 CN Heavy" panose="02020900000000000000" pitchFamily="18" charset="-122"/>
              </a:rPr>
              <a:t>最后，祝您答辩顺利，前程似锦！</a:t>
            </a:r>
            <a:endParaRPr lang="zh-CN" altLang="en-US" sz="100" dirty="0">
              <a:solidFill>
                <a:schemeClr val="bg1">
                  <a:alpha val="0"/>
                </a:schemeClr>
              </a:solidFill>
              <a:latin typeface="思源宋体 CN Heavy" panose="02020900000000000000" pitchFamily="18" charset="-122"/>
              <a:ea typeface="思源宋体 CN Heavy" panose="02020900000000000000" pitchFamily="18" charset="-122"/>
            </a:endParaRPr>
          </a:p>
        </p:txBody>
      </p:sp>
      <p:grpSp>
        <p:nvGrpSpPr>
          <p:cNvPr id="8" name="组合 7"/>
          <p:cNvGrpSpPr/>
          <p:nvPr/>
        </p:nvGrpSpPr>
        <p:grpSpPr>
          <a:xfrm>
            <a:off x="6457825" y="-15557"/>
            <a:ext cx="5372351" cy="7169530"/>
            <a:chOff x="1560409" y="2069897"/>
            <a:chExt cx="1776413" cy="1778000"/>
          </a:xfrm>
        </p:grpSpPr>
        <p:sp>
          <p:nvSpPr>
            <p:cNvPr id="67" name="îS1îḋé"/>
            <p:cNvSpPr/>
            <p:nvPr/>
          </p:nvSpPr>
          <p:spPr bwMode="auto">
            <a:xfrm>
              <a:off x="1560409" y="2069897"/>
              <a:ext cx="1776413" cy="1778000"/>
            </a:xfrm>
            <a:prstGeom prst="ellipse">
              <a:avLst/>
            </a:prstGeom>
            <a:noFill/>
            <a:ln w="98425" cap="flat">
              <a:solidFill>
                <a:schemeClr val="bg1">
                  <a:lumMod val="95000"/>
                  <a:alpha val="21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sz="1350"/>
            </a:p>
          </p:txBody>
        </p:sp>
        <p:sp>
          <p:nvSpPr>
            <p:cNvPr id="68" name="îṣḷïďé"/>
            <p:cNvSpPr/>
            <p:nvPr/>
          </p:nvSpPr>
          <p:spPr bwMode="auto">
            <a:xfrm>
              <a:off x="1779484" y="2288972"/>
              <a:ext cx="1336675" cy="1338263"/>
            </a:xfrm>
            <a:prstGeom prst="ellipse">
              <a:avLst/>
            </a:prstGeom>
            <a:noFill/>
            <a:ln w="19050" cap="flat">
              <a:solidFill>
                <a:schemeClr val="bg1">
                  <a:alpha val="21000"/>
                </a:schemeClr>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ctr"/>
              <a:endParaRPr sz="1350"/>
            </a:p>
          </p:txBody>
        </p:sp>
      </p:grpSp>
      <p:grpSp>
        <p:nvGrpSpPr>
          <p:cNvPr id="9" name="组合 8"/>
          <p:cNvGrpSpPr/>
          <p:nvPr/>
        </p:nvGrpSpPr>
        <p:grpSpPr>
          <a:xfrm>
            <a:off x="6705077" y="218094"/>
            <a:ext cx="4877843" cy="6702232"/>
            <a:chOff x="1641372" y="4491628"/>
            <a:chExt cx="1612900" cy="1662113"/>
          </a:xfrm>
          <a:solidFill>
            <a:schemeClr val="bg1">
              <a:lumMod val="95000"/>
              <a:alpha val="21000"/>
            </a:schemeClr>
          </a:solidFill>
        </p:grpSpPr>
        <p:sp>
          <p:nvSpPr>
            <p:cNvPr id="10"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1"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2"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3"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4"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5"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6"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7"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8"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19"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0"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1"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2"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3"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4"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5"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6"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7"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8"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29"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0"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1"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2"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3"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4"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5"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6"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7"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8"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39"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0"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1"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2"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3"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4"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5"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6"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7"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8"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49"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0"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1"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2"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3"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4"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5"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6"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7"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8"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59"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0"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1"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2"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3"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4"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5"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ctr"/>
              <a:endParaRPr sz="1350"/>
            </a:p>
          </p:txBody>
        </p:sp>
        <p:sp>
          <p:nvSpPr>
            <p:cNvPr id="66"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sz="1350"/>
            </a:p>
          </p:txBody>
        </p:sp>
      </p:grpSp>
      <p:pic>
        <p:nvPicPr>
          <p:cNvPr id="70" name="图片 69"/>
          <p:cNvPicPr>
            <a:picLocks noChangeAspect="1"/>
          </p:cNvPicPr>
          <p:nvPr userDrawn="1"/>
        </p:nvPicPr>
        <p:blipFill rotWithShape="1">
          <a:blip r:embed="rId2">
            <a:extLst>
              <a:ext uri="{28A0092B-C50C-407E-A947-70E740481C1C}">
                <a14:useLocalDpi xmlns:a14="http://schemas.microsoft.com/office/drawing/2010/main" val="0"/>
              </a:ext>
            </a:extLst>
          </a:blip>
          <a:srcRect l="25518" t="7796" r="24414" b="7796"/>
          <a:stretch>
            <a:fillRect/>
          </a:stretch>
        </p:blipFill>
        <p:spPr>
          <a:xfrm>
            <a:off x="-1" y="0"/>
            <a:ext cx="4578223" cy="6858000"/>
          </a:xfrm>
          <a:prstGeom prst="rect">
            <a:avLst/>
          </a:prstGeom>
        </p:spPr>
      </p:pic>
      <p:sp>
        <p:nvSpPr>
          <p:cNvPr id="3" name="矩形 2"/>
          <p:cNvSpPr/>
          <p:nvPr userDrawn="1"/>
        </p:nvSpPr>
        <p:spPr>
          <a:xfrm>
            <a:off x="-9603" y="0"/>
            <a:ext cx="4595024" cy="6858000"/>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节标题">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t="22913" b="35065"/>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_节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t="46458" b="3779"/>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1049372" name="标题 1"/>
          <p:cNvSpPr>
            <a:spLocks noGrp="1"/>
          </p:cNvSpPr>
          <p:nvPr>
            <p:ph type="title"/>
          </p:nvPr>
        </p:nvSpPr>
        <p:spPr/>
        <p:txBody>
          <a:bodyPr/>
          <a:lstStyle/>
          <a:p>
            <a:r>
              <a:rPr lang="zh-CN" altLang="en-US"/>
              <a:t>单击此处编辑母版标题样式</a:t>
            </a:r>
            <a:endParaRPr lang="zh-CN" altLang="en-US"/>
          </a:p>
        </p:txBody>
      </p:sp>
      <p:sp>
        <p:nvSpPr>
          <p:cNvPr id="104937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1049374" name="页脚占位符 3"/>
          <p:cNvSpPr>
            <a:spLocks noGrp="1"/>
          </p:cNvSpPr>
          <p:nvPr>
            <p:ph type="ftr" sz="quarter" idx="11"/>
          </p:nvPr>
        </p:nvSpPr>
        <p:spPr/>
        <p:txBody>
          <a:bodyPr/>
          <a:lstStyle/>
          <a:p>
            <a:endParaRPr lang="zh-CN" altLang="en-US"/>
          </a:p>
        </p:txBody>
      </p:sp>
      <p:sp>
        <p:nvSpPr>
          <p:cNvPr id="104937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5_节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7200"/>
                    </a14:imgEffect>
                  </a14:imgLayer>
                </a14:imgProps>
              </a:ext>
              <a:ext uri="{28A0092B-C50C-407E-A947-70E740481C1C}">
                <a14:useLocalDpi xmlns:a14="http://schemas.microsoft.com/office/drawing/2010/main" val="0"/>
              </a:ext>
            </a:extLst>
          </a:blip>
          <a:srcRect t="51604" b="6374"/>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_节标题">
    <p:spTree>
      <p:nvGrpSpPr>
        <p:cNvPr id="1" name=""/>
        <p:cNvGrpSpPr/>
        <p:nvPr/>
      </p:nvGrpSpPr>
      <p:grpSpPr>
        <a:xfrm>
          <a:off x="0" y="0"/>
          <a:ext cx="0" cy="0"/>
          <a:chOff x="0" y="0"/>
          <a:chExt cx="0" cy="0"/>
        </a:xfrm>
      </p:grpSpPr>
      <p:pic>
        <p:nvPicPr>
          <p:cNvPr id="4" name="图片 3"/>
          <p:cNvPicPr>
            <a:picLocks noChangeAspect="1"/>
          </p:cNvPicPr>
          <p:nvPr userDrawn="1"/>
        </p:nvPicPr>
        <p:blipFill rotWithShape="1">
          <a:blip r:embed="rId2">
            <a:extLst>
              <a:ext uri="{28A0092B-C50C-407E-A947-70E740481C1C}">
                <a14:useLocalDpi xmlns:a14="http://schemas.microsoft.com/office/drawing/2010/main" val="0"/>
              </a:ext>
            </a:extLst>
          </a:blip>
          <a:srcRect t="26930" b="26878"/>
          <a:stretch>
            <a:fillRect/>
          </a:stretch>
        </p:blipFill>
        <p:spPr>
          <a:xfrm>
            <a:off x="0" y="1"/>
            <a:ext cx="9144000" cy="3415569"/>
          </a:xfrm>
          <a:prstGeom prst="rect">
            <a:avLst/>
          </a:prstGeom>
        </p:spPr>
      </p:pic>
      <p:sp>
        <p:nvSpPr>
          <p:cNvPr id="72" name="矩形 71"/>
          <p:cNvSpPr/>
          <p:nvPr userDrawn="1"/>
        </p:nvSpPr>
        <p:spPr>
          <a:xfrm>
            <a:off x="1" y="0"/>
            <a:ext cx="9144000" cy="3427664"/>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_两栏内容">
    <p:spTree>
      <p:nvGrpSpPr>
        <p:cNvPr id="1" name=""/>
        <p:cNvGrpSpPr/>
        <p:nvPr/>
      </p:nvGrpSpPr>
      <p:grpSpPr>
        <a:xfrm>
          <a:off x="0" y="0"/>
          <a:ext cx="0" cy="0"/>
          <a:chOff x="0" y="0"/>
          <a:chExt cx="0" cy="0"/>
        </a:xfrm>
      </p:grpSpPr>
      <p:pic>
        <p:nvPicPr>
          <p:cNvPr id="17" name="图片 16"/>
          <p:cNvPicPr>
            <a:picLocks noChangeAspect="1"/>
          </p:cNvPicPr>
          <p:nvPr userDrawn="1"/>
        </p:nvPicPr>
        <p:blipFill rotWithShape="1">
          <a:blip r:embed="rId2">
            <a:extLst>
              <a:ext uri="{28A0092B-C50C-407E-A947-70E740481C1C}">
                <a14:useLocalDpi xmlns:a14="http://schemas.microsoft.com/office/drawing/2010/main" val="0"/>
              </a:ext>
            </a:extLst>
          </a:blip>
          <a:srcRect t="7796" b="7796"/>
          <a:stretch>
            <a:fillRect/>
          </a:stretch>
        </p:blipFill>
        <p:spPr>
          <a:xfrm>
            <a:off x="0" y="0"/>
            <a:ext cx="9144000" cy="6858000"/>
          </a:xfrm>
          <a:prstGeom prst="rect">
            <a:avLst/>
          </a:prstGeom>
        </p:spPr>
      </p:pic>
      <p:sp>
        <p:nvSpPr>
          <p:cNvPr id="18" name="矩形 17"/>
          <p:cNvSpPr/>
          <p:nvPr userDrawn="1"/>
        </p:nvSpPr>
        <p:spPr>
          <a:xfrm>
            <a:off x="0" y="0"/>
            <a:ext cx="9144000" cy="685800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35" name="矩形 134"/>
          <p:cNvSpPr/>
          <p:nvPr/>
        </p:nvSpPr>
        <p:spPr>
          <a:xfrm>
            <a:off x="9064520" y="319741"/>
            <a:ext cx="89822" cy="274912"/>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28" name="任意多边形: 形状 127"/>
          <p:cNvSpPr/>
          <p:nvPr/>
        </p:nvSpPr>
        <p:spPr>
          <a:xfrm>
            <a:off x="-329497" y="6284652"/>
            <a:ext cx="9802993" cy="1071911"/>
          </a:xfrm>
          <a:custGeom>
            <a:avLst/>
            <a:gdLst>
              <a:gd name="connsiteX0" fmla="*/ 0 w 13070657"/>
              <a:gd name="connsiteY0" fmla="*/ 0 h 1071911"/>
              <a:gd name="connsiteX1" fmla="*/ 81904 w 13070657"/>
              <a:gd name="connsiteY1" fmla="*/ 23466 h 1071911"/>
              <a:gd name="connsiteX2" fmla="*/ 6535329 w 13070657"/>
              <a:gd name="connsiteY2" fmla="*/ 472027 h 1071911"/>
              <a:gd name="connsiteX3" fmla="*/ 12988754 w 13070657"/>
              <a:gd name="connsiteY3" fmla="*/ 23466 h 1071911"/>
              <a:gd name="connsiteX4" fmla="*/ 13070657 w 13070657"/>
              <a:gd name="connsiteY4" fmla="*/ 0 h 1071911"/>
              <a:gd name="connsiteX5" fmla="*/ 13070657 w 13070657"/>
              <a:gd name="connsiteY5" fmla="*/ 1071911 h 1071911"/>
              <a:gd name="connsiteX6" fmla="*/ 0 w 13070657"/>
              <a:gd name="connsiteY6" fmla="*/ 1071911 h 10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0657" h="1071911">
                <a:moveTo>
                  <a:pt x="0" y="0"/>
                </a:moveTo>
                <a:lnTo>
                  <a:pt x="81904" y="23466"/>
                </a:lnTo>
                <a:cubicBezTo>
                  <a:pt x="1145142" y="287067"/>
                  <a:pt x="3634252" y="472027"/>
                  <a:pt x="6535329" y="472027"/>
                </a:cubicBezTo>
                <a:cubicBezTo>
                  <a:pt x="9436406" y="472027"/>
                  <a:pt x="11925516" y="287067"/>
                  <a:pt x="12988754" y="23466"/>
                </a:cubicBezTo>
                <a:lnTo>
                  <a:pt x="13070657" y="0"/>
                </a:lnTo>
                <a:lnTo>
                  <a:pt x="13070657" y="1071911"/>
                </a:lnTo>
                <a:lnTo>
                  <a:pt x="0" y="1071911"/>
                </a:lnTo>
                <a:close/>
              </a:path>
            </a:pathLst>
          </a:cu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sp>
        <p:nvSpPr>
          <p:cNvPr id="129" name="任意多边形: 形状 128"/>
          <p:cNvSpPr/>
          <p:nvPr/>
        </p:nvSpPr>
        <p:spPr>
          <a:xfrm>
            <a:off x="-329497" y="6111808"/>
            <a:ext cx="9802993" cy="1071911"/>
          </a:xfrm>
          <a:custGeom>
            <a:avLst/>
            <a:gdLst>
              <a:gd name="connsiteX0" fmla="*/ 0 w 13070657"/>
              <a:gd name="connsiteY0" fmla="*/ 0 h 1071911"/>
              <a:gd name="connsiteX1" fmla="*/ 81904 w 13070657"/>
              <a:gd name="connsiteY1" fmla="*/ 23466 h 1071911"/>
              <a:gd name="connsiteX2" fmla="*/ 6535329 w 13070657"/>
              <a:gd name="connsiteY2" fmla="*/ 472027 h 1071911"/>
              <a:gd name="connsiteX3" fmla="*/ 12988754 w 13070657"/>
              <a:gd name="connsiteY3" fmla="*/ 23466 h 1071911"/>
              <a:gd name="connsiteX4" fmla="*/ 13070657 w 13070657"/>
              <a:gd name="connsiteY4" fmla="*/ 0 h 1071911"/>
              <a:gd name="connsiteX5" fmla="*/ 13070657 w 13070657"/>
              <a:gd name="connsiteY5" fmla="*/ 1071911 h 1071911"/>
              <a:gd name="connsiteX6" fmla="*/ 0 w 13070657"/>
              <a:gd name="connsiteY6" fmla="*/ 1071911 h 10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70657" h="1071911">
                <a:moveTo>
                  <a:pt x="0" y="0"/>
                </a:moveTo>
                <a:lnTo>
                  <a:pt x="81904" y="23466"/>
                </a:lnTo>
                <a:cubicBezTo>
                  <a:pt x="1145142" y="287067"/>
                  <a:pt x="3634252" y="472027"/>
                  <a:pt x="6535329" y="472027"/>
                </a:cubicBezTo>
                <a:cubicBezTo>
                  <a:pt x="9436406" y="472027"/>
                  <a:pt x="11925516" y="287067"/>
                  <a:pt x="12988754" y="23466"/>
                </a:cubicBezTo>
                <a:lnTo>
                  <a:pt x="13070657" y="0"/>
                </a:lnTo>
                <a:lnTo>
                  <a:pt x="13070657" y="1071911"/>
                </a:lnTo>
                <a:lnTo>
                  <a:pt x="0" y="1071911"/>
                </a:lnTo>
                <a:close/>
              </a:path>
            </a:pathLst>
          </a:custGeom>
          <a:gradFill flip="none" rotWithShape="1">
            <a:gsLst>
              <a:gs pos="0">
                <a:srgbClr val="DF3A1F"/>
              </a:gs>
              <a:gs pos="100000">
                <a:srgbClr val="A22B17">
                  <a:alpha val="72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nvGrpSpPr>
          <p:cNvPr id="13" name="组合 12"/>
          <p:cNvGrpSpPr/>
          <p:nvPr/>
        </p:nvGrpSpPr>
        <p:grpSpPr>
          <a:xfrm>
            <a:off x="-5370" y="295365"/>
            <a:ext cx="779843" cy="381305"/>
            <a:chOff x="-12553" y="243604"/>
            <a:chExt cx="1039791" cy="381305"/>
          </a:xfrm>
        </p:grpSpPr>
        <p:grpSp>
          <p:nvGrpSpPr>
            <p:cNvPr id="7" name="组合 6"/>
            <p:cNvGrpSpPr/>
            <p:nvPr userDrawn="1"/>
          </p:nvGrpSpPr>
          <p:grpSpPr>
            <a:xfrm>
              <a:off x="-12553" y="243604"/>
              <a:ext cx="889307" cy="381305"/>
              <a:chOff x="-12553" y="243604"/>
              <a:chExt cx="889307" cy="381305"/>
            </a:xfrm>
          </p:grpSpPr>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t="17800" b="17765"/>
              <a:stretch>
                <a:fillRect/>
              </a:stretch>
            </p:blipFill>
            <p:spPr>
              <a:xfrm>
                <a:off x="-12553" y="243604"/>
                <a:ext cx="887999" cy="381305"/>
              </a:xfrm>
              <a:prstGeom prst="rect">
                <a:avLst/>
              </a:prstGeom>
            </p:spPr>
          </p:pic>
          <p:sp>
            <p:nvSpPr>
              <p:cNvPr id="4" name="矩形 3"/>
              <p:cNvSpPr/>
              <p:nvPr userDrawn="1"/>
            </p:nvSpPr>
            <p:spPr>
              <a:xfrm>
                <a:off x="-11245" y="243604"/>
                <a:ext cx="887999"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sp>
          <p:nvSpPr>
            <p:cNvPr id="130" name="矩形 129"/>
            <p:cNvSpPr/>
            <p:nvPr userDrawn="1"/>
          </p:nvSpPr>
          <p:spPr>
            <a:xfrm>
              <a:off x="924704" y="243604"/>
              <a:ext cx="102534" cy="3813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a:p>
          </p:txBody>
        </p:sp>
      </p:grpSp>
      <p:grpSp>
        <p:nvGrpSpPr>
          <p:cNvPr id="131" name="组合 130"/>
          <p:cNvGrpSpPr/>
          <p:nvPr userDrawn="1"/>
        </p:nvGrpSpPr>
        <p:grpSpPr>
          <a:xfrm>
            <a:off x="7291094" y="225521"/>
            <a:ext cx="1627036" cy="453584"/>
            <a:chOff x="9721458" y="225521"/>
            <a:chExt cx="2169381" cy="453584"/>
          </a:xfrm>
        </p:grpSpPr>
        <p:sp>
          <p:nvSpPr>
            <p:cNvPr id="132" name="îS1îḋé"/>
            <p:cNvSpPr/>
            <p:nvPr/>
          </p:nvSpPr>
          <p:spPr bwMode="auto">
            <a:xfrm>
              <a:off x="9721458" y="225521"/>
              <a:ext cx="453179" cy="453584"/>
            </a:xfrm>
            <a:prstGeom prst="ellipse">
              <a:avLst/>
            </a:prstGeom>
            <a:noFill/>
            <a:ln w="15875" cap="flat">
              <a:solidFill>
                <a:srgbClr val="CA351C"/>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sp>
          <p:nvSpPr>
            <p:cNvPr id="133" name="îṣḷïďé"/>
            <p:cNvSpPr/>
            <p:nvPr/>
          </p:nvSpPr>
          <p:spPr bwMode="auto">
            <a:xfrm>
              <a:off x="9777346" y="281409"/>
              <a:ext cx="340998" cy="341403"/>
            </a:xfrm>
            <a:prstGeom prst="ellipse">
              <a:avLst/>
            </a:prstGeom>
            <a:noFill/>
            <a:ln w="9525" cap="flat">
              <a:solidFill>
                <a:srgbClr val="B8311A"/>
              </a:solidFill>
              <a:prstDash val="solid"/>
              <a:miter lim="800000"/>
            </a:ln>
            <a:extLst>
              <a:ext uri="{909E8E84-426E-40DD-AFC4-6F175D3DCCD1}">
                <a14:hiddenFill xmlns:a14="http://schemas.microsoft.com/office/drawing/2010/main">
                  <a:solidFill>
                    <a:srgbClr val="FFFFFF"/>
                  </a:solidFill>
                </a14:hiddenFill>
              </a:ext>
            </a:extLst>
          </p:spPr>
          <p:txBody>
            <a:bodyPr anchor="ctr"/>
            <a:lstStyle/>
            <a:p>
              <a:pPr algn="r"/>
              <a:endParaRPr sz="1350"/>
            </a:p>
          </p:txBody>
        </p:sp>
        <p:grpSp>
          <p:nvGrpSpPr>
            <p:cNvPr id="134" name="组合 133"/>
            <p:cNvGrpSpPr/>
            <p:nvPr userDrawn="1"/>
          </p:nvGrpSpPr>
          <p:grpSpPr>
            <a:xfrm>
              <a:off x="9742315" y="240303"/>
              <a:ext cx="411466" cy="424020"/>
              <a:chOff x="1641372" y="4491628"/>
              <a:chExt cx="1612900" cy="1662113"/>
            </a:xfrm>
            <a:solidFill>
              <a:srgbClr val="CA351C"/>
            </a:solidFill>
          </p:grpSpPr>
          <p:sp>
            <p:nvSpPr>
              <p:cNvPr id="188"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9"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0"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1"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2"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3"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4"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5"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6"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7"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8"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99"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0"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1"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2"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3"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4"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5"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6"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7"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8"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09"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0"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1"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2"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3"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4"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5"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6"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7"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8"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19"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0"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1"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2"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3"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4"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5"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6"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7"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8"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29"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0"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1"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2"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3"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4"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5"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6"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7"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8"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39"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0"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1"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2"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3"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244" name="í$ḻíde"/>
              <p:cNvSpPr/>
              <p:nvPr/>
            </p:nvSpPr>
            <p:spPr bwMode="auto">
              <a:xfrm>
                <a:off x="2144609" y="5142503"/>
                <a:ext cx="604838" cy="3175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grpSp>
        <p:grpSp>
          <p:nvGrpSpPr>
            <p:cNvPr id="136" name="组合 135"/>
            <p:cNvGrpSpPr/>
            <p:nvPr userDrawn="1"/>
          </p:nvGrpSpPr>
          <p:grpSpPr>
            <a:xfrm>
              <a:off x="10250573" y="283036"/>
              <a:ext cx="1640266" cy="338554"/>
              <a:chOff x="5180266" y="4756740"/>
              <a:chExt cx="5753100" cy="1187451"/>
            </a:xfrm>
            <a:solidFill>
              <a:srgbClr val="CA351C"/>
            </a:solidFill>
          </p:grpSpPr>
          <p:sp>
            <p:nvSpPr>
              <p:cNvPr id="137"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8"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39"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0"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1"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2"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3" name="ï$líḋé"/>
              <p:cNvSpPr/>
              <p:nvPr/>
            </p:nvSpPr>
            <p:spPr bwMode="auto">
              <a:xfrm>
                <a:off x="55961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4" name="işḷíḓè"/>
              <p:cNvSpPr/>
              <p:nvPr/>
            </p:nvSpPr>
            <p:spPr bwMode="auto">
              <a:xfrm>
                <a:off x="55961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45"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6"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7"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8"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49" name="ïśļíḓe"/>
              <p:cNvSpPr/>
              <p:nvPr/>
            </p:nvSpPr>
            <p:spPr bwMode="auto">
              <a:xfrm>
                <a:off x="62057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0" name="îṡľîdè"/>
              <p:cNvSpPr/>
              <p:nvPr/>
            </p:nvSpPr>
            <p:spPr bwMode="auto">
              <a:xfrm>
                <a:off x="62057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1"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2"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3"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4"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5"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6"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57" name="íṥ1ïdê"/>
              <p:cNvSpPr/>
              <p:nvPr/>
            </p:nvSpPr>
            <p:spPr bwMode="auto">
              <a:xfrm>
                <a:off x="7234491"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8" name="îṡ1îďé"/>
              <p:cNvSpPr/>
              <p:nvPr/>
            </p:nvSpPr>
            <p:spPr bwMode="auto">
              <a:xfrm>
                <a:off x="7234491"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59"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0"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1"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2"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3"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4"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5"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6"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7"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8"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69"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0"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1"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2" name="îš1ïḋé"/>
              <p:cNvSpPr/>
              <p:nvPr/>
            </p:nvSpPr>
            <p:spPr bwMode="auto">
              <a:xfrm>
                <a:off x="9491916" y="5675903"/>
                <a:ext cx="25400" cy="2063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3"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4"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5"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6"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7"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78" name="í$lidè"/>
              <p:cNvSpPr/>
              <p:nvPr/>
            </p:nvSpPr>
            <p:spPr bwMode="auto">
              <a:xfrm>
                <a:off x="104571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79" name="iSļiḋé"/>
              <p:cNvSpPr/>
              <p:nvPr/>
            </p:nvSpPr>
            <p:spPr bwMode="auto">
              <a:xfrm>
                <a:off x="10457116"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0" name="íṩḷïḑe"/>
              <p:cNvSpPr/>
              <p:nvPr/>
            </p:nvSpPr>
            <p:spPr bwMode="auto">
              <a:xfrm>
                <a:off x="10520616"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1"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2" name="íṩliḋé"/>
              <p:cNvSpPr/>
              <p:nvPr/>
            </p:nvSpPr>
            <p:spPr bwMode="auto">
              <a:xfrm>
                <a:off x="10585703" y="5675903"/>
                <a:ext cx="25400" cy="3016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3" name="ísḷiďé"/>
              <p:cNvSpPr/>
              <p:nvPr/>
            </p:nvSpPr>
            <p:spPr bwMode="auto">
              <a:xfrm>
                <a:off x="10585703" y="5733053"/>
                <a:ext cx="25400" cy="1492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r"/>
                <a:endParaRPr sz="1350"/>
              </a:p>
            </p:txBody>
          </p:sp>
          <p:sp>
            <p:nvSpPr>
              <p:cNvPr id="184"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5"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6"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sp>
            <p:nvSpPr>
              <p:cNvPr id="187"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algn="r"/>
                <a:endParaRPr sz="1350"/>
              </a:p>
            </p:txBody>
          </p:sp>
        </p:gr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097203" name="PA-图片 14"/>
          <p:cNvPicPr>
            <a:picLocks noChangeAspect="1"/>
          </p:cNvPicPr>
          <p:nvPr>
            <p:custDataLst>
              <p:tags r:id="rId2"/>
            </p:custDataLst>
          </p:nvPr>
        </p:nvPicPr>
        <p:blipFill rotWithShape="1">
          <a:blip r:embed="rId3"/>
          <a:srcRect/>
          <a:stretch>
            <a:fillRect/>
          </a:stretch>
        </p:blipFill>
        <p:spPr>
          <a:xfrm>
            <a:off x="0" y="1"/>
            <a:ext cx="9144000" cy="3429001"/>
          </a:xfrm>
          <a:custGeom>
            <a:avLst/>
            <a:gdLst>
              <a:gd name="connsiteX0" fmla="*/ 0 w 12192000"/>
              <a:gd name="connsiteY0" fmla="*/ 0 h 3429001"/>
              <a:gd name="connsiteX1" fmla="*/ 12192000 w 12192000"/>
              <a:gd name="connsiteY1" fmla="*/ 0 h 3429001"/>
              <a:gd name="connsiteX2" fmla="*/ 12192000 w 12192000"/>
              <a:gd name="connsiteY2" fmla="*/ 2925589 h 3429001"/>
              <a:gd name="connsiteX3" fmla="*/ 12119571 w 12192000"/>
              <a:gd name="connsiteY3" fmla="*/ 2939984 h 3429001"/>
              <a:gd name="connsiteX4" fmla="*/ 6096001 w 12192000"/>
              <a:gd name="connsiteY4" fmla="*/ 3429001 h 3429001"/>
              <a:gd name="connsiteX5" fmla="*/ 72430 w 12192000"/>
              <a:gd name="connsiteY5" fmla="*/ 2939984 h 3429001"/>
              <a:gd name="connsiteX6" fmla="*/ 0 w 12192000"/>
              <a:gd name="connsiteY6" fmla="*/ 2925589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29001">
                <a:moveTo>
                  <a:pt x="0" y="0"/>
                </a:moveTo>
                <a:lnTo>
                  <a:pt x="12192000" y="0"/>
                </a:lnTo>
                <a:lnTo>
                  <a:pt x="12192000" y="2925589"/>
                </a:lnTo>
                <a:lnTo>
                  <a:pt x="12119571" y="2939984"/>
                </a:lnTo>
                <a:cubicBezTo>
                  <a:pt x="10400109" y="3248724"/>
                  <a:pt x="8327268" y="3429001"/>
                  <a:pt x="6096001" y="3429001"/>
                </a:cubicBezTo>
                <a:cubicBezTo>
                  <a:pt x="3864735" y="3429001"/>
                  <a:pt x="1791894" y="3248724"/>
                  <a:pt x="72430" y="2939984"/>
                </a:cubicBezTo>
                <a:lnTo>
                  <a:pt x="0" y="2925589"/>
                </a:lnTo>
                <a:close/>
              </a:path>
            </a:pathLst>
          </a:custGeom>
        </p:spPr>
      </p:pic>
      <p:sp>
        <p:nvSpPr>
          <p:cNvPr id="1049512" name="PA-椭圆 7"/>
          <p:cNvSpPr/>
          <p:nvPr>
            <p:custDataLst>
              <p:tags r:id="rId4"/>
            </p:custDataLst>
          </p:nvPr>
        </p:nvSpPr>
        <p:spPr>
          <a:xfrm>
            <a:off x="-3508130" y="-2297723"/>
            <a:ext cx="16160261" cy="5726723"/>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198" name="组合 1"/>
          <p:cNvGrpSpPr/>
          <p:nvPr userDrawn="1"/>
        </p:nvGrpSpPr>
        <p:grpSpPr>
          <a:xfrm>
            <a:off x="4331279" y="636936"/>
            <a:ext cx="481443" cy="642498"/>
            <a:chOff x="5775038" y="636936"/>
            <a:chExt cx="641924" cy="642498"/>
          </a:xfrm>
        </p:grpSpPr>
        <p:grpSp>
          <p:nvGrpSpPr>
            <p:cNvPr id="199" name="组合 236"/>
            <p:cNvGrpSpPr/>
            <p:nvPr/>
          </p:nvGrpSpPr>
          <p:grpSpPr>
            <a:xfrm>
              <a:off x="5775038" y="636936"/>
              <a:ext cx="641924" cy="642498"/>
              <a:chOff x="1560409" y="2069897"/>
              <a:chExt cx="1776413" cy="1778000"/>
            </a:xfrm>
          </p:grpSpPr>
          <p:sp>
            <p:nvSpPr>
              <p:cNvPr id="1049513" name="îS1îḋé"/>
              <p:cNvSpPr/>
              <p:nvPr/>
            </p:nvSpPr>
            <p:spPr bwMode="auto">
              <a:xfrm>
                <a:off x="1560409" y="2069897"/>
                <a:ext cx="1776413" cy="1778000"/>
              </a:xfrm>
              <a:prstGeom prst="ellipse">
                <a:avLst/>
              </a:prstGeom>
              <a:noFill/>
              <a:ln w="15875" cap="flat">
                <a:solidFill>
                  <a:srgbClr val="F2C68E"/>
                </a:solidFill>
                <a:prstDash val="solid"/>
                <a:miter lim="800000"/>
              </a:ln>
            </p:spPr>
            <p:txBody>
              <a:bodyPr anchor="ctr"/>
              <a:lstStyle/>
              <a:p>
                <a:pPr algn="ctr"/>
                <a:endParaRPr sz="1350"/>
              </a:p>
            </p:txBody>
          </p:sp>
          <p:sp>
            <p:nvSpPr>
              <p:cNvPr id="1049514" name="îṣḷïďé"/>
              <p:cNvSpPr/>
              <p:nvPr/>
            </p:nvSpPr>
            <p:spPr bwMode="auto">
              <a:xfrm>
                <a:off x="1779484" y="2288972"/>
                <a:ext cx="1336675" cy="1338263"/>
              </a:xfrm>
              <a:prstGeom prst="ellipse">
                <a:avLst/>
              </a:prstGeom>
              <a:noFill/>
              <a:ln w="9525" cap="flat">
                <a:solidFill>
                  <a:srgbClr val="F2C68E"/>
                </a:solidFill>
                <a:prstDash val="solid"/>
                <a:miter lim="800000"/>
              </a:ln>
            </p:spPr>
            <p:txBody>
              <a:bodyPr anchor="ctr"/>
              <a:lstStyle/>
              <a:p>
                <a:pPr algn="ctr"/>
                <a:endParaRPr sz="1350"/>
              </a:p>
            </p:txBody>
          </p:sp>
        </p:grpSp>
        <p:grpSp>
          <p:nvGrpSpPr>
            <p:cNvPr id="200" name="组合 237"/>
            <p:cNvGrpSpPr/>
            <p:nvPr/>
          </p:nvGrpSpPr>
          <p:grpSpPr>
            <a:xfrm>
              <a:off x="5804581" y="657875"/>
              <a:ext cx="582837" cy="600621"/>
              <a:chOff x="1641372" y="4491628"/>
              <a:chExt cx="1612900" cy="1662113"/>
            </a:xfrm>
            <a:solidFill>
              <a:srgbClr val="F2C68E"/>
            </a:solidFill>
          </p:grpSpPr>
          <p:sp>
            <p:nvSpPr>
              <p:cNvPr id="1049515"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516"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517"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518"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519"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520"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521"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522"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523"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524"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525"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526"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527"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528"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529"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530"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531"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532"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533"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534"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535"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536"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537"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538"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539"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540"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541"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542"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543"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544"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545"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546"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547"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548"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549"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550"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551"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552"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553"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554"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555"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556"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557"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558"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559"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560"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561"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562"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563"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564"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565"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566"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567"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568"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569"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570"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571"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grpSp>
        <p:nvGrpSpPr>
          <p:cNvPr id="201" name="组合 297"/>
          <p:cNvGrpSpPr/>
          <p:nvPr userDrawn="1"/>
        </p:nvGrpSpPr>
        <p:grpSpPr>
          <a:xfrm>
            <a:off x="3989822" y="1457555"/>
            <a:ext cx="1164357" cy="320434"/>
            <a:chOff x="5180266" y="4756740"/>
            <a:chExt cx="5753100" cy="1187451"/>
          </a:xfrm>
          <a:solidFill>
            <a:srgbClr val="F2C68E"/>
          </a:solidFill>
        </p:grpSpPr>
        <p:sp>
          <p:nvSpPr>
            <p:cNvPr id="1049572"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ctr"/>
              <a:endParaRPr sz="1350"/>
            </a:p>
          </p:txBody>
        </p:sp>
        <p:sp>
          <p:nvSpPr>
            <p:cNvPr id="1049573"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ctr"/>
              <a:endParaRPr sz="1350"/>
            </a:p>
          </p:txBody>
        </p:sp>
        <p:sp>
          <p:nvSpPr>
            <p:cNvPr id="1049574"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ctr"/>
              <a:endParaRPr sz="1350"/>
            </a:p>
          </p:txBody>
        </p:sp>
        <p:sp>
          <p:nvSpPr>
            <p:cNvPr id="1049575"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ctr"/>
              <a:endParaRPr sz="1350"/>
            </a:p>
          </p:txBody>
        </p:sp>
        <p:sp>
          <p:nvSpPr>
            <p:cNvPr id="1049576"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ctr"/>
              <a:endParaRPr sz="1350"/>
            </a:p>
          </p:txBody>
        </p:sp>
        <p:sp>
          <p:nvSpPr>
            <p:cNvPr id="1049577"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ctr"/>
              <a:endParaRPr sz="1350"/>
            </a:p>
          </p:txBody>
        </p:sp>
        <p:sp>
          <p:nvSpPr>
            <p:cNvPr id="1049578" name="ï$líḋé"/>
            <p:cNvSpPr/>
            <p:nvPr/>
          </p:nvSpPr>
          <p:spPr bwMode="auto">
            <a:xfrm>
              <a:off x="5596191" y="5675903"/>
              <a:ext cx="25400" cy="30163"/>
            </a:xfrm>
            <a:prstGeom prst="rect">
              <a:avLst/>
            </a:prstGeom>
            <a:grpFill/>
            <a:ln>
              <a:noFill/>
            </a:ln>
          </p:spPr>
          <p:txBody>
            <a:bodyPr anchor="ctr"/>
            <a:lstStyle/>
            <a:p>
              <a:pPr algn="ctr"/>
              <a:endParaRPr sz="1350"/>
            </a:p>
          </p:txBody>
        </p:sp>
        <p:sp>
          <p:nvSpPr>
            <p:cNvPr id="1049579" name="işḷíḓè"/>
            <p:cNvSpPr/>
            <p:nvPr/>
          </p:nvSpPr>
          <p:spPr bwMode="auto">
            <a:xfrm>
              <a:off x="5596191" y="5733053"/>
              <a:ext cx="25400" cy="149225"/>
            </a:xfrm>
            <a:prstGeom prst="rect">
              <a:avLst/>
            </a:prstGeom>
            <a:grpFill/>
            <a:ln>
              <a:noFill/>
            </a:ln>
          </p:spPr>
          <p:txBody>
            <a:bodyPr anchor="ctr"/>
            <a:lstStyle/>
            <a:p>
              <a:pPr algn="ctr"/>
              <a:endParaRPr sz="1350"/>
            </a:p>
          </p:txBody>
        </p:sp>
        <p:sp>
          <p:nvSpPr>
            <p:cNvPr id="1049580"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ctr"/>
              <a:endParaRPr sz="1350"/>
            </a:p>
          </p:txBody>
        </p:sp>
        <p:sp>
          <p:nvSpPr>
            <p:cNvPr id="1049581"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582"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ctr"/>
              <a:endParaRPr sz="1350"/>
            </a:p>
          </p:txBody>
        </p:sp>
        <p:sp>
          <p:nvSpPr>
            <p:cNvPr id="1049583"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ctr"/>
              <a:endParaRPr sz="1350"/>
            </a:p>
          </p:txBody>
        </p:sp>
        <p:sp>
          <p:nvSpPr>
            <p:cNvPr id="1049584" name="ïśļíḓe"/>
            <p:cNvSpPr/>
            <p:nvPr/>
          </p:nvSpPr>
          <p:spPr bwMode="auto">
            <a:xfrm>
              <a:off x="6205791" y="5675903"/>
              <a:ext cx="25400" cy="30163"/>
            </a:xfrm>
            <a:prstGeom prst="rect">
              <a:avLst/>
            </a:prstGeom>
            <a:grpFill/>
            <a:ln>
              <a:noFill/>
            </a:ln>
          </p:spPr>
          <p:txBody>
            <a:bodyPr anchor="ctr"/>
            <a:lstStyle/>
            <a:p>
              <a:pPr algn="ctr"/>
              <a:endParaRPr sz="1350"/>
            </a:p>
          </p:txBody>
        </p:sp>
        <p:sp>
          <p:nvSpPr>
            <p:cNvPr id="1049585" name="îṡľîdè"/>
            <p:cNvSpPr/>
            <p:nvPr/>
          </p:nvSpPr>
          <p:spPr bwMode="auto">
            <a:xfrm>
              <a:off x="6205791" y="5733053"/>
              <a:ext cx="25400" cy="149225"/>
            </a:xfrm>
            <a:prstGeom prst="rect">
              <a:avLst/>
            </a:prstGeom>
            <a:grpFill/>
            <a:ln>
              <a:noFill/>
            </a:ln>
          </p:spPr>
          <p:txBody>
            <a:bodyPr anchor="ctr"/>
            <a:lstStyle/>
            <a:p>
              <a:pPr algn="ctr"/>
              <a:endParaRPr sz="1350"/>
            </a:p>
          </p:txBody>
        </p:sp>
        <p:sp>
          <p:nvSpPr>
            <p:cNvPr id="1049586"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ctr"/>
              <a:endParaRPr sz="1350"/>
            </a:p>
          </p:txBody>
        </p:sp>
        <p:sp>
          <p:nvSpPr>
            <p:cNvPr id="1049587"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ctr"/>
              <a:endParaRPr sz="1350"/>
            </a:p>
          </p:txBody>
        </p:sp>
        <p:sp>
          <p:nvSpPr>
            <p:cNvPr id="1049588"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589"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ctr"/>
              <a:endParaRPr sz="1350"/>
            </a:p>
          </p:txBody>
        </p:sp>
        <p:sp>
          <p:nvSpPr>
            <p:cNvPr id="1049590"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ctr"/>
              <a:endParaRPr sz="1350"/>
            </a:p>
          </p:txBody>
        </p:sp>
        <p:sp>
          <p:nvSpPr>
            <p:cNvPr id="1049591"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592" name="íṥ1ïdê"/>
            <p:cNvSpPr/>
            <p:nvPr/>
          </p:nvSpPr>
          <p:spPr bwMode="auto">
            <a:xfrm>
              <a:off x="7234491" y="5675903"/>
              <a:ext cx="25400" cy="30163"/>
            </a:xfrm>
            <a:prstGeom prst="rect">
              <a:avLst/>
            </a:prstGeom>
            <a:grpFill/>
            <a:ln>
              <a:noFill/>
            </a:ln>
          </p:spPr>
          <p:txBody>
            <a:bodyPr anchor="ctr"/>
            <a:lstStyle/>
            <a:p>
              <a:pPr algn="ctr"/>
              <a:endParaRPr sz="1350"/>
            </a:p>
          </p:txBody>
        </p:sp>
        <p:sp>
          <p:nvSpPr>
            <p:cNvPr id="1049593" name="îṡ1îďé"/>
            <p:cNvSpPr/>
            <p:nvPr/>
          </p:nvSpPr>
          <p:spPr bwMode="auto">
            <a:xfrm>
              <a:off x="7234491" y="5733053"/>
              <a:ext cx="25400" cy="149225"/>
            </a:xfrm>
            <a:prstGeom prst="rect">
              <a:avLst/>
            </a:prstGeom>
            <a:grpFill/>
            <a:ln>
              <a:noFill/>
            </a:ln>
          </p:spPr>
          <p:txBody>
            <a:bodyPr anchor="ctr"/>
            <a:lstStyle/>
            <a:p>
              <a:pPr algn="ctr"/>
              <a:endParaRPr sz="1350"/>
            </a:p>
          </p:txBody>
        </p:sp>
        <p:sp>
          <p:nvSpPr>
            <p:cNvPr id="1049594"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595"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ctr"/>
              <a:endParaRPr sz="1350"/>
            </a:p>
          </p:txBody>
        </p:sp>
        <p:sp>
          <p:nvSpPr>
            <p:cNvPr id="1049596"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597"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ctr"/>
              <a:endParaRPr sz="1350"/>
            </a:p>
          </p:txBody>
        </p:sp>
        <p:sp>
          <p:nvSpPr>
            <p:cNvPr id="1049598"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ctr"/>
              <a:endParaRPr sz="1350"/>
            </a:p>
          </p:txBody>
        </p:sp>
        <p:sp>
          <p:nvSpPr>
            <p:cNvPr id="1049599"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sp>
          <p:nvSpPr>
            <p:cNvPr id="1049600"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ctr"/>
              <a:endParaRPr sz="1350"/>
            </a:p>
          </p:txBody>
        </p:sp>
        <p:sp>
          <p:nvSpPr>
            <p:cNvPr id="1049601"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ctr"/>
              <a:endParaRPr sz="1350"/>
            </a:p>
          </p:txBody>
        </p:sp>
        <p:sp>
          <p:nvSpPr>
            <p:cNvPr id="1049602"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603"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604"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ctr"/>
              <a:endParaRPr sz="1350"/>
            </a:p>
          </p:txBody>
        </p:sp>
        <p:sp>
          <p:nvSpPr>
            <p:cNvPr id="1049605"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ctr"/>
              <a:endParaRPr sz="1350"/>
            </a:p>
          </p:txBody>
        </p:sp>
        <p:sp>
          <p:nvSpPr>
            <p:cNvPr id="1049606"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607" name="îš1ïḋé"/>
            <p:cNvSpPr/>
            <p:nvPr/>
          </p:nvSpPr>
          <p:spPr bwMode="auto">
            <a:xfrm>
              <a:off x="9491916" y="5675903"/>
              <a:ext cx="25400" cy="206375"/>
            </a:xfrm>
            <a:prstGeom prst="rect">
              <a:avLst/>
            </a:prstGeom>
            <a:grpFill/>
            <a:ln>
              <a:noFill/>
            </a:ln>
          </p:spPr>
          <p:txBody>
            <a:bodyPr anchor="ctr"/>
            <a:lstStyle/>
            <a:p>
              <a:pPr algn="ctr"/>
              <a:endParaRPr sz="1350"/>
            </a:p>
          </p:txBody>
        </p:sp>
        <p:sp>
          <p:nvSpPr>
            <p:cNvPr id="1049608"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609"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ctr"/>
              <a:endParaRPr sz="1350"/>
            </a:p>
          </p:txBody>
        </p:sp>
        <p:sp>
          <p:nvSpPr>
            <p:cNvPr id="1049610"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ctr"/>
              <a:endParaRPr sz="1350"/>
            </a:p>
          </p:txBody>
        </p:sp>
        <p:sp>
          <p:nvSpPr>
            <p:cNvPr id="1049611"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ctr"/>
              <a:endParaRPr sz="1350"/>
            </a:p>
          </p:txBody>
        </p:sp>
        <p:sp>
          <p:nvSpPr>
            <p:cNvPr id="1049612"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613" name="í$lidè"/>
            <p:cNvSpPr/>
            <p:nvPr/>
          </p:nvSpPr>
          <p:spPr bwMode="auto">
            <a:xfrm>
              <a:off x="10457116" y="5675903"/>
              <a:ext cx="25400" cy="30163"/>
            </a:xfrm>
            <a:prstGeom prst="rect">
              <a:avLst/>
            </a:prstGeom>
            <a:grpFill/>
            <a:ln>
              <a:noFill/>
            </a:ln>
          </p:spPr>
          <p:txBody>
            <a:bodyPr anchor="ctr"/>
            <a:lstStyle/>
            <a:p>
              <a:pPr algn="ctr"/>
              <a:endParaRPr sz="1350"/>
            </a:p>
          </p:txBody>
        </p:sp>
        <p:sp>
          <p:nvSpPr>
            <p:cNvPr id="1049614" name="iSļiḋé"/>
            <p:cNvSpPr/>
            <p:nvPr/>
          </p:nvSpPr>
          <p:spPr bwMode="auto">
            <a:xfrm>
              <a:off x="10457116" y="5733053"/>
              <a:ext cx="25400" cy="149225"/>
            </a:xfrm>
            <a:prstGeom prst="rect">
              <a:avLst/>
            </a:prstGeom>
            <a:grpFill/>
            <a:ln>
              <a:noFill/>
            </a:ln>
          </p:spPr>
          <p:txBody>
            <a:bodyPr anchor="ctr"/>
            <a:lstStyle/>
            <a:p>
              <a:pPr algn="ctr"/>
              <a:endParaRPr sz="1350"/>
            </a:p>
          </p:txBody>
        </p:sp>
        <p:sp>
          <p:nvSpPr>
            <p:cNvPr id="1049615" name="íṩḷïḑe"/>
            <p:cNvSpPr/>
            <p:nvPr/>
          </p:nvSpPr>
          <p:spPr bwMode="auto">
            <a:xfrm>
              <a:off x="10520616" y="5675903"/>
              <a:ext cx="25400" cy="30163"/>
            </a:xfrm>
            <a:prstGeom prst="rect">
              <a:avLst/>
            </a:prstGeom>
            <a:grpFill/>
            <a:ln>
              <a:noFill/>
            </a:ln>
          </p:spPr>
          <p:txBody>
            <a:bodyPr anchor="ctr"/>
            <a:lstStyle/>
            <a:p>
              <a:pPr algn="ctr"/>
              <a:endParaRPr sz="1350"/>
            </a:p>
          </p:txBody>
        </p:sp>
        <p:sp>
          <p:nvSpPr>
            <p:cNvPr id="1049616"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ctr"/>
              <a:endParaRPr sz="1350"/>
            </a:p>
          </p:txBody>
        </p:sp>
        <p:sp>
          <p:nvSpPr>
            <p:cNvPr id="1049617" name="íṩliḋé"/>
            <p:cNvSpPr/>
            <p:nvPr/>
          </p:nvSpPr>
          <p:spPr bwMode="auto">
            <a:xfrm>
              <a:off x="10585703" y="5675903"/>
              <a:ext cx="25400" cy="30163"/>
            </a:xfrm>
            <a:prstGeom prst="rect">
              <a:avLst/>
            </a:prstGeom>
            <a:grpFill/>
            <a:ln>
              <a:noFill/>
            </a:ln>
          </p:spPr>
          <p:txBody>
            <a:bodyPr anchor="ctr"/>
            <a:lstStyle/>
            <a:p>
              <a:pPr algn="ctr"/>
              <a:endParaRPr sz="1350"/>
            </a:p>
          </p:txBody>
        </p:sp>
        <p:sp>
          <p:nvSpPr>
            <p:cNvPr id="1049618" name="ísḷiďé"/>
            <p:cNvSpPr/>
            <p:nvPr/>
          </p:nvSpPr>
          <p:spPr bwMode="auto">
            <a:xfrm>
              <a:off x="10585703" y="5733053"/>
              <a:ext cx="25400" cy="149225"/>
            </a:xfrm>
            <a:prstGeom prst="rect">
              <a:avLst/>
            </a:prstGeom>
            <a:grpFill/>
            <a:ln>
              <a:noFill/>
            </a:ln>
          </p:spPr>
          <p:txBody>
            <a:bodyPr anchor="ctr"/>
            <a:lstStyle/>
            <a:p>
              <a:pPr algn="ctr"/>
              <a:endParaRPr sz="1350"/>
            </a:p>
          </p:txBody>
        </p:sp>
        <p:sp>
          <p:nvSpPr>
            <p:cNvPr id="1049619"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ctr"/>
              <a:endParaRPr sz="1350"/>
            </a:p>
          </p:txBody>
        </p:sp>
        <p:sp>
          <p:nvSpPr>
            <p:cNvPr id="1049620"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ctr"/>
              <a:endParaRPr sz="1350"/>
            </a:p>
          </p:txBody>
        </p:sp>
        <p:sp>
          <p:nvSpPr>
            <p:cNvPr id="1049621"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ctr"/>
              <a:endParaRPr sz="1350"/>
            </a:p>
          </p:txBody>
        </p:sp>
        <p:sp>
          <p:nvSpPr>
            <p:cNvPr id="1049622"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grpSp>
      <p:sp>
        <p:nvSpPr>
          <p:cNvPr id="1049623" name="文本框 117"/>
          <p:cNvSpPr txBox="1"/>
          <p:nvPr userDrawn="1"/>
        </p:nvSpPr>
        <p:spPr>
          <a:xfrm>
            <a:off x="4107180" y="6441440"/>
            <a:ext cx="929640" cy="252730"/>
          </a:xfrm>
          <a:prstGeom prst="rect">
            <a:avLst/>
          </a:prstGeom>
          <a:noFill/>
        </p:spPr>
        <p:txBody>
          <a:bodyPr wrap="square" rtlCol="0">
            <a:spAutoFit/>
          </a:bodyPr>
          <a:lstStyle/>
          <a:p>
            <a:pPr algn="ctr"/>
            <a:r>
              <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rPr>
              <a:t>求实鼎新</a:t>
            </a:r>
            <a:endPar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2097206" name="PA-图片 14"/>
          <p:cNvPicPr>
            <a:picLocks noChangeAspect="1"/>
          </p:cNvPicPr>
          <p:nvPr userDrawn="1">
            <p:custDataLst>
              <p:tags r:id="rId2"/>
            </p:custDataLst>
          </p:nvPr>
        </p:nvPicPr>
        <p:blipFill rotWithShape="1">
          <a:blip r:embed="rId3"/>
          <a:srcRect/>
          <a:stretch>
            <a:fillRect/>
          </a:stretch>
        </p:blipFill>
        <p:spPr>
          <a:xfrm>
            <a:off x="0" y="1"/>
            <a:ext cx="9144000" cy="3429000"/>
          </a:xfrm>
          <a:custGeom>
            <a:avLst/>
            <a:gdLst>
              <a:gd name="connsiteX0" fmla="*/ 0 w 12192000"/>
              <a:gd name="connsiteY0" fmla="*/ 0 h 3429001"/>
              <a:gd name="connsiteX1" fmla="*/ 12192000 w 12192000"/>
              <a:gd name="connsiteY1" fmla="*/ 0 h 3429001"/>
              <a:gd name="connsiteX2" fmla="*/ 12192000 w 12192000"/>
              <a:gd name="connsiteY2" fmla="*/ 2925589 h 3429001"/>
              <a:gd name="connsiteX3" fmla="*/ 12119571 w 12192000"/>
              <a:gd name="connsiteY3" fmla="*/ 2939984 h 3429001"/>
              <a:gd name="connsiteX4" fmla="*/ 6096001 w 12192000"/>
              <a:gd name="connsiteY4" fmla="*/ 3429001 h 3429001"/>
              <a:gd name="connsiteX5" fmla="*/ 72430 w 12192000"/>
              <a:gd name="connsiteY5" fmla="*/ 2939984 h 3429001"/>
              <a:gd name="connsiteX6" fmla="*/ 0 w 12192000"/>
              <a:gd name="connsiteY6" fmla="*/ 2925589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29001">
                <a:moveTo>
                  <a:pt x="0" y="0"/>
                </a:moveTo>
                <a:lnTo>
                  <a:pt x="12192000" y="0"/>
                </a:lnTo>
                <a:lnTo>
                  <a:pt x="12192000" y="2925589"/>
                </a:lnTo>
                <a:lnTo>
                  <a:pt x="12119571" y="2939984"/>
                </a:lnTo>
                <a:cubicBezTo>
                  <a:pt x="10400109" y="3248724"/>
                  <a:pt x="8327268" y="3429001"/>
                  <a:pt x="6096001" y="3429001"/>
                </a:cubicBezTo>
                <a:cubicBezTo>
                  <a:pt x="3864735" y="3429001"/>
                  <a:pt x="1791894" y="3248724"/>
                  <a:pt x="72430" y="2939984"/>
                </a:cubicBezTo>
                <a:lnTo>
                  <a:pt x="0" y="2925589"/>
                </a:lnTo>
                <a:close/>
              </a:path>
            </a:pathLst>
          </a:custGeom>
        </p:spPr>
      </p:pic>
      <p:sp>
        <p:nvSpPr>
          <p:cNvPr id="1049814" name="PA-椭圆 7"/>
          <p:cNvSpPr/>
          <p:nvPr userDrawn="1">
            <p:custDataLst>
              <p:tags r:id="rId4"/>
            </p:custDataLst>
          </p:nvPr>
        </p:nvSpPr>
        <p:spPr>
          <a:xfrm>
            <a:off x="-3508130" y="-2297723"/>
            <a:ext cx="16160261" cy="5726723"/>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214" name="组合 119"/>
          <p:cNvGrpSpPr/>
          <p:nvPr userDrawn="1"/>
        </p:nvGrpSpPr>
        <p:grpSpPr>
          <a:xfrm>
            <a:off x="4331279" y="636936"/>
            <a:ext cx="481443" cy="642498"/>
            <a:chOff x="5775038" y="636936"/>
            <a:chExt cx="641924" cy="642498"/>
          </a:xfrm>
        </p:grpSpPr>
        <p:grpSp>
          <p:nvGrpSpPr>
            <p:cNvPr id="215" name="组合 120"/>
            <p:cNvGrpSpPr/>
            <p:nvPr/>
          </p:nvGrpSpPr>
          <p:grpSpPr>
            <a:xfrm>
              <a:off x="5775038" y="636936"/>
              <a:ext cx="641924" cy="642498"/>
              <a:chOff x="1560409" y="2069897"/>
              <a:chExt cx="1776413" cy="1778000"/>
            </a:xfrm>
          </p:grpSpPr>
          <p:sp>
            <p:nvSpPr>
              <p:cNvPr id="1049815" name="îS1îḋé"/>
              <p:cNvSpPr/>
              <p:nvPr/>
            </p:nvSpPr>
            <p:spPr bwMode="auto">
              <a:xfrm>
                <a:off x="1560409" y="2069897"/>
                <a:ext cx="1776413" cy="1778000"/>
              </a:xfrm>
              <a:prstGeom prst="ellipse">
                <a:avLst/>
              </a:prstGeom>
              <a:noFill/>
              <a:ln w="15875" cap="flat">
                <a:solidFill>
                  <a:srgbClr val="F2C68E"/>
                </a:solidFill>
                <a:prstDash val="solid"/>
                <a:miter lim="800000"/>
              </a:ln>
            </p:spPr>
            <p:txBody>
              <a:bodyPr anchor="ctr"/>
              <a:lstStyle/>
              <a:p>
                <a:pPr algn="ctr"/>
                <a:endParaRPr sz="1350"/>
              </a:p>
            </p:txBody>
          </p:sp>
          <p:sp>
            <p:nvSpPr>
              <p:cNvPr id="1049816" name="îṣḷïďé"/>
              <p:cNvSpPr/>
              <p:nvPr/>
            </p:nvSpPr>
            <p:spPr bwMode="auto">
              <a:xfrm>
                <a:off x="1779484" y="2288972"/>
                <a:ext cx="1336675" cy="1338263"/>
              </a:xfrm>
              <a:prstGeom prst="ellipse">
                <a:avLst/>
              </a:prstGeom>
              <a:noFill/>
              <a:ln w="9525" cap="flat">
                <a:solidFill>
                  <a:srgbClr val="F2C68E"/>
                </a:solidFill>
                <a:prstDash val="solid"/>
                <a:miter lim="800000"/>
              </a:ln>
            </p:spPr>
            <p:txBody>
              <a:bodyPr anchor="ctr"/>
              <a:lstStyle/>
              <a:p>
                <a:pPr algn="ctr"/>
                <a:endParaRPr sz="1350"/>
              </a:p>
            </p:txBody>
          </p:sp>
        </p:grpSp>
        <p:grpSp>
          <p:nvGrpSpPr>
            <p:cNvPr id="216" name="组合 121"/>
            <p:cNvGrpSpPr/>
            <p:nvPr/>
          </p:nvGrpSpPr>
          <p:grpSpPr>
            <a:xfrm>
              <a:off x="5804581" y="657875"/>
              <a:ext cx="582837" cy="600621"/>
              <a:chOff x="1641372" y="4491628"/>
              <a:chExt cx="1612900" cy="1662113"/>
            </a:xfrm>
            <a:solidFill>
              <a:srgbClr val="F2C68E"/>
            </a:solidFill>
          </p:grpSpPr>
          <p:sp>
            <p:nvSpPr>
              <p:cNvPr id="1049817"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818"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819"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820"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821"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822"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823"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824"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825"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826"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827"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828"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829"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830"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831"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832"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833"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834"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835"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836"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837"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838"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839"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840"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841"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842"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843"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844"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845"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846"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847"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848"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849"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850"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851"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852"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853"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854"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855"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856"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857"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858"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859"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860"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861"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862"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863"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864"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865"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866"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867"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868"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869"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870"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871"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872"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873"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grpSp>
        <p:nvGrpSpPr>
          <p:cNvPr id="217" name="组合 181"/>
          <p:cNvGrpSpPr/>
          <p:nvPr userDrawn="1"/>
        </p:nvGrpSpPr>
        <p:grpSpPr>
          <a:xfrm>
            <a:off x="3989822" y="1457555"/>
            <a:ext cx="1164357" cy="320434"/>
            <a:chOff x="5180266" y="4756740"/>
            <a:chExt cx="5753100" cy="1187451"/>
          </a:xfrm>
          <a:solidFill>
            <a:srgbClr val="F2C68E"/>
          </a:solidFill>
        </p:grpSpPr>
        <p:sp>
          <p:nvSpPr>
            <p:cNvPr id="1049874"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ctr"/>
              <a:endParaRPr sz="1350"/>
            </a:p>
          </p:txBody>
        </p:sp>
        <p:sp>
          <p:nvSpPr>
            <p:cNvPr id="1049875"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ctr"/>
              <a:endParaRPr sz="1350"/>
            </a:p>
          </p:txBody>
        </p:sp>
        <p:sp>
          <p:nvSpPr>
            <p:cNvPr id="1049876"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ctr"/>
              <a:endParaRPr sz="1350"/>
            </a:p>
          </p:txBody>
        </p:sp>
        <p:sp>
          <p:nvSpPr>
            <p:cNvPr id="1049877"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ctr"/>
              <a:endParaRPr sz="1350"/>
            </a:p>
          </p:txBody>
        </p:sp>
        <p:sp>
          <p:nvSpPr>
            <p:cNvPr id="1049878"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ctr"/>
              <a:endParaRPr sz="1350"/>
            </a:p>
          </p:txBody>
        </p:sp>
        <p:sp>
          <p:nvSpPr>
            <p:cNvPr id="1049879"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ctr"/>
              <a:endParaRPr sz="1350"/>
            </a:p>
          </p:txBody>
        </p:sp>
        <p:sp>
          <p:nvSpPr>
            <p:cNvPr id="1049880" name="ï$líḋé"/>
            <p:cNvSpPr/>
            <p:nvPr/>
          </p:nvSpPr>
          <p:spPr bwMode="auto">
            <a:xfrm>
              <a:off x="5596191" y="5675903"/>
              <a:ext cx="25400" cy="30163"/>
            </a:xfrm>
            <a:prstGeom prst="rect">
              <a:avLst/>
            </a:prstGeom>
            <a:grpFill/>
            <a:ln>
              <a:noFill/>
            </a:ln>
          </p:spPr>
          <p:txBody>
            <a:bodyPr anchor="ctr"/>
            <a:lstStyle/>
            <a:p>
              <a:pPr algn="ctr"/>
              <a:endParaRPr sz="1350"/>
            </a:p>
          </p:txBody>
        </p:sp>
        <p:sp>
          <p:nvSpPr>
            <p:cNvPr id="1049881" name="işḷíḓè"/>
            <p:cNvSpPr/>
            <p:nvPr/>
          </p:nvSpPr>
          <p:spPr bwMode="auto">
            <a:xfrm>
              <a:off x="5596191" y="5733053"/>
              <a:ext cx="25400" cy="149225"/>
            </a:xfrm>
            <a:prstGeom prst="rect">
              <a:avLst/>
            </a:prstGeom>
            <a:grpFill/>
            <a:ln>
              <a:noFill/>
            </a:ln>
          </p:spPr>
          <p:txBody>
            <a:bodyPr anchor="ctr"/>
            <a:lstStyle/>
            <a:p>
              <a:pPr algn="ctr"/>
              <a:endParaRPr sz="1350"/>
            </a:p>
          </p:txBody>
        </p:sp>
        <p:sp>
          <p:nvSpPr>
            <p:cNvPr id="1049882"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ctr"/>
              <a:endParaRPr sz="1350"/>
            </a:p>
          </p:txBody>
        </p:sp>
        <p:sp>
          <p:nvSpPr>
            <p:cNvPr id="1049883"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884"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ctr"/>
              <a:endParaRPr sz="1350"/>
            </a:p>
          </p:txBody>
        </p:sp>
        <p:sp>
          <p:nvSpPr>
            <p:cNvPr id="1049885"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ctr"/>
              <a:endParaRPr sz="1350"/>
            </a:p>
          </p:txBody>
        </p:sp>
        <p:sp>
          <p:nvSpPr>
            <p:cNvPr id="1049886" name="ïśļíḓe"/>
            <p:cNvSpPr/>
            <p:nvPr/>
          </p:nvSpPr>
          <p:spPr bwMode="auto">
            <a:xfrm>
              <a:off x="6205791" y="5675903"/>
              <a:ext cx="25400" cy="30163"/>
            </a:xfrm>
            <a:prstGeom prst="rect">
              <a:avLst/>
            </a:prstGeom>
            <a:grpFill/>
            <a:ln>
              <a:noFill/>
            </a:ln>
          </p:spPr>
          <p:txBody>
            <a:bodyPr anchor="ctr"/>
            <a:lstStyle/>
            <a:p>
              <a:pPr algn="ctr"/>
              <a:endParaRPr sz="1350"/>
            </a:p>
          </p:txBody>
        </p:sp>
        <p:sp>
          <p:nvSpPr>
            <p:cNvPr id="1049887" name="îṡľîdè"/>
            <p:cNvSpPr/>
            <p:nvPr/>
          </p:nvSpPr>
          <p:spPr bwMode="auto">
            <a:xfrm>
              <a:off x="6205791" y="5733053"/>
              <a:ext cx="25400" cy="149225"/>
            </a:xfrm>
            <a:prstGeom prst="rect">
              <a:avLst/>
            </a:prstGeom>
            <a:grpFill/>
            <a:ln>
              <a:noFill/>
            </a:ln>
          </p:spPr>
          <p:txBody>
            <a:bodyPr anchor="ctr"/>
            <a:lstStyle/>
            <a:p>
              <a:pPr algn="ctr"/>
              <a:endParaRPr sz="1350"/>
            </a:p>
          </p:txBody>
        </p:sp>
        <p:sp>
          <p:nvSpPr>
            <p:cNvPr id="1049888"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ctr"/>
              <a:endParaRPr sz="1350"/>
            </a:p>
          </p:txBody>
        </p:sp>
        <p:sp>
          <p:nvSpPr>
            <p:cNvPr id="1049889"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ctr"/>
              <a:endParaRPr sz="1350"/>
            </a:p>
          </p:txBody>
        </p:sp>
        <p:sp>
          <p:nvSpPr>
            <p:cNvPr id="1049890"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891"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ctr"/>
              <a:endParaRPr sz="1350"/>
            </a:p>
          </p:txBody>
        </p:sp>
        <p:sp>
          <p:nvSpPr>
            <p:cNvPr id="1049892"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ctr"/>
              <a:endParaRPr sz="1350"/>
            </a:p>
          </p:txBody>
        </p:sp>
        <p:sp>
          <p:nvSpPr>
            <p:cNvPr id="1049893"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894" name="íṥ1ïdê"/>
            <p:cNvSpPr/>
            <p:nvPr/>
          </p:nvSpPr>
          <p:spPr bwMode="auto">
            <a:xfrm>
              <a:off x="7234491" y="5675903"/>
              <a:ext cx="25400" cy="30163"/>
            </a:xfrm>
            <a:prstGeom prst="rect">
              <a:avLst/>
            </a:prstGeom>
            <a:grpFill/>
            <a:ln>
              <a:noFill/>
            </a:ln>
          </p:spPr>
          <p:txBody>
            <a:bodyPr anchor="ctr"/>
            <a:lstStyle/>
            <a:p>
              <a:pPr algn="ctr"/>
              <a:endParaRPr sz="1350"/>
            </a:p>
          </p:txBody>
        </p:sp>
        <p:sp>
          <p:nvSpPr>
            <p:cNvPr id="1049895" name="îṡ1îďé"/>
            <p:cNvSpPr/>
            <p:nvPr/>
          </p:nvSpPr>
          <p:spPr bwMode="auto">
            <a:xfrm>
              <a:off x="7234491" y="5733053"/>
              <a:ext cx="25400" cy="149225"/>
            </a:xfrm>
            <a:prstGeom prst="rect">
              <a:avLst/>
            </a:prstGeom>
            <a:grpFill/>
            <a:ln>
              <a:noFill/>
            </a:ln>
          </p:spPr>
          <p:txBody>
            <a:bodyPr anchor="ctr"/>
            <a:lstStyle/>
            <a:p>
              <a:pPr algn="ctr"/>
              <a:endParaRPr sz="1350"/>
            </a:p>
          </p:txBody>
        </p:sp>
        <p:sp>
          <p:nvSpPr>
            <p:cNvPr id="1049896"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897"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ctr"/>
              <a:endParaRPr sz="1350"/>
            </a:p>
          </p:txBody>
        </p:sp>
        <p:sp>
          <p:nvSpPr>
            <p:cNvPr id="1049898"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899"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ctr"/>
              <a:endParaRPr sz="1350"/>
            </a:p>
          </p:txBody>
        </p:sp>
        <p:sp>
          <p:nvSpPr>
            <p:cNvPr id="1049900"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ctr"/>
              <a:endParaRPr sz="1350"/>
            </a:p>
          </p:txBody>
        </p:sp>
        <p:sp>
          <p:nvSpPr>
            <p:cNvPr id="1049901"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sp>
          <p:nvSpPr>
            <p:cNvPr id="1049902"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ctr"/>
              <a:endParaRPr sz="1350"/>
            </a:p>
          </p:txBody>
        </p:sp>
        <p:sp>
          <p:nvSpPr>
            <p:cNvPr id="1049903"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ctr"/>
              <a:endParaRPr sz="1350"/>
            </a:p>
          </p:txBody>
        </p:sp>
        <p:sp>
          <p:nvSpPr>
            <p:cNvPr id="1049904"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905"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906"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ctr"/>
              <a:endParaRPr sz="1350"/>
            </a:p>
          </p:txBody>
        </p:sp>
        <p:sp>
          <p:nvSpPr>
            <p:cNvPr id="1049907"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ctr"/>
              <a:endParaRPr sz="1350"/>
            </a:p>
          </p:txBody>
        </p:sp>
        <p:sp>
          <p:nvSpPr>
            <p:cNvPr id="1049908"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909" name="îš1ïḋé"/>
            <p:cNvSpPr/>
            <p:nvPr/>
          </p:nvSpPr>
          <p:spPr bwMode="auto">
            <a:xfrm>
              <a:off x="9491916" y="5675903"/>
              <a:ext cx="25400" cy="206375"/>
            </a:xfrm>
            <a:prstGeom prst="rect">
              <a:avLst/>
            </a:prstGeom>
            <a:grpFill/>
            <a:ln>
              <a:noFill/>
            </a:ln>
          </p:spPr>
          <p:txBody>
            <a:bodyPr anchor="ctr"/>
            <a:lstStyle/>
            <a:p>
              <a:pPr algn="ctr"/>
              <a:endParaRPr sz="1350"/>
            </a:p>
          </p:txBody>
        </p:sp>
        <p:sp>
          <p:nvSpPr>
            <p:cNvPr id="1049910"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911"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ctr"/>
              <a:endParaRPr sz="1350"/>
            </a:p>
          </p:txBody>
        </p:sp>
        <p:sp>
          <p:nvSpPr>
            <p:cNvPr id="1049912"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ctr"/>
              <a:endParaRPr sz="1350"/>
            </a:p>
          </p:txBody>
        </p:sp>
        <p:sp>
          <p:nvSpPr>
            <p:cNvPr id="1049913"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ctr"/>
              <a:endParaRPr sz="1350"/>
            </a:p>
          </p:txBody>
        </p:sp>
        <p:sp>
          <p:nvSpPr>
            <p:cNvPr id="1049914"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915" name="í$lidè"/>
            <p:cNvSpPr/>
            <p:nvPr/>
          </p:nvSpPr>
          <p:spPr bwMode="auto">
            <a:xfrm>
              <a:off x="10457116" y="5675903"/>
              <a:ext cx="25400" cy="30163"/>
            </a:xfrm>
            <a:prstGeom prst="rect">
              <a:avLst/>
            </a:prstGeom>
            <a:grpFill/>
            <a:ln>
              <a:noFill/>
            </a:ln>
          </p:spPr>
          <p:txBody>
            <a:bodyPr anchor="ctr"/>
            <a:lstStyle/>
            <a:p>
              <a:pPr algn="ctr"/>
              <a:endParaRPr sz="1350"/>
            </a:p>
          </p:txBody>
        </p:sp>
        <p:sp>
          <p:nvSpPr>
            <p:cNvPr id="1049916" name="iSļiḋé"/>
            <p:cNvSpPr/>
            <p:nvPr/>
          </p:nvSpPr>
          <p:spPr bwMode="auto">
            <a:xfrm>
              <a:off x="10457116" y="5733053"/>
              <a:ext cx="25400" cy="149225"/>
            </a:xfrm>
            <a:prstGeom prst="rect">
              <a:avLst/>
            </a:prstGeom>
            <a:grpFill/>
            <a:ln>
              <a:noFill/>
            </a:ln>
          </p:spPr>
          <p:txBody>
            <a:bodyPr anchor="ctr"/>
            <a:lstStyle/>
            <a:p>
              <a:pPr algn="ctr"/>
              <a:endParaRPr sz="1350"/>
            </a:p>
          </p:txBody>
        </p:sp>
        <p:sp>
          <p:nvSpPr>
            <p:cNvPr id="1049917" name="íṩḷïḑe"/>
            <p:cNvSpPr/>
            <p:nvPr/>
          </p:nvSpPr>
          <p:spPr bwMode="auto">
            <a:xfrm>
              <a:off x="10520616" y="5675903"/>
              <a:ext cx="25400" cy="30163"/>
            </a:xfrm>
            <a:prstGeom prst="rect">
              <a:avLst/>
            </a:prstGeom>
            <a:grpFill/>
            <a:ln>
              <a:noFill/>
            </a:ln>
          </p:spPr>
          <p:txBody>
            <a:bodyPr anchor="ctr"/>
            <a:lstStyle/>
            <a:p>
              <a:pPr algn="ctr"/>
              <a:endParaRPr sz="1350"/>
            </a:p>
          </p:txBody>
        </p:sp>
        <p:sp>
          <p:nvSpPr>
            <p:cNvPr id="1049918"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ctr"/>
              <a:endParaRPr sz="1350"/>
            </a:p>
          </p:txBody>
        </p:sp>
        <p:sp>
          <p:nvSpPr>
            <p:cNvPr id="1049919" name="íṩliḋé"/>
            <p:cNvSpPr/>
            <p:nvPr/>
          </p:nvSpPr>
          <p:spPr bwMode="auto">
            <a:xfrm>
              <a:off x="10585703" y="5675903"/>
              <a:ext cx="25400" cy="30163"/>
            </a:xfrm>
            <a:prstGeom prst="rect">
              <a:avLst/>
            </a:prstGeom>
            <a:grpFill/>
            <a:ln>
              <a:noFill/>
            </a:ln>
          </p:spPr>
          <p:txBody>
            <a:bodyPr anchor="ctr"/>
            <a:lstStyle/>
            <a:p>
              <a:pPr algn="ctr"/>
              <a:endParaRPr sz="1350"/>
            </a:p>
          </p:txBody>
        </p:sp>
        <p:sp>
          <p:nvSpPr>
            <p:cNvPr id="1049920" name="ísḷiďé"/>
            <p:cNvSpPr/>
            <p:nvPr/>
          </p:nvSpPr>
          <p:spPr bwMode="auto">
            <a:xfrm>
              <a:off x="10585703" y="5733053"/>
              <a:ext cx="25400" cy="149225"/>
            </a:xfrm>
            <a:prstGeom prst="rect">
              <a:avLst/>
            </a:prstGeom>
            <a:grpFill/>
            <a:ln>
              <a:noFill/>
            </a:ln>
          </p:spPr>
          <p:txBody>
            <a:bodyPr anchor="ctr"/>
            <a:lstStyle/>
            <a:p>
              <a:pPr algn="ctr"/>
              <a:endParaRPr sz="1350"/>
            </a:p>
          </p:txBody>
        </p:sp>
        <p:sp>
          <p:nvSpPr>
            <p:cNvPr id="1049921"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ctr"/>
              <a:endParaRPr sz="1350"/>
            </a:p>
          </p:txBody>
        </p:sp>
        <p:sp>
          <p:nvSpPr>
            <p:cNvPr id="1049922"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ctr"/>
              <a:endParaRPr sz="1350"/>
            </a:p>
          </p:txBody>
        </p:sp>
        <p:sp>
          <p:nvSpPr>
            <p:cNvPr id="1049923"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ctr"/>
              <a:endParaRPr sz="1350"/>
            </a:p>
          </p:txBody>
        </p:sp>
        <p:sp>
          <p:nvSpPr>
            <p:cNvPr id="1049924"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grpSp>
      <p:sp>
        <p:nvSpPr>
          <p:cNvPr id="1049925" name="文本框 117"/>
          <p:cNvSpPr txBox="1"/>
          <p:nvPr userDrawn="1"/>
        </p:nvSpPr>
        <p:spPr>
          <a:xfrm>
            <a:off x="4107180" y="6441440"/>
            <a:ext cx="929640" cy="252730"/>
          </a:xfrm>
          <a:prstGeom prst="rect">
            <a:avLst/>
          </a:prstGeom>
          <a:noFill/>
        </p:spPr>
        <p:txBody>
          <a:bodyPr wrap="square" rtlCol="0">
            <a:spAutoFit/>
          </a:bodyPr>
          <a:lstStyle/>
          <a:p>
            <a:pPr algn="ctr"/>
            <a:r>
              <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rPr>
              <a:t>求实鼎新</a:t>
            </a:r>
            <a:endPar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内容与标题">
    <p:spTree>
      <p:nvGrpSpPr>
        <p:cNvPr id="1" name=""/>
        <p:cNvGrpSpPr/>
        <p:nvPr/>
      </p:nvGrpSpPr>
      <p:grpSpPr>
        <a:xfrm>
          <a:off x="0" y="0"/>
          <a:ext cx="0" cy="0"/>
          <a:chOff x="0" y="0"/>
          <a:chExt cx="0" cy="0"/>
        </a:xfrm>
      </p:grpSpPr>
      <p:pic>
        <p:nvPicPr>
          <p:cNvPr id="2097202" name="PA-图片 14"/>
          <p:cNvPicPr>
            <a:picLocks noChangeAspect="1"/>
          </p:cNvPicPr>
          <p:nvPr userDrawn="1">
            <p:custDataLst>
              <p:tags r:id="rId2"/>
            </p:custDataLst>
          </p:nvPr>
        </p:nvPicPr>
        <p:blipFill rotWithShape="1">
          <a:blip r:embed="rId3"/>
          <a:srcRect/>
          <a:stretch>
            <a:fillRect/>
          </a:stretch>
        </p:blipFill>
        <p:spPr>
          <a:xfrm>
            <a:off x="0" y="1526"/>
            <a:ext cx="9144000" cy="3425951"/>
          </a:xfrm>
          <a:custGeom>
            <a:avLst/>
            <a:gdLst>
              <a:gd name="connsiteX0" fmla="*/ 0 w 12192000"/>
              <a:gd name="connsiteY0" fmla="*/ 0 h 3429001"/>
              <a:gd name="connsiteX1" fmla="*/ 12192000 w 12192000"/>
              <a:gd name="connsiteY1" fmla="*/ 0 h 3429001"/>
              <a:gd name="connsiteX2" fmla="*/ 12192000 w 12192000"/>
              <a:gd name="connsiteY2" fmla="*/ 2925589 h 3429001"/>
              <a:gd name="connsiteX3" fmla="*/ 12119571 w 12192000"/>
              <a:gd name="connsiteY3" fmla="*/ 2939984 h 3429001"/>
              <a:gd name="connsiteX4" fmla="*/ 6096001 w 12192000"/>
              <a:gd name="connsiteY4" fmla="*/ 3429001 h 3429001"/>
              <a:gd name="connsiteX5" fmla="*/ 72430 w 12192000"/>
              <a:gd name="connsiteY5" fmla="*/ 2939984 h 3429001"/>
              <a:gd name="connsiteX6" fmla="*/ 0 w 12192000"/>
              <a:gd name="connsiteY6" fmla="*/ 2925589 h 3429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92000" h="3429001">
                <a:moveTo>
                  <a:pt x="0" y="0"/>
                </a:moveTo>
                <a:lnTo>
                  <a:pt x="12192000" y="0"/>
                </a:lnTo>
                <a:lnTo>
                  <a:pt x="12192000" y="2925589"/>
                </a:lnTo>
                <a:lnTo>
                  <a:pt x="12119571" y="2939984"/>
                </a:lnTo>
                <a:cubicBezTo>
                  <a:pt x="10400109" y="3248724"/>
                  <a:pt x="8327268" y="3429001"/>
                  <a:pt x="6096001" y="3429001"/>
                </a:cubicBezTo>
                <a:cubicBezTo>
                  <a:pt x="3864735" y="3429001"/>
                  <a:pt x="1791894" y="3248724"/>
                  <a:pt x="72430" y="2939984"/>
                </a:cubicBezTo>
                <a:lnTo>
                  <a:pt x="0" y="2925589"/>
                </a:lnTo>
                <a:close/>
              </a:path>
            </a:pathLst>
          </a:custGeom>
        </p:spPr>
      </p:pic>
      <p:sp>
        <p:nvSpPr>
          <p:cNvPr id="1049387" name="PA-椭圆 7"/>
          <p:cNvSpPr/>
          <p:nvPr userDrawn="1">
            <p:custDataLst>
              <p:tags r:id="rId4"/>
            </p:custDataLst>
          </p:nvPr>
        </p:nvSpPr>
        <p:spPr>
          <a:xfrm>
            <a:off x="-3508130" y="-2297723"/>
            <a:ext cx="16160261" cy="5726723"/>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zh-CN" altLang="en-US" sz="1350" dirty="0"/>
          </a:p>
        </p:txBody>
      </p:sp>
      <p:grpSp>
        <p:nvGrpSpPr>
          <p:cNvPr id="191" name="组合 118"/>
          <p:cNvGrpSpPr/>
          <p:nvPr userDrawn="1"/>
        </p:nvGrpSpPr>
        <p:grpSpPr>
          <a:xfrm>
            <a:off x="4331279" y="636936"/>
            <a:ext cx="481443" cy="642498"/>
            <a:chOff x="5775038" y="636936"/>
            <a:chExt cx="641924" cy="642498"/>
          </a:xfrm>
        </p:grpSpPr>
        <p:grpSp>
          <p:nvGrpSpPr>
            <p:cNvPr id="192" name="组合 119"/>
            <p:cNvGrpSpPr/>
            <p:nvPr/>
          </p:nvGrpSpPr>
          <p:grpSpPr>
            <a:xfrm>
              <a:off x="5775038" y="636936"/>
              <a:ext cx="641924" cy="642498"/>
              <a:chOff x="1560409" y="2069897"/>
              <a:chExt cx="1776413" cy="1778000"/>
            </a:xfrm>
          </p:grpSpPr>
          <p:sp>
            <p:nvSpPr>
              <p:cNvPr id="1049388" name="îS1îḋé"/>
              <p:cNvSpPr/>
              <p:nvPr/>
            </p:nvSpPr>
            <p:spPr bwMode="auto">
              <a:xfrm>
                <a:off x="1560409" y="2069897"/>
                <a:ext cx="1776413" cy="1778000"/>
              </a:xfrm>
              <a:prstGeom prst="ellipse">
                <a:avLst/>
              </a:prstGeom>
              <a:noFill/>
              <a:ln w="15875" cap="flat">
                <a:solidFill>
                  <a:srgbClr val="F2C68E"/>
                </a:solidFill>
                <a:prstDash val="solid"/>
                <a:miter lim="800000"/>
              </a:ln>
            </p:spPr>
            <p:txBody>
              <a:bodyPr anchor="ctr"/>
              <a:lstStyle/>
              <a:p>
                <a:pPr algn="ctr"/>
                <a:endParaRPr sz="1350"/>
              </a:p>
            </p:txBody>
          </p:sp>
          <p:sp>
            <p:nvSpPr>
              <p:cNvPr id="1049389" name="îṣḷïďé"/>
              <p:cNvSpPr/>
              <p:nvPr/>
            </p:nvSpPr>
            <p:spPr bwMode="auto">
              <a:xfrm>
                <a:off x="1779484" y="2288972"/>
                <a:ext cx="1336675" cy="1338263"/>
              </a:xfrm>
              <a:prstGeom prst="ellipse">
                <a:avLst/>
              </a:prstGeom>
              <a:noFill/>
              <a:ln w="9525" cap="flat">
                <a:solidFill>
                  <a:srgbClr val="F2C68E"/>
                </a:solidFill>
                <a:prstDash val="solid"/>
                <a:miter lim="800000"/>
              </a:ln>
            </p:spPr>
            <p:txBody>
              <a:bodyPr anchor="ctr"/>
              <a:lstStyle/>
              <a:p>
                <a:pPr algn="ctr"/>
                <a:endParaRPr sz="1350"/>
              </a:p>
            </p:txBody>
          </p:sp>
        </p:grpSp>
        <p:grpSp>
          <p:nvGrpSpPr>
            <p:cNvPr id="193" name="组合 120"/>
            <p:cNvGrpSpPr/>
            <p:nvPr/>
          </p:nvGrpSpPr>
          <p:grpSpPr>
            <a:xfrm>
              <a:off x="5804581" y="657875"/>
              <a:ext cx="582837" cy="600621"/>
              <a:chOff x="1641372" y="4491628"/>
              <a:chExt cx="1612900" cy="1662113"/>
            </a:xfrm>
            <a:solidFill>
              <a:srgbClr val="F2C68E"/>
            </a:solidFill>
          </p:grpSpPr>
          <p:sp>
            <p:nvSpPr>
              <p:cNvPr id="1049390" name="ïś1íďê"/>
              <p:cNvSpPr/>
              <p:nvPr/>
            </p:nvSpPr>
            <p:spPr bwMode="auto">
              <a:xfrm>
                <a:off x="2889147" y="4701178"/>
                <a:ext cx="153988" cy="138113"/>
              </a:xfrm>
              <a:custGeom>
                <a:avLst/>
                <a:gdLst>
                  <a:gd name="T0" fmla="*/ 62 w 83"/>
                  <a:gd name="T1" fmla="*/ 8 h 75"/>
                  <a:gd name="T2" fmla="*/ 53 w 83"/>
                  <a:gd name="T3" fmla="*/ 10 h 75"/>
                  <a:gd name="T4" fmla="*/ 57 w 83"/>
                  <a:gd name="T5" fmla="*/ 0 h 75"/>
                  <a:gd name="T6" fmla="*/ 44 w 83"/>
                  <a:gd name="T7" fmla="*/ 21 h 75"/>
                  <a:gd name="T8" fmla="*/ 58 w 83"/>
                  <a:gd name="T9" fmla="*/ 11 h 75"/>
                  <a:gd name="T10" fmla="*/ 54 w 83"/>
                  <a:gd name="T11" fmla="*/ 18 h 75"/>
                  <a:gd name="T12" fmla="*/ 28 w 83"/>
                  <a:gd name="T13" fmla="*/ 18 h 75"/>
                  <a:gd name="T14" fmla="*/ 19 w 83"/>
                  <a:gd name="T15" fmla="*/ 17 h 75"/>
                  <a:gd name="T16" fmla="*/ 25 w 83"/>
                  <a:gd name="T17" fmla="*/ 12 h 75"/>
                  <a:gd name="T18" fmla="*/ 1 w 83"/>
                  <a:gd name="T19" fmla="*/ 30 h 75"/>
                  <a:gd name="T20" fmla="*/ 13 w 83"/>
                  <a:gd name="T21" fmla="*/ 24 h 75"/>
                  <a:gd name="T22" fmla="*/ 36 w 83"/>
                  <a:gd name="T23" fmla="*/ 28 h 75"/>
                  <a:gd name="T24" fmla="*/ 22 w 83"/>
                  <a:gd name="T25" fmla="*/ 35 h 75"/>
                  <a:gd name="T26" fmla="*/ 45 w 83"/>
                  <a:gd name="T27" fmla="*/ 41 h 75"/>
                  <a:gd name="T28" fmla="*/ 42 w 83"/>
                  <a:gd name="T29" fmla="*/ 41 h 75"/>
                  <a:gd name="T30" fmla="*/ 35 w 83"/>
                  <a:gd name="T31" fmla="*/ 40 h 75"/>
                  <a:gd name="T32" fmla="*/ 37 w 83"/>
                  <a:gd name="T33" fmla="*/ 45 h 75"/>
                  <a:gd name="T34" fmla="*/ 12 w 83"/>
                  <a:gd name="T35" fmla="*/ 34 h 75"/>
                  <a:gd name="T36" fmla="*/ 9 w 83"/>
                  <a:gd name="T37" fmla="*/ 35 h 75"/>
                  <a:gd name="T38" fmla="*/ 20 w 83"/>
                  <a:gd name="T39" fmla="*/ 64 h 75"/>
                  <a:gd name="T40" fmla="*/ 0 w 83"/>
                  <a:gd name="T41" fmla="*/ 57 h 75"/>
                  <a:gd name="T42" fmla="*/ 35 w 83"/>
                  <a:gd name="T43" fmla="*/ 58 h 75"/>
                  <a:gd name="T44" fmla="*/ 46 w 83"/>
                  <a:gd name="T45" fmla="*/ 57 h 75"/>
                  <a:gd name="T46" fmla="*/ 42 w 83"/>
                  <a:gd name="T47" fmla="*/ 48 h 75"/>
                  <a:gd name="T48" fmla="*/ 62 w 83"/>
                  <a:gd name="T49" fmla="*/ 57 h 75"/>
                  <a:gd name="T50" fmla="*/ 61 w 83"/>
                  <a:gd name="T51" fmla="*/ 35 h 75"/>
                  <a:gd name="T52" fmla="*/ 62 w 83"/>
                  <a:gd name="T53" fmla="*/ 34 h 75"/>
                  <a:gd name="T54" fmla="*/ 66 w 83"/>
                  <a:gd name="T55" fmla="*/ 16 h 75"/>
                  <a:gd name="T56" fmla="*/ 63 w 83"/>
                  <a:gd name="T57" fmla="*/ 44 h 75"/>
                  <a:gd name="T58" fmla="*/ 54 w 83"/>
                  <a:gd name="T59" fmla="*/ 32 h 75"/>
                  <a:gd name="T60" fmla="*/ 60 w 83"/>
                  <a:gd name="T61" fmla="*/ 27 h 75"/>
                  <a:gd name="T62" fmla="*/ 67 w 83"/>
                  <a:gd name="T63" fmla="*/ 18 h 75"/>
                  <a:gd name="T64" fmla="*/ 77 w 83"/>
                  <a:gd name="T65" fmla="*/ 23 h 75"/>
                  <a:gd name="T66" fmla="*/ 60 w 83"/>
                  <a:gd name="T67" fmla="*/ 2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75">
                    <a:moveTo>
                      <a:pt x="66" y="16"/>
                    </a:moveTo>
                    <a:cubicBezTo>
                      <a:pt x="65" y="13"/>
                      <a:pt x="63" y="11"/>
                      <a:pt x="62" y="8"/>
                    </a:cubicBezTo>
                    <a:cubicBezTo>
                      <a:pt x="59" y="9"/>
                      <a:pt x="57" y="9"/>
                      <a:pt x="54" y="10"/>
                    </a:cubicBezTo>
                    <a:cubicBezTo>
                      <a:pt x="54" y="10"/>
                      <a:pt x="53" y="10"/>
                      <a:pt x="53" y="10"/>
                    </a:cubicBezTo>
                    <a:cubicBezTo>
                      <a:pt x="54" y="7"/>
                      <a:pt x="57" y="6"/>
                      <a:pt x="59" y="3"/>
                    </a:cubicBezTo>
                    <a:cubicBezTo>
                      <a:pt x="58" y="2"/>
                      <a:pt x="58" y="1"/>
                      <a:pt x="57" y="0"/>
                    </a:cubicBezTo>
                    <a:cubicBezTo>
                      <a:pt x="48" y="1"/>
                      <a:pt x="37" y="9"/>
                      <a:pt x="42" y="19"/>
                    </a:cubicBezTo>
                    <a:cubicBezTo>
                      <a:pt x="42" y="19"/>
                      <a:pt x="43" y="20"/>
                      <a:pt x="44" y="21"/>
                    </a:cubicBezTo>
                    <a:cubicBezTo>
                      <a:pt x="47" y="19"/>
                      <a:pt x="48" y="15"/>
                      <a:pt x="51" y="14"/>
                    </a:cubicBezTo>
                    <a:cubicBezTo>
                      <a:pt x="53" y="13"/>
                      <a:pt x="55" y="13"/>
                      <a:pt x="58" y="11"/>
                    </a:cubicBezTo>
                    <a:cubicBezTo>
                      <a:pt x="58" y="11"/>
                      <a:pt x="59" y="11"/>
                      <a:pt x="59" y="11"/>
                    </a:cubicBezTo>
                    <a:cubicBezTo>
                      <a:pt x="57" y="14"/>
                      <a:pt x="56" y="16"/>
                      <a:pt x="54" y="18"/>
                    </a:cubicBezTo>
                    <a:cubicBezTo>
                      <a:pt x="54" y="21"/>
                      <a:pt x="55" y="24"/>
                      <a:pt x="54" y="27"/>
                    </a:cubicBezTo>
                    <a:cubicBezTo>
                      <a:pt x="54" y="27"/>
                      <a:pt x="30" y="18"/>
                      <a:pt x="28" y="18"/>
                    </a:cubicBezTo>
                    <a:cubicBezTo>
                      <a:pt x="25" y="17"/>
                      <a:pt x="22" y="17"/>
                      <a:pt x="20" y="17"/>
                    </a:cubicBezTo>
                    <a:cubicBezTo>
                      <a:pt x="19" y="17"/>
                      <a:pt x="19" y="17"/>
                      <a:pt x="19" y="17"/>
                    </a:cubicBezTo>
                    <a:cubicBezTo>
                      <a:pt x="22" y="15"/>
                      <a:pt x="23" y="15"/>
                      <a:pt x="25" y="13"/>
                    </a:cubicBezTo>
                    <a:cubicBezTo>
                      <a:pt x="25" y="12"/>
                      <a:pt x="25" y="12"/>
                      <a:pt x="25" y="12"/>
                    </a:cubicBezTo>
                    <a:cubicBezTo>
                      <a:pt x="18" y="12"/>
                      <a:pt x="11" y="16"/>
                      <a:pt x="4" y="18"/>
                    </a:cubicBezTo>
                    <a:cubicBezTo>
                      <a:pt x="0" y="22"/>
                      <a:pt x="0" y="25"/>
                      <a:pt x="1" y="30"/>
                    </a:cubicBezTo>
                    <a:cubicBezTo>
                      <a:pt x="3" y="31"/>
                      <a:pt x="3" y="31"/>
                      <a:pt x="3" y="31"/>
                    </a:cubicBezTo>
                    <a:cubicBezTo>
                      <a:pt x="6" y="29"/>
                      <a:pt x="9" y="26"/>
                      <a:pt x="13" y="24"/>
                    </a:cubicBezTo>
                    <a:cubicBezTo>
                      <a:pt x="19" y="20"/>
                      <a:pt x="30" y="22"/>
                      <a:pt x="37" y="27"/>
                    </a:cubicBezTo>
                    <a:cubicBezTo>
                      <a:pt x="37" y="28"/>
                      <a:pt x="36" y="28"/>
                      <a:pt x="36" y="28"/>
                    </a:cubicBezTo>
                    <a:cubicBezTo>
                      <a:pt x="31" y="29"/>
                      <a:pt x="28" y="28"/>
                      <a:pt x="22" y="32"/>
                    </a:cubicBezTo>
                    <a:cubicBezTo>
                      <a:pt x="22" y="33"/>
                      <a:pt x="22" y="34"/>
                      <a:pt x="22" y="35"/>
                    </a:cubicBezTo>
                    <a:cubicBezTo>
                      <a:pt x="22" y="37"/>
                      <a:pt x="22" y="37"/>
                      <a:pt x="24" y="39"/>
                    </a:cubicBezTo>
                    <a:cubicBezTo>
                      <a:pt x="31" y="37"/>
                      <a:pt x="37" y="36"/>
                      <a:pt x="45" y="41"/>
                    </a:cubicBezTo>
                    <a:cubicBezTo>
                      <a:pt x="44" y="41"/>
                      <a:pt x="44" y="41"/>
                      <a:pt x="44" y="41"/>
                    </a:cubicBezTo>
                    <a:cubicBezTo>
                      <a:pt x="43" y="41"/>
                      <a:pt x="42" y="41"/>
                      <a:pt x="42" y="41"/>
                    </a:cubicBezTo>
                    <a:cubicBezTo>
                      <a:pt x="41" y="40"/>
                      <a:pt x="40" y="39"/>
                      <a:pt x="39" y="39"/>
                    </a:cubicBezTo>
                    <a:cubicBezTo>
                      <a:pt x="37" y="41"/>
                      <a:pt x="37" y="41"/>
                      <a:pt x="35" y="40"/>
                    </a:cubicBezTo>
                    <a:cubicBezTo>
                      <a:pt x="35" y="40"/>
                      <a:pt x="34" y="41"/>
                      <a:pt x="34" y="41"/>
                    </a:cubicBezTo>
                    <a:cubicBezTo>
                      <a:pt x="35" y="43"/>
                      <a:pt x="35" y="43"/>
                      <a:pt x="37" y="45"/>
                    </a:cubicBezTo>
                    <a:cubicBezTo>
                      <a:pt x="36" y="46"/>
                      <a:pt x="36" y="47"/>
                      <a:pt x="35" y="48"/>
                    </a:cubicBezTo>
                    <a:cubicBezTo>
                      <a:pt x="27" y="44"/>
                      <a:pt x="20" y="40"/>
                      <a:pt x="12" y="34"/>
                    </a:cubicBezTo>
                    <a:cubicBezTo>
                      <a:pt x="11" y="34"/>
                      <a:pt x="11" y="34"/>
                      <a:pt x="10" y="34"/>
                    </a:cubicBezTo>
                    <a:cubicBezTo>
                      <a:pt x="9" y="34"/>
                      <a:pt x="9" y="35"/>
                      <a:pt x="9" y="35"/>
                    </a:cubicBezTo>
                    <a:cubicBezTo>
                      <a:pt x="11" y="55"/>
                      <a:pt x="20" y="44"/>
                      <a:pt x="31" y="54"/>
                    </a:cubicBezTo>
                    <a:cubicBezTo>
                      <a:pt x="27" y="58"/>
                      <a:pt x="23" y="61"/>
                      <a:pt x="20" y="64"/>
                    </a:cubicBezTo>
                    <a:cubicBezTo>
                      <a:pt x="15" y="63"/>
                      <a:pt x="6" y="55"/>
                      <a:pt x="1" y="56"/>
                    </a:cubicBezTo>
                    <a:cubicBezTo>
                      <a:pt x="1" y="56"/>
                      <a:pt x="1" y="56"/>
                      <a:pt x="0" y="57"/>
                    </a:cubicBezTo>
                    <a:cubicBezTo>
                      <a:pt x="2" y="62"/>
                      <a:pt x="7" y="67"/>
                      <a:pt x="9" y="72"/>
                    </a:cubicBezTo>
                    <a:cubicBezTo>
                      <a:pt x="17" y="75"/>
                      <a:pt x="26" y="66"/>
                      <a:pt x="35" y="58"/>
                    </a:cubicBezTo>
                    <a:cubicBezTo>
                      <a:pt x="37" y="60"/>
                      <a:pt x="39" y="63"/>
                      <a:pt x="42" y="65"/>
                    </a:cubicBezTo>
                    <a:cubicBezTo>
                      <a:pt x="46" y="63"/>
                      <a:pt x="46" y="60"/>
                      <a:pt x="46" y="57"/>
                    </a:cubicBezTo>
                    <a:cubicBezTo>
                      <a:pt x="45" y="54"/>
                      <a:pt x="43" y="53"/>
                      <a:pt x="40" y="50"/>
                    </a:cubicBezTo>
                    <a:cubicBezTo>
                      <a:pt x="41" y="49"/>
                      <a:pt x="42" y="48"/>
                      <a:pt x="42" y="48"/>
                    </a:cubicBezTo>
                    <a:cubicBezTo>
                      <a:pt x="46" y="48"/>
                      <a:pt x="49" y="48"/>
                      <a:pt x="53" y="46"/>
                    </a:cubicBezTo>
                    <a:cubicBezTo>
                      <a:pt x="56" y="49"/>
                      <a:pt x="59" y="53"/>
                      <a:pt x="62" y="57"/>
                    </a:cubicBezTo>
                    <a:cubicBezTo>
                      <a:pt x="65" y="56"/>
                      <a:pt x="68" y="55"/>
                      <a:pt x="70" y="52"/>
                    </a:cubicBezTo>
                    <a:cubicBezTo>
                      <a:pt x="72" y="47"/>
                      <a:pt x="66" y="40"/>
                      <a:pt x="61" y="35"/>
                    </a:cubicBezTo>
                    <a:cubicBezTo>
                      <a:pt x="61" y="35"/>
                      <a:pt x="61" y="35"/>
                      <a:pt x="61" y="35"/>
                    </a:cubicBezTo>
                    <a:cubicBezTo>
                      <a:pt x="62" y="34"/>
                      <a:pt x="62" y="34"/>
                      <a:pt x="62" y="34"/>
                    </a:cubicBezTo>
                    <a:cubicBezTo>
                      <a:pt x="69" y="34"/>
                      <a:pt x="72" y="37"/>
                      <a:pt x="79" y="32"/>
                    </a:cubicBezTo>
                    <a:cubicBezTo>
                      <a:pt x="83" y="17"/>
                      <a:pt x="74" y="21"/>
                      <a:pt x="66" y="16"/>
                    </a:cubicBezTo>
                    <a:close/>
                    <a:moveTo>
                      <a:pt x="63" y="44"/>
                    </a:moveTo>
                    <a:cubicBezTo>
                      <a:pt x="63" y="44"/>
                      <a:pt x="63" y="44"/>
                      <a:pt x="63" y="44"/>
                    </a:cubicBezTo>
                    <a:cubicBezTo>
                      <a:pt x="55" y="42"/>
                      <a:pt x="46" y="34"/>
                      <a:pt x="38" y="32"/>
                    </a:cubicBezTo>
                    <a:cubicBezTo>
                      <a:pt x="43" y="28"/>
                      <a:pt x="48" y="31"/>
                      <a:pt x="54" y="32"/>
                    </a:cubicBezTo>
                    <a:cubicBezTo>
                      <a:pt x="57" y="36"/>
                      <a:pt x="60" y="40"/>
                      <a:pt x="63" y="44"/>
                    </a:cubicBezTo>
                    <a:close/>
                    <a:moveTo>
                      <a:pt x="60" y="27"/>
                    </a:moveTo>
                    <a:cubicBezTo>
                      <a:pt x="60" y="27"/>
                      <a:pt x="60" y="26"/>
                      <a:pt x="59" y="26"/>
                    </a:cubicBezTo>
                    <a:cubicBezTo>
                      <a:pt x="61" y="23"/>
                      <a:pt x="63" y="20"/>
                      <a:pt x="67" y="18"/>
                    </a:cubicBezTo>
                    <a:cubicBezTo>
                      <a:pt x="69" y="19"/>
                      <a:pt x="71" y="19"/>
                      <a:pt x="74" y="20"/>
                    </a:cubicBezTo>
                    <a:cubicBezTo>
                      <a:pt x="75" y="21"/>
                      <a:pt x="76" y="22"/>
                      <a:pt x="77" y="23"/>
                    </a:cubicBezTo>
                    <a:cubicBezTo>
                      <a:pt x="77" y="24"/>
                      <a:pt x="77" y="24"/>
                      <a:pt x="77" y="25"/>
                    </a:cubicBezTo>
                    <a:cubicBezTo>
                      <a:pt x="72" y="29"/>
                      <a:pt x="66" y="27"/>
                      <a:pt x="60" y="27"/>
                    </a:cubicBezTo>
                    <a:close/>
                  </a:path>
                </a:pathLst>
              </a:custGeom>
              <a:grpFill/>
              <a:ln>
                <a:noFill/>
              </a:ln>
            </p:spPr>
            <p:txBody>
              <a:bodyPr anchor="ctr"/>
              <a:lstStyle/>
              <a:p>
                <a:pPr algn="ctr"/>
                <a:endParaRPr sz="1350"/>
              </a:p>
            </p:txBody>
          </p:sp>
          <p:sp>
            <p:nvSpPr>
              <p:cNvPr id="1049391" name="ïṩḻîḓé"/>
              <p:cNvSpPr/>
              <p:nvPr/>
            </p:nvSpPr>
            <p:spPr bwMode="auto">
              <a:xfrm>
                <a:off x="2728809" y="4582115"/>
                <a:ext cx="101600" cy="147638"/>
              </a:xfrm>
              <a:custGeom>
                <a:avLst/>
                <a:gdLst>
                  <a:gd name="T0" fmla="*/ 47 w 55"/>
                  <a:gd name="T1" fmla="*/ 0 h 80"/>
                  <a:gd name="T2" fmla="*/ 49 w 55"/>
                  <a:gd name="T3" fmla="*/ 20 h 80"/>
                  <a:gd name="T4" fmla="*/ 51 w 55"/>
                  <a:gd name="T5" fmla="*/ 34 h 80"/>
                  <a:gd name="T6" fmla="*/ 28 w 55"/>
                  <a:gd name="T7" fmla="*/ 38 h 80"/>
                  <a:gd name="T8" fmla="*/ 41 w 55"/>
                  <a:gd name="T9" fmla="*/ 68 h 80"/>
                  <a:gd name="T10" fmla="*/ 25 w 55"/>
                  <a:gd name="T11" fmla="*/ 74 h 80"/>
                  <a:gd name="T12" fmla="*/ 26 w 55"/>
                  <a:gd name="T13" fmla="*/ 39 h 80"/>
                  <a:gd name="T14" fmla="*/ 23 w 55"/>
                  <a:gd name="T15" fmla="*/ 40 h 80"/>
                  <a:gd name="T16" fmla="*/ 7 w 55"/>
                  <a:gd name="T17" fmla="*/ 54 h 80"/>
                  <a:gd name="T18" fmla="*/ 0 w 55"/>
                  <a:gd name="T19" fmla="*/ 43 h 80"/>
                  <a:gd name="T20" fmla="*/ 14 w 55"/>
                  <a:gd name="T21" fmla="*/ 28 h 80"/>
                  <a:gd name="T22" fmla="*/ 6 w 55"/>
                  <a:gd name="T23" fmla="*/ 15 h 80"/>
                  <a:gd name="T24" fmla="*/ 7 w 55"/>
                  <a:gd name="T25" fmla="*/ 15 h 80"/>
                  <a:gd name="T26" fmla="*/ 26 w 55"/>
                  <a:gd name="T27" fmla="*/ 18 h 80"/>
                  <a:gd name="T28" fmla="*/ 47 w 55"/>
                  <a:gd name="T29" fmla="*/ 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5" h="80">
                    <a:moveTo>
                      <a:pt x="47" y="0"/>
                    </a:moveTo>
                    <a:cubicBezTo>
                      <a:pt x="55" y="7"/>
                      <a:pt x="49" y="11"/>
                      <a:pt x="49" y="20"/>
                    </a:cubicBezTo>
                    <a:cubicBezTo>
                      <a:pt x="49" y="25"/>
                      <a:pt x="55" y="25"/>
                      <a:pt x="51" y="34"/>
                    </a:cubicBezTo>
                    <a:cubicBezTo>
                      <a:pt x="44" y="37"/>
                      <a:pt x="34" y="32"/>
                      <a:pt x="28" y="38"/>
                    </a:cubicBezTo>
                    <a:cubicBezTo>
                      <a:pt x="38" y="44"/>
                      <a:pt x="45" y="59"/>
                      <a:pt x="41" y="68"/>
                    </a:cubicBezTo>
                    <a:cubicBezTo>
                      <a:pt x="39" y="74"/>
                      <a:pt x="28" y="80"/>
                      <a:pt x="25" y="74"/>
                    </a:cubicBezTo>
                    <a:cubicBezTo>
                      <a:pt x="19" y="62"/>
                      <a:pt x="39" y="55"/>
                      <a:pt x="26" y="39"/>
                    </a:cubicBezTo>
                    <a:cubicBezTo>
                      <a:pt x="25" y="39"/>
                      <a:pt x="25" y="39"/>
                      <a:pt x="23" y="40"/>
                    </a:cubicBezTo>
                    <a:cubicBezTo>
                      <a:pt x="17" y="44"/>
                      <a:pt x="14" y="52"/>
                      <a:pt x="7" y="54"/>
                    </a:cubicBezTo>
                    <a:cubicBezTo>
                      <a:pt x="2" y="51"/>
                      <a:pt x="2" y="48"/>
                      <a:pt x="0" y="43"/>
                    </a:cubicBezTo>
                    <a:cubicBezTo>
                      <a:pt x="3" y="39"/>
                      <a:pt x="14" y="30"/>
                      <a:pt x="14" y="28"/>
                    </a:cubicBezTo>
                    <a:cubicBezTo>
                      <a:pt x="14" y="25"/>
                      <a:pt x="7" y="19"/>
                      <a:pt x="6" y="15"/>
                    </a:cubicBezTo>
                    <a:cubicBezTo>
                      <a:pt x="6" y="15"/>
                      <a:pt x="7" y="15"/>
                      <a:pt x="7" y="15"/>
                    </a:cubicBezTo>
                    <a:cubicBezTo>
                      <a:pt x="13" y="15"/>
                      <a:pt x="20" y="18"/>
                      <a:pt x="26" y="18"/>
                    </a:cubicBezTo>
                    <a:cubicBezTo>
                      <a:pt x="34" y="17"/>
                      <a:pt x="41" y="5"/>
                      <a:pt x="47" y="0"/>
                    </a:cubicBezTo>
                    <a:close/>
                  </a:path>
                </a:pathLst>
              </a:custGeom>
              <a:grpFill/>
              <a:ln>
                <a:noFill/>
              </a:ln>
            </p:spPr>
            <p:txBody>
              <a:bodyPr anchor="ctr"/>
              <a:lstStyle/>
              <a:p>
                <a:pPr algn="ctr"/>
                <a:endParaRPr sz="1350"/>
              </a:p>
            </p:txBody>
          </p:sp>
          <p:sp>
            <p:nvSpPr>
              <p:cNvPr id="1049392" name="išḷïḓe"/>
              <p:cNvSpPr/>
              <p:nvPr/>
            </p:nvSpPr>
            <p:spPr bwMode="auto">
              <a:xfrm>
                <a:off x="2490684" y="4510678"/>
                <a:ext cx="144463" cy="160338"/>
              </a:xfrm>
              <a:custGeom>
                <a:avLst/>
                <a:gdLst>
                  <a:gd name="T0" fmla="*/ 55 w 78"/>
                  <a:gd name="T1" fmla="*/ 64 h 87"/>
                  <a:gd name="T2" fmla="*/ 62 w 78"/>
                  <a:gd name="T3" fmla="*/ 50 h 87"/>
                  <a:gd name="T4" fmla="*/ 54 w 78"/>
                  <a:gd name="T5" fmla="*/ 43 h 87"/>
                  <a:gd name="T6" fmla="*/ 69 w 78"/>
                  <a:gd name="T7" fmla="*/ 29 h 87"/>
                  <a:gd name="T8" fmla="*/ 67 w 78"/>
                  <a:gd name="T9" fmla="*/ 21 h 87"/>
                  <a:gd name="T10" fmla="*/ 70 w 78"/>
                  <a:gd name="T11" fmla="*/ 11 h 87"/>
                  <a:gd name="T12" fmla="*/ 69 w 78"/>
                  <a:gd name="T13" fmla="*/ 3 h 87"/>
                  <a:gd name="T14" fmla="*/ 64 w 78"/>
                  <a:gd name="T15" fmla="*/ 0 h 87"/>
                  <a:gd name="T16" fmla="*/ 63 w 78"/>
                  <a:gd name="T17" fmla="*/ 0 h 87"/>
                  <a:gd name="T18" fmla="*/ 63 w 78"/>
                  <a:gd name="T19" fmla="*/ 12 h 87"/>
                  <a:gd name="T20" fmla="*/ 42 w 78"/>
                  <a:gd name="T21" fmla="*/ 25 h 87"/>
                  <a:gd name="T22" fmla="*/ 42 w 78"/>
                  <a:gd name="T23" fmla="*/ 33 h 87"/>
                  <a:gd name="T24" fmla="*/ 33 w 78"/>
                  <a:gd name="T25" fmla="*/ 36 h 87"/>
                  <a:gd name="T26" fmla="*/ 39 w 78"/>
                  <a:gd name="T27" fmla="*/ 33 h 87"/>
                  <a:gd name="T28" fmla="*/ 39 w 78"/>
                  <a:gd name="T29" fmla="*/ 23 h 87"/>
                  <a:gd name="T30" fmla="*/ 36 w 78"/>
                  <a:gd name="T31" fmla="*/ 0 h 87"/>
                  <a:gd name="T32" fmla="*/ 36 w 78"/>
                  <a:gd name="T33" fmla="*/ 0 h 87"/>
                  <a:gd name="T34" fmla="*/ 36 w 78"/>
                  <a:gd name="T35" fmla="*/ 8 h 87"/>
                  <a:gd name="T36" fmla="*/ 30 w 78"/>
                  <a:gd name="T37" fmla="*/ 24 h 87"/>
                  <a:gd name="T38" fmla="*/ 1 w 78"/>
                  <a:gd name="T39" fmla="*/ 29 h 87"/>
                  <a:gd name="T40" fmla="*/ 0 w 78"/>
                  <a:gd name="T41" fmla="*/ 31 h 87"/>
                  <a:gd name="T42" fmla="*/ 18 w 78"/>
                  <a:gd name="T43" fmla="*/ 39 h 87"/>
                  <a:gd name="T44" fmla="*/ 25 w 78"/>
                  <a:gd name="T45" fmla="*/ 36 h 87"/>
                  <a:gd name="T46" fmla="*/ 25 w 78"/>
                  <a:gd name="T47" fmla="*/ 36 h 87"/>
                  <a:gd name="T48" fmla="*/ 3 w 78"/>
                  <a:gd name="T49" fmla="*/ 62 h 87"/>
                  <a:gd name="T50" fmla="*/ 5 w 78"/>
                  <a:gd name="T51" fmla="*/ 67 h 87"/>
                  <a:gd name="T52" fmla="*/ 12 w 78"/>
                  <a:gd name="T53" fmla="*/ 66 h 87"/>
                  <a:gd name="T54" fmla="*/ 22 w 78"/>
                  <a:gd name="T55" fmla="*/ 74 h 87"/>
                  <a:gd name="T56" fmla="*/ 25 w 78"/>
                  <a:gd name="T57" fmla="*/ 61 h 87"/>
                  <a:gd name="T58" fmla="*/ 30 w 78"/>
                  <a:gd name="T59" fmla="*/ 49 h 87"/>
                  <a:gd name="T60" fmla="*/ 48 w 78"/>
                  <a:gd name="T61" fmla="*/ 63 h 87"/>
                  <a:gd name="T62" fmla="*/ 24 w 78"/>
                  <a:gd name="T63" fmla="*/ 71 h 87"/>
                  <a:gd name="T64" fmla="*/ 48 w 78"/>
                  <a:gd name="T65" fmla="*/ 71 h 87"/>
                  <a:gd name="T66" fmla="*/ 51 w 78"/>
                  <a:gd name="T67" fmla="*/ 69 h 87"/>
                  <a:gd name="T68" fmla="*/ 77 w 78"/>
                  <a:gd name="T69" fmla="*/ 87 h 87"/>
                  <a:gd name="T70" fmla="*/ 78 w 78"/>
                  <a:gd name="T71" fmla="*/ 86 h 87"/>
                  <a:gd name="T72" fmla="*/ 55 w 78"/>
                  <a:gd name="T73" fmla="*/ 64 h 87"/>
                  <a:gd name="T74" fmla="*/ 15 w 78"/>
                  <a:gd name="T75" fmla="*/ 64 h 87"/>
                  <a:gd name="T76" fmla="*/ 15 w 78"/>
                  <a:gd name="T77" fmla="*/ 65 h 87"/>
                  <a:gd name="T78" fmla="*/ 11 w 78"/>
                  <a:gd name="T79" fmla="*/ 63 h 87"/>
                  <a:gd name="T80" fmla="*/ 12 w 78"/>
                  <a:gd name="T81" fmla="*/ 60 h 87"/>
                  <a:gd name="T82" fmla="*/ 15 w 78"/>
                  <a:gd name="T83" fmla="*/ 57 h 87"/>
                  <a:gd name="T84" fmla="*/ 17 w 78"/>
                  <a:gd name="T85" fmla="*/ 58 h 87"/>
                  <a:gd name="T86" fmla="*/ 15 w 78"/>
                  <a:gd name="T87" fmla="*/ 64 h 87"/>
                  <a:gd name="T88" fmla="*/ 32 w 78"/>
                  <a:gd name="T89" fmla="*/ 46 h 87"/>
                  <a:gd name="T90" fmla="*/ 44 w 78"/>
                  <a:gd name="T91" fmla="*/ 34 h 87"/>
                  <a:gd name="T92" fmla="*/ 52 w 78"/>
                  <a:gd name="T93" fmla="*/ 35 h 87"/>
                  <a:gd name="T94" fmla="*/ 46 w 78"/>
                  <a:gd name="T95" fmla="*/ 50 h 87"/>
                  <a:gd name="T96" fmla="*/ 48 w 78"/>
                  <a:gd name="T97" fmla="*/ 52 h 87"/>
                  <a:gd name="T98" fmla="*/ 56 w 78"/>
                  <a:gd name="T99" fmla="*/ 50 h 87"/>
                  <a:gd name="T100" fmla="*/ 52 w 78"/>
                  <a:gd name="T101" fmla="*/ 61 h 87"/>
                  <a:gd name="T102" fmla="*/ 32 w 78"/>
                  <a:gd name="T103" fmla="*/ 46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8" h="87">
                    <a:moveTo>
                      <a:pt x="55" y="64"/>
                    </a:moveTo>
                    <a:cubicBezTo>
                      <a:pt x="58" y="60"/>
                      <a:pt x="60" y="55"/>
                      <a:pt x="62" y="50"/>
                    </a:cubicBezTo>
                    <a:cubicBezTo>
                      <a:pt x="61" y="47"/>
                      <a:pt x="58" y="44"/>
                      <a:pt x="54" y="43"/>
                    </a:cubicBezTo>
                    <a:cubicBezTo>
                      <a:pt x="57" y="36"/>
                      <a:pt x="64" y="33"/>
                      <a:pt x="69" y="29"/>
                    </a:cubicBezTo>
                    <a:cubicBezTo>
                      <a:pt x="69" y="25"/>
                      <a:pt x="67" y="24"/>
                      <a:pt x="67" y="21"/>
                    </a:cubicBezTo>
                    <a:cubicBezTo>
                      <a:pt x="68" y="18"/>
                      <a:pt x="69" y="15"/>
                      <a:pt x="70" y="11"/>
                    </a:cubicBezTo>
                    <a:cubicBezTo>
                      <a:pt x="70" y="9"/>
                      <a:pt x="69" y="6"/>
                      <a:pt x="69" y="3"/>
                    </a:cubicBezTo>
                    <a:cubicBezTo>
                      <a:pt x="68" y="2"/>
                      <a:pt x="67" y="1"/>
                      <a:pt x="64" y="0"/>
                    </a:cubicBezTo>
                    <a:cubicBezTo>
                      <a:pt x="64" y="0"/>
                      <a:pt x="63" y="0"/>
                      <a:pt x="63" y="0"/>
                    </a:cubicBezTo>
                    <a:cubicBezTo>
                      <a:pt x="61" y="5"/>
                      <a:pt x="63" y="8"/>
                      <a:pt x="63" y="12"/>
                    </a:cubicBezTo>
                    <a:cubicBezTo>
                      <a:pt x="63" y="24"/>
                      <a:pt x="52" y="26"/>
                      <a:pt x="42" y="25"/>
                    </a:cubicBezTo>
                    <a:cubicBezTo>
                      <a:pt x="41" y="28"/>
                      <a:pt x="41" y="31"/>
                      <a:pt x="42" y="33"/>
                    </a:cubicBezTo>
                    <a:cubicBezTo>
                      <a:pt x="39" y="34"/>
                      <a:pt x="36" y="35"/>
                      <a:pt x="33" y="36"/>
                    </a:cubicBezTo>
                    <a:cubicBezTo>
                      <a:pt x="34" y="32"/>
                      <a:pt x="36" y="32"/>
                      <a:pt x="39" y="33"/>
                    </a:cubicBezTo>
                    <a:cubicBezTo>
                      <a:pt x="41" y="29"/>
                      <a:pt x="38" y="27"/>
                      <a:pt x="39" y="23"/>
                    </a:cubicBezTo>
                    <a:cubicBezTo>
                      <a:pt x="39" y="14"/>
                      <a:pt x="53" y="6"/>
                      <a:pt x="36" y="0"/>
                    </a:cubicBezTo>
                    <a:cubicBezTo>
                      <a:pt x="36" y="0"/>
                      <a:pt x="36" y="0"/>
                      <a:pt x="36" y="0"/>
                    </a:cubicBezTo>
                    <a:cubicBezTo>
                      <a:pt x="35" y="3"/>
                      <a:pt x="36" y="5"/>
                      <a:pt x="36" y="8"/>
                    </a:cubicBezTo>
                    <a:cubicBezTo>
                      <a:pt x="34" y="14"/>
                      <a:pt x="32" y="19"/>
                      <a:pt x="30" y="24"/>
                    </a:cubicBezTo>
                    <a:cubicBezTo>
                      <a:pt x="22" y="26"/>
                      <a:pt x="9" y="26"/>
                      <a:pt x="1" y="29"/>
                    </a:cubicBezTo>
                    <a:cubicBezTo>
                      <a:pt x="1" y="30"/>
                      <a:pt x="1" y="30"/>
                      <a:pt x="0" y="31"/>
                    </a:cubicBezTo>
                    <a:cubicBezTo>
                      <a:pt x="1" y="35"/>
                      <a:pt x="12" y="39"/>
                      <a:pt x="18" y="39"/>
                    </a:cubicBezTo>
                    <a:cubicBezTo>
                      <a:pt x="20" y="38"/>
                      <a:pt x="22" y="37"/>
                      <a:pt x="25" y="36"/>
                    </a:cubicBezTo>
                    <a:cubicBezTo>
                      <a:pt x="25" y="36"/>
                      <a:pt x="25" y="36"/>
                      <a:pt x="25" y="36"/>
                    </a:cubicBezTo>
                    <a:cubicBezTo>
                      <a:pt x="21" y="52"/>
                      <a:pt x="9" y="50"/>
                      <a:pt x="3" y="62"/>
                    </a:cubicBezTo>
                    <a:cubicBezTo>
                      <a:pt x="4" y="63"/>
                      <a:pt x="4" y="65"/>
                      <a:pt x="5" y="67"/>
                    </a:cubicBezTo>
                    <a:cubicBezTo>
                      <a:pt x="7" y="67"/>
                      <a:pt x="10" y="67"/>
                      <a:pt x="12" y="66"/>
                    </a:cubicBezTo>
                    <a:cubicBezTo>
                      <a:pt x="17" y="68"/>
                      <a:pt x="17" y="72"/>
                      <a:pt x="22" y="74"/>
                    </a:cubicBezTo>
                    <a:cubicBezTo>
                      <a:pt x="25" y="71"/>
                      <a:pt x="24" y="66"/>
                      <a:pt x="25" y="61"/>
                    </a:cubicBezTo>
                    <a:cubicBezTo>
                      <a:pt x="25" y="56"/>
                      <a:pt x="28" y="52"/>
                      <a:pt x="30" y="49"/>
                    </a:cubicBezTo>
                    <a:cubicBezTo>
                      <a:pt x="40" y="53"/>
                      <a:pt x="42" y="58"/>
                      <a:pt x="48" y="63"/>
                    </a:cubicBezTo>
                    <a:cubicBezTo>
                      <a:pt x="44" y="74"/>
                      <a:pt x="29" y="63"/>
                      <a:pt x="24" y="71"/>
                    </a:cubicBezTo>
                    <a:cubicBezTo>
                      <a:pt x="39" y="78"/>
                      <a:pt x="36" y="74"/>
                      <a:pt x="48" y="71"/>
                    </a:cubicBezTo>
                    <a:cubicBezTo>
                      <a:pt x="49" y="70"/>
                      <a:pt x="50" y="70"/>
                      <a:pt x="51" y="69"/>
                    </a:cubicBezTo>
                    <a:cubicBezTo>
                      <a:pt x="58" y="79"/>
                      <a:pt x="58" y="87"/>
                      <a:pt x="77" y="87"/>
                    </a:cubicBezTo>
                    <a:cubicBezTo>
                      <a:pt x="77" y="87"/>
                      <a:pt x="78" y="86"/>
                      <a:pt x="78" y="86"/>
                    </a:cubicBezTo>
                    <a:cubicBezTo>
                      <a:pt x="74" y="76"/>
                      <a:pt x="60" y="73"/>
                      <a:pt x="55" y="64"/>
                    </a:cubicBezTo>
                    <a:close/>
                    <a:moveTo>
                      <a:pt x="15" y="64"/>
                    </a:moveTo>
                    <a:cubicBezTo>
                      <a:pt x="15" y="65"/>
                      <a:pt x="15" y="65"/>
                      <a:pt x="15" y="65"/>
                    </a:cubicBezTo>
                    <a:cubicBezTo>
                      <a:pt x="14" y="64"/>
                      <a:pt x="13" y="64"/>
                      <a:pt x="11" y="63"/>
                    </a:cubicBezTo>
                    <a:cubicBezTo>
                      <a:pt x="11" y="62"/>
                      <a:pt x="12" y="61"/>
                      <a:pt x="12" y="60"/>
                    </a:cubicBezTo>
                    <a:cubicBezTo>
                      <a:pt x="13" y="59"/>
                      <a:pt x="14" y="58"/>
                      <a:pt x="15" y="57"/>
                    </a:cubicBezTo>
                    <a:cubicBezTo>
                      <a:pt x="16" y="57"/>
                      <a:pt x="16" y="58"/>
                      <a:pt x="17" y="58"/>
                    </a:cubicBezTo>
                    <a:cubicBezTo>
                      <a:pt x="16" y="60"/>
                      <a:pt x="16" y="62"/>
                      <a:pt x="15" y="64"/>
                    </a:cubicBezTo>
                    <a:close/>
                    <a:moveTo>
                      <a:pt x="32" y="46"/>
                    </a:moveTo>
                    <a:cubicBezTo>
                      <a:pt x="35" y="43"/>
                      <a:pt x="44" y="37"/>
                      <a:pt x="44" y="34"/>
                    </a:cubicBezTo>
                    <a:cubicBezTo>
                      <a:pt x="47" y="34"/>
                      <a:pt x="49" y="35"/>
                      <a:pt x="52" y="35"/>
                    </a:cubicBezTo>
                    <a:cubicBezTo>
                      <a:pt x="50" y="40"/>
                      <a:pt x="45" y="44"/>
                      <a:pt x="46" y="50"/>
                    </a:cubicBezTo>
                    <a:cubicBezTo>
                      <a:pt x="46" y="51"/>
                      <a:pt x="47" y="51"/>
                      <a:pt x="48" y="52"/>
                    </a:cubicBezTo>
                    <a:cubicBezTo>
                      <a:pt x="50" y="51"/>
                      <a:pt x="53" y="49"/>
                      <a:pt x="56" y="50"/>
                    </a:cubicBezTo>
                    <a:cubicBezTo>
                      <a:pt x="55" y="54"/>
                      <a:pt x="53" y="57"/>
                      <a:pt x="52" y="61"/>
                    </a:cubicBezTo>
                    <a:cubicBezTo>
                      <a:pt x="45" y="56"/>
                      <a:pt x="44" y="49"/>
                      <a:pt x="32" y="46"/>
                    </a:cubicBezTo>
                    <a:close/>
                  </a:path>
                </a:pathLst>
              </a:custGeom>
              <a:grpFill/>
              <a:ln>
                <a:noFill/>
              </a:ln>
            </p:spPr>
            <p:txBody>
              <a:bodyPr anchor="ctr"/>
              <a:lstStyle/>
              <a:p>
                <a:pPr algn="ctr"/>
                <a:endParaRPr sz="1350"/>
              </a:p>
            </p:txBody>
          </p:sp>
          <p:sp>
            <p:nvSpPr>
              <p:cNvPr id="1049393" name="ï$ľíḍe"/>
              <p:cNvSpPr/>
              <p:nvPr/>
            </p:nvSpPr>
            <p:spPr bwMode="auto">
              <a:xfrm>
                <a:off x="2255734" y="4491628"/>
                <a:ext cx="136525" cy="174625"/>
              </a:xfrm>
              <a:custGeom>
                <a:avLst/>
                <a:gdLst>
                  <a:gd name="T0" fmla="*/ 74 w 74"/>
                  <a:gd name="T1" fmla="*/ 41 h 94"/>
                  <a:gd name="T2" fmla="*/ 64 w 74"/>
                  <a:gd name="T3" fmla="*/ 35 h 94"/>
                  <a:gd name="T4" fmla="*/ 51 w 74"/>
                  <a:gd name="T5" fmla="*/ 5 h 94"/>
                  <a:gd name="T6" fmla="*/ 58 w 74"/>
                  <a:gd name="T7" fmla="*/ 39 h 94"/>
                  <a:gd name="T8" fmla="*/ 47 w 74"/>
                  <a:gd name="T9" fmla="*/ 47 h 94"/>
                  <a:gd name="T10" fmla="*/ 55 w 74"/>
                  <a:gd name="T11" fmla="*/ 34 h 94"/>
                  <a:gd name="T12" fmla="*/ 47 w 74"/>
                  <a:gd name="T13" fmla="*/ 29 h 94"/>
                  <a:gd name="T14" fmla="*/ 54 w 74"/>
                  <a:gd name="T15" fmla="*/ 22 h 94"/>
                  <a:gd name="T16" fmla="*/ 54 w 74"/>
                  <a:gd name="T17" fmla="*/ 20 h 94"/>
                  <a:gd name="T18" fmla="*/ 54 w 74"/>
                  <a:gd name="T19" fmla="*/ 19 h 94"/>
                  <a:gd name="T20" fmla="*/ 41 w 74"/>
                  <a:gd name="T21" fmla="*/ 19 h 94"/>
                  <a:gd name="T22" fmla="*/ 44 w 74"/>
                  <a:gd name="T23" fmla="*/ 22 h 94"/>
                  <a:gd name="T24" fmla="*/ 44 w 74"/>
                  <a:gd name="T25" fmla="*/ 32 h 94"/>
                  <a:gd name="T26" fmla="*/ 48 w 74"/>
                  <a:gd name="T27" fmla="*/ 37 h 94"/>
                  <a:gd name="T28" fmla="*/ 40 w 74"/>
                  <a:gd name="T29" fmla="*/ 58 h 94"/>
                  <a:gd name="T30" fmla="*/ 44 w 74"/>
                  <a:gd name="T31" fmla="*/ 61 h 94"/>
                  <a:gd name="T32" fmla="*/ 59 w 74"/>
                  <a:gd name="T33" fmla="*/ 46 h 94"/>
                  <a:gd name="T34" fmla="*/ 59 w 74"/>
                  <a:gd name="T35" fmla="*/ 46 h 94"/>
                  <a:gd name="T36" fmla="*/ 66 w 74"/>
                  <a:gd name="T37" fmla="*/ 93 h 94"/>
                  <a:gd name="T38" fmla="*/ 68 w 74"/>
                  <a:gd name="T39" fmla="*/ 93 h 94"/>
                  <a:gd name="T40" fmla="*/ 65 w 74"/>
                  <a:gd name="T41" fmla="*/ 42 h 94"/>
                  <a:gd name="T42" fmla="*/ 73 w 74"/>
                  <a:gd name="T43" fmla="*/ 41 h 94"/>
                  <a:gd name="T44" fmla="*/ 74 w 74"/>
                  <a:gd name="T45" fmla="*/ 41 h 94"/>
                  <a:gd name="T46" fmla="*/ 43 w 74"/>
                  <a:gd name="T47" fmla="*/ 42 h 94"/>
                  <a:gd name="T48" fmla="*/ 35 w 74"/>
                  <a:gd name="T49" fmla="*/ 48 h 94"/>
                  <a:gd name="T50" fmla="*/ 39 w 74"/>
                  <a:gd name="T51" fmla="*/ 38 h 94"/>
                  <a:gd name="T52" fmla="*/ 37 w 74"/>
                  <a:gd name="T53" fmla="*/ 29 h 94"/>
                  <a:gd name="T54" fmla="*/ 40 w 74"/>
                  <a:gd name="T55" fmla="*/ 27 h 94"/>
                  <a:gd name="T56" fmla="*/ 34 w 74"/>
                  <a:gd name="T57" fmla="*/ 16 h 94"/>
                  <a:gd name="T58" fmla="*/ 32 w 74"/>
                  <a:gd name="T59" fmla="*/ 15 h 94"/>
                  <a:gd name="T60" fmla="*/ 4 w 74"/>
                  <a:gd name="T61" fmla="*/ 46 h 94"/>
                  <a:gd name="T62" fmla="*/ 30 w 74"/>
                  <a:gd name="T63" fmla="*/ 29 h 94"/>
                  <a:gd name="T64" fmla="*/ 8 w 74"/>
                  <a:gd name="T65" fmla="*/ 52 h 94"/>
                  <a:gd name="T66" fmla="*/ 0 w 74"/>
                  <a:gd name="T67" fmla="*/ 56 h 94"/>
                  <a:gd name="T68" fmla="*/ 3 w 74"/>
                  <a:gd name="T69" fmla="*/ 61 h 94"/>
                  <a:gd name="T70" fmla="*/ 23 w 74"/>
                  <a:gd name="T71" fmla="*/ 54 h 94"/>
                  <a:gd name="T72" fmla="*/ 25 w 74"/>
                  <a:gd name="T73" fmla="*/ 53 h 94"/>
                  <a:gd name="T74" fmla="*/ 25 w 74"/>
                  <a:gd name="T75" fmla="*/ 53 h 94"/>
                  <a:gd name="T76" fmla="*/ 20 w 74"/>
                  <a:gd name="T77" fmla="*/ 72 h 94"/>
                  <a:gd name="T78" fmla="*/ 25 w 74"/>
                  <a:gd name="T79" fmla="*/ 76 h 94"/>
                  <a:gd name="T80" fmla="*/ 26 w 74"/>
                  <a:gd name="T81" fmla="*/ 76 h 94"/>
                  <a:gd name="T82" fmla="*/ 30 w 74"/>
                  <a:gd name="T83" fmla="*/ 67 h 94"/>
                  <a:gd name="T84" fmla="*/ 31 w 74"/>
                  <a:gd name="T85" fmla="*/ 66 h 94"/>
                  <a:gd name="T86" fmla="*/ 32 w 74"/>
                  <a:gd name="T87" fmla="*/ 75 h 94"/>
                  <a:gd name="T88" fmla="*/ 35 w 74"/>
                  <a:gd name="T89" fmla="*/ 76 h 94"/>
                  <a:gd name="T90" fmla="*/ 38 w 74"/>
                  <a:gd name="T91" fmla="*/ 76 h 94"/>
                  <a:gd name="T92" fmla="*/ 35 w 74"/>
                  <a:gd name="T93" fmla="*/ 61 h 94"/>
                  <a:gd name="T94" fmla="*/ 43 w 74"/>
                  <a:gd name="T95" fmla="*/ 4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4" h="94">
                    <a:moveTo>
                      <a:pt x="74" y="41"/>
                    </a:moveTo>
                    <a:cubicBezTo>
                      <a:pt x="73" y="36"/>
                      <a:pt x="70" y="34"/>
                      <a:pt x="64" y="35"/>
                    </a:cubicBezTo>
                    <a:cubicBezTo>
                      <a:pt x="63" y="24"/>
                      <a:pt x="67" y="0"/>
                      <a:pt x="51" y="5"/>
                    </a:cubicBezTo>
                    <a:cubicBezTo>
                      <a:pt x="50" y="9"/>
                      <a:pt x="61" y="31"/>
                      <a:pt x="58" y="39"/>
                    </a:cubicBezTo>
                    <a:cubicBezTo>
                      <a:pt x="58" y="39"/>
                      <a:pt x="47" y="47"/>
                      <a:pt x="47" y="47"/>
                    </a:cubicBezTo>
                    <a:cubicBezTo>
                      <a:pt x="48" y="41"/>
                      <a:pt x="53" y="39"/>
                      <a:pt x="55" y="34"/>
                    </a:cubicBezTo>
                    <a:cubicBezTo>
                      <a:pt x="56" y="30"/>
                      <a:pt x="49" y="31"/>
                      <a:pt x="47" y="29"/>
                    </a:cubicBezTo>
                    <a:cubicBezTo>
                      <a:pt x="48" y="26"/>
                      <a:pt x="51" y="23"/>
                      <a:pt x="54" y="22"/>
                    </a:cubicBezTo>
                    <a:cubicBezTo>
                      <a:pt x="54" y="21"/>
                      <a:pt x="54" y="21"/>
                      <a:pt x="54" y="20"/>
                    </a:cubicBezTo>
                    <a:cubicBezTo>
                      <a:pt x="54" y="20"/>
                      <a:pt x="54" y="19"/>
                      <a:pt x="54" y="19"/>
                    </a:cubicBezTo>
                    <a:cubicBezTo>
                      <a:pt x="50" y="17"/>
                      <a:pt x="45" y="17"/>
                      <a:pt x="41" y="19"/>
                    </a:cubicBezTo>
                    <a:cubicBezTo>
                      <a:pt x="41" y="22"/>
                      <a:pt x="42" y="22"/>
                      <a:pt x="44" y="22"/>
                    </a:cubicBezTo>
                    <a:cubicBezTo>
                      <a:pt x="44" y="26"/>
                      <a:pt x="44" y="29"/>
                      <a:pt x="44" y="32"/>
                    </a:cubicBezTo>
                    <a:cubicBezTo>
                      <a:pt x="45" y="34"/>
                      <a:pt x="47" y="35"/>
                      <a:pt x="48" y="37"/>
                    </a:cubicBezTo>
                    <a:cubicBezTo>
                      <a:pt x="46" y="41"/>
                      <a:pt x="35" y="51"/>
                      <a:pt x="40" y="58"/>
                    </a:cubicBezTo>
                    <a:cubicBezTo>
                      <a:pt x="41" y="60"/>
                      <a:pt x="42" y="60"/>
                      <a:pt x="44" y="61"/>
                    </a:cubicBezTo>
                    <a:cubicBezTo>
                      <a:pt x="49" y="55"/>
                      <a:pt x="51" y="50"/>
                      <a:pt x="59" y="46"/>
                    </a:cubicBezTo>
                    <a:cubicBezTo>
                      <a:pt x="59" y="46"/>
                      <a:pt x="59" y="46"/>
                      <a:pt x="59" y="46"/>
                    </a:cubicBezTo>
                    <a:cubicBezTo>
                      <a:pt x="61" y="60"/>
                      <a:pt x="59" y="83"/>
                      <a:pt x="66" y="93"/>
                    </a:cubicBezTo>
                    <a:cubicBezTo>
                      <a:pt x="67" y="94"/>
                      <a:pt x="67" y="93"/>
                      <a:pt x="68" y="93"/>
                    </a:cubicBezTo>
                    <a:cubicBezTo>
                      <a:pt x="68" y="78"/>
                      <a:pt x="67" y="60"/>
                      <a:pt x="65" y="42"/>
                    </a:cubicBezTo>
                    <a:cubicBezTo>
                      <a:pt x="68" y="42"/>
                      <a:pt x="72" y="42"/>
                      <a:pt x="73" y="41"/>
                    </a:cubicBezTo>
                    <a:cubicBezTo>
                      <a:pt x="74" y="41"/>
                      <a:pt x="74" y="41"/>
                      <a:pt x="74" y="41"/>
                    </a:cubicBezTo>
                    <a:close/>
                    <a:moveTo>
                      <a:pt x="43" y="42"/>
                    </a:moveTo>
                    <a:cubicBezTo>
                      <a:pt x="39" y="44"/>
                      <a:pt x="38" y="46"/>
                      <a:pt x="35" y="48"/>
                    </a:cubicBezTo>
                    <a:cubicBezTo>
                      <a:pt x="35" y="42"/>
                      <a:pt x="39" y="42"/>
                      <a:pt x="39" y="38"/>
                    </a:cubicBezTo>
                    <a:cubicBezTo>
                      <a:pt x="40" y="35"/>
                      <a:pt x="37" y="33"/>
                      <a:pt x="37" y="29"/>
                    </a:cubicBezTo>
                    <a:cubicBezTo>
                      <a:pt x="38" y="28"/>
                      <a:pt x="39" y="28"/>
                      <a:pt x="40" y="27"/>
                    </a:cubicBezTo>
                    <a:cubicBezTo>
                      <a:pt x="41" y="24"/>
                      <a:pt x="36" y="16"/>
                      <a:pt x="34" y="16"/>
                    </a:cubicBezTo>
                    <a:cubicBezTo>
                      <a:pt x="33" y="16"/>
                      <a:pt x="32" y="15"/>
                      <a:pt x="32" y="15"/>
                    </a:cubicBezTo>
                    <a:cubicBezTo>
                      <a:pt x="22" y="28"/>
                      <a:pt x="10" y="30"/>
                      <a:pt x="4" y="46"/>
                    </a:cubicBezTo>
                    <a:cubicBezTo>
                      <a:pt x="13" y="41"/>
                      <a:pt x="17" y="31"/>
                      <a:pt x="30" y="29"/>
                    </a:cubicBezTo>
                    <a:cubicBezTo>
                      <a:pt x="29" y="39"/>
                      <a:pt x="16" y="48"/>
                      <a:pt x="8" y="52"/>
                    </a:cubicBezTo>
                    <a:cubicBezTo>
                      <a:pt x="4" y="54"/>
                      <a:pt x="2" y="52"/>
                      <a:pt x="0" y="56"/>
                    </a:cubicBezTo>
                    <a:cubicBezTo>
                      <a:pt x="0" y="59"/>
                      <a:pt x="1" y="60"/>
                      <a:pt x="3" y="61"/>
                    </a:cubicBezTo>
                    <a:cubicBezTo>
                      <a:pt x="10" y="63"/>
                      <a:pt x="22" y="58"/>
                      <a:pt x="23" y="54"/>
                    </a:cubicBezTo>
                    <a:cubicBezTo>
                      <a:pt x="24" y="54"/>
                      <a:pt x="24" y="53"/>
                      <a:pt x="25" y="53"/>
                    </a:cubicBezTo>
                    <a:cubicBezTo>
                      <a:pt x="25" y="53"/>
                      <a:pt x="25" y="53"/>
                      <a:pt x="25" y="53"/>
                    </a:cubicBezTo>
                    <a:cubicBezTo>
                      <a:pt x="23" y="59"/>
                      <a:pt x="22" y="66"/>
                      <a:pt x="20" y="72"/>
                    </a:cubicBezTo>
                    <a:cubicBezTo>
                      <a:pt x="21" y="74"/>
                      <a:pt x="23" y="75"/>
                      <a:pt x="25" y="76"/>
                    </a:cubicBezTo>
                    <a:cubicBezTo>
                      <a:pt x="25" y="76"/>
                      <a:pt x="26" y="76"/>
                      <a:pt x="26" y="76"/>
                    </a:cubicBezTo>
                    <a:cubicBezTo>
                      <a:pt x="28" y="73"/>
                      <a:pt x="29" y="70"/>
                      <a:pt x="30" y="67"/>
                    </a:cubicBezTo>
                    <a:cubicBezTo>
                      <a:pt x="31" y="67"/>
                      <a:pt x="31" y="67"/>
                      <a:pt x="31" y="66"/>
                    </a:cubicBezTo>
                    <a:cubicBezTo>
                      <a:pt x="32" y="69"/>
                      <a:pt x="32" y="72"/>
                      <a:pt x="32" y="75"/>
                    </a:cubicBezTo>
                    <a:cubicBezTo>
                      <a:pt x="33" y="75"/>
                      <a:pt x="34" y="76"/>
                      <a:pt x="35" y="76"/>
                    </a:cubicBezTo>
                    <a:cubicBezTo>
                      <a:pt x="36" y="76"/>
                      <a:pt x="37" y="76"/>
                      <a:pt x="38" y="76"/>
                    </a:cubicBezTo>
                    <a:cubicBezTo>
                      <a:pt x="37" y="71"/>
                      <a:pt x="36" y="66"/>
                      <a:pt x="35" y="61"/>
                    </a:cubicBezTo>
                    <a:cubicBezTo>
                      <a:pt x="38" y="54"/>
                      <a:pt x="40" y="48"/>
                      <a:pt x="43" y="42"/>
                    </a:cubicBezTo>
                    <a:close/>
                  </a:path>
                </a:pathLst>
              </a:custGeom>
              <a:grpFill/>
              <a:ln>
                <a:noFill/>
              </a:ln>
            </p:spPr>
            <p:txBody>
              <a:bodyPr anchor="ctr"/>
              <a:lstStyle/>
              <a:p>
                <a:pPr algn="ctr"/>
                <a:endParaRPr sz="1350"/>
              </a:p>
            </p:txBody>
          </p:sp>
          <p:sp>
            <p:nvSpPr>
              <p:cNvPr id="1049394" name="î$ḻîḑe"/>
              <p:cNvSpPr/>
              <p:nvPr/>
            </p:nvSpPr>
            <p:spPr bwMode="auto">
              <a:xfrm>
                <a:off x="2055709" y="4566240"/>
                <a:ext cx="136525" cy="150813"/>
              </a:xfrm>
              <a:custGeom>
                <a:avLst/>
                <a:gdLst>
                  <a:gd name="T0" fmla="*/ 55 w 74"/>
                  <a:gd name="T1" fmla="*/ 53 h 82"/>
                  <a:gd name="T2" fmla="*/ 54 w 74"/>
                  <a:gd name="T3" fmla="*/ 51 h 82"/>
                  <a:gd name="T4" fmla="*/ 57 w 74"/>
                  <a:gd name="T5" fmla="*/ 49 h 82"/>
                  <a:gd name="T6" fmla="*/ 56 w 74"/>
                  <a:gd name="T7" fmla="*/ 45 h 82"/>
                  <a:gd name="T8" fmla="*/ 52 w 74"/>
                  <a:gd name="T9" fmla="*/ 45 h 82"/>
                  <a:gd name="T10" fmla="*/ 51 w 74"/>
                  <a:gd name="T11" fmla="*/ 44 h 82"/>
                  <a:gd name="T12" fmla="*/ 60 w 74"/>
                  <a:gd name="T13" fmla="*/ 32 h 82"/>
                  <a:gd name="T14" fmla="*/ 60 w 74"/>
                  <a:gd name="T15" fmla="*/ 30 h 82"/>
                  <a:gd name="T16" fmla="*/ 34 w 74"/>
                  <a:gd name="T17" fmla="*/ 38 h 82"/>
                  <a:gd name="T18" fmla="*/ 33 w 74"/>
                  <a:gd name="T19" fmla="*/ 38 h 82"/>
                  <a:gd name="T20" fmla="*/ 60 w 74"/>
                  <a:gd name="T21" fmla="*/ 16 h 82"/>
                  <a:gd name="T22" fmla="*/ 61 w 74"/>
                  <a:gd name="T23" fmla="*/ 10 h 82"/>
                  <a:gd name="T24" fmla="*/ 42 w 74"/>
                  <a:gd name="T25" fmla="*/ 11 h 82"/>
                  <a:gd name="T26" fmla="*/ 27 w 74"/>
                  <a:gd name="T27" fmla="*/ 0 h 82"/>
                  <a:gd name="T28" fmla="*/ 24 w 74"/>
                  <a:gd name="T29" fmla="*/ 0 h 82"/>
                  <a:gd name="T30" fmla="*/ 29 w 74"/>
                  <a:gd name="T31" fmla="*/ 21 h 82"/>
                  <a:gd name="T32" fmla="*/ 11 w 74"/>
                  <a:gd name="T33" fmla="*/ 39 h 82"/>
                  <a:gd name="T34" fmla="*/ 1 w 74"/>
                  <a:gd name="T35" fmla="*/ 44 h 82"/>
                  <a:gd name="T36" fmla="*/ 0 w 74"/>
                  <a:gd name="T37" fmla="*/ 47 h 82"/>
                  <a:gd name="T38" fmla="*/ 35 w 74"/>
                  <a:gd name="T39" fmla="*/ 26 h 82"/>
                  <a:gd name="T40" fmla="*/ 35 w 74"/>
                  <a:gd name="T41" fmla="*/ 26 h 82"/>
                  <a:gd name="T42" fmla="*/ 30 w 74"/>
                  <a:gd name="T43" fmla="*/ 48 h 82"/>
                  <a:gd name="T44" fmla="*/ 40 w 74"/>
                  <a:gd name="T45" fmla="*/ 57 h 82"/>
                  <a:gd name="T46" fmla="*/ 35 w 74"/>
                  <a:gd name="T47" fmla="*/ 78 h 82"/>
                  <a:gd name="T48" fmla="*/ 45 w 74"/>
                  <a:gd name="T49" fmla="*/ 82 h 82"/>
                  <a:gd name="T50" fmla="*/ 47 w 74"/>
                  <a:gd name="T51" fmla="*/ 80 h 82"/>
                  <a:gd name="T52" fmla="*/ 46 w 74"/>
                  <a:gd name="T53" fmla="*/ 67 h 82"/>
                  <a:gd name="T54" fmla="*/ 47 w 74"/>
                  <a:gd name="T55" fmla="*/ 66 h 82"/>
                  <a:gd name="T56" fmla="*/ 50 w 74"/>
                  <a:gd name="T57" fmla="*/ 73 h 82"/>
                  <a:gd name="T58" fmla="*/ 58 w 74"/>
                  <a:gd name="T59" fmla="*/ 79 h 82"/>
                  <a:gd name="T60" fmla="*/ 59 w 74"/>
                  <a:gd name="T61" fmla="*/ 79 h 82"/>
                  <a:gd name="T62" fmla="*/ 53 w 74"/>
                  <a:gd name="T63" fmla="*/ 57 h 82"/>
                  <a:gd name="T64" fmla="*/ 56 w 74"/>
                  <a:gd name="T65" fmla="*/ 55 h 82"/>
                  <a:gd name="T66" fmla="*/ 56 w 74"/>
                  <a:gd name="T67" fmla="*/ 55 h 82"/>
                  <a:gd name="T68" fmla="*/ 69 w 74"/>
                  <a:gd name="T69" fmla="*/ 69 h 82"/>
                  <a:gd name="T70" fmla="*/ 74 w 74"/>
                  <a:gd name="T71" fmla="*/ 64 h 82"/>
                  <a:gd name="T72" fmla="*/ 55 w 74"/>
                  <a:gd name="T73" fmla="*/ 53 h 82"/>
                  <a:gd name="T74" fmla="*/ 40 w 74"/>
                  <a:gd name="T75" fmla="*/ 46 h 82"/>
                  <a:gd name="T76" fmla="*/ 39 w 74"/>
                  <a:gd name="T77" fmla="*/ 46 h 82"/>
                  <a:gd name="T78" fmla="*/ 38 w 74"/>
                  <a:gd name="T79" fmla="*/ 46 h 82"/>
                  <a:gd name="T80" fmla="*/ 37 w 74"/>
                  <a:gd name="T81" fmla="*/ 44 h 82"/>
                  <a:gd name="T82" fmla="*/ 44 w 74"/>
                  <a:gd name="T83" fmla="*/ 36 h 82"/>
                  <a:gd name="T84" fmla="*/ 46 w 74"/>
                  <a:gd name="T85" fmla="*/ 35 h 82"/>
                  <a:gd name="T86" fmla="*/ 46 w 74"/>
                  <a:gd name="T87" fmla="*/ 35 h 82"/>
                  <a:gd name="T88" fmla="*/ 40 w 74"/>
                  <a:gd name="T89" fmla="*/ 46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 h="82">
                    <a:moveTo>
                      <a:pt x="55" y="53"/>
                    </a:moveTo>
                    <a:cubicBezTo>
                      <a:pt x="55" y="53"/>
                      <a:pt x="54" y="52"/>
                      <a:pt x="54" y="51"/>
                    </a:cubicBezTo>
                    <a:cubicBezTo>
                      <a:pt x="55" y="51"/>
                      <a:pt x="56" y="50"/>
                      <a:pt x="57" y="49"/>
                    </a:cubicBezTo>
                    <a:cubicBezTo>
                      <a:pt x="57" y="48"/>
                      <a:pt x="56" y="47"/>
                      <a:pt x="56" y="45"/>
                    </a:cubicBezTo>
                    <a:cubicBezTo>
                      <a:pt x="54" y="45"/>
                      <a:pt x="53" y="45"/>
                      <a:pt x="52" y="45"/>
                    </a:cubicBezTo>
                    <a:cubicBezTo>
                      <a:pt x="51" y="45"/>
                      <a:pt x="51" y="44"/>
                      <a:pt x="51" y="44"/>
                    </a:cubicBezTo>
                    <a:cubicBezTo>
                      <a:pt x="53" y="40"/>
                      <a:pt x="59" y="36"/>
                      <a:pt x="60" y="32"/>
                    </a:cubicBezTo>
                    <a:cubicBezTo>
                      <a:pt x="60" y="31"/>
                      <a:pt x="60" y="31"/>
                      <a:pt x="60" y="30"/>
                    </a:cubicBezTo>
                    <a:cubicBezTo>
                      <a:pt x="50" y="21"/>
                      <a:pt x="41" y="31"/>
                      <a:pt x="34" y="38"/>
                    </a:cubicBezTo>
                    <a:cubicBezTo>
                      <a:pt x="33" y="38"/>
                      <a:pt x="33" y="38"/>
                      <a:pt x="33" y="38"/>
                    </a:cubicBezTo>
                    <a:cubicBezTo>
                      <a:pt x="34" y="30"/>
                      <a:pt x="48" y="16"/>
                      <a:pt x="60" y="16"/>
                    </a:cubicBezTo>
                    <a:cubicBezTo>
                      <a:pt x="61" y="14"/>
                      <a:pt x="61" y="12"/>
                      <a:pt x="61" y="10"/>
                    </a:cubicBezTo>
                    <a:cubicBezTo>
                      <a:pt x="50" y="3"/>
                      <a:pt x="52" y="11"/>
                      <a:pt x="42" y="11"/>
                    </a:cubicBezTo>
                    <a:cubicBezTo>
                      <a:pt x="38" y="10"/>
                      <a:pt x="32" y="1"/>
                      <a:pt x="27" y="0"/>
                    </a:cubicBezTo>
                    <a:cubicBezTo>
                      <a:pt x="26" y="0"/>
                      <a:pt x="25" y="0"/>
                      <a:pt x="24" y="0"/>
                    </a:cubicBezTo>
                    <a:cubicBezTo>
                      <a:pt x="21" y="5"/>
                      <a:pt x="30" y="14"/>
                      <a:pt x="29" y="21"/>
                    </a:cubicBezTo>
                    <a:cubicBezTo>
                      <a:pt x="19" y="27"/>
                      <a:pt x="17" y="33"/>
                      <a:pt x="11" y="39"/>
                    </a:cubicBezTo>
                    <a:cubicBezTo>
                      <a:pt x="8" y="42"/>
                      <a:pt x="4" y="42"/>
                      <a:pt x="1" y="44"/>
                    </a:cubicBezTo>
                    <a:cubicBezTo>
                      <a:pt x="1" y="45"/>
                      <a:pt x="0" y="46"/>
                      <a:pt x="0" y="47"/>
                    </a:cubicBezTo>
                    <a:cubicBezTo>
                      <a:pt x="11" y="69"/>
                      <a:pt x="23" y="30"/>
                      <a:pt x="35" y="26"/>
                    </a:cubicBezTo>
                    <a:cubicBezTo>
                      <a:pt x="35" y="26"/>
                      <a:pt x="35" y="26"/>
                      <a:pt x="35" y="26"/>
                    </a:cubicBezTo>
                    <a:cubicBezTo>
                      <a:pt x="33" y="33"/>
                      <a:pt x="28" y="39"/>
                      <a:pt x="30" y="48"/>
                    </a:cubicBezTo>
                    <a:cubicBezTo>
                      <a:pt x="30" y="51"/>
                      <a:pt x="37" y="56"/>
                      <a:pt x="40" y="57"/>
                    </a:cubicBezTo>
                    <a:cubicBezTo>
                      <a:pt x="37" y="64"/>
                      <a:pt x="32" y="69"/>
                      <a:pt x="35" y="78"/>
                    </a:cubicBezTo>
                    <a:cubicBezTo>
                      <a:pt x="39" y="79"/>
                      <a:pt x="42" y="80"/>
                      <a:pt x="45" y="82"/>
                    </a:cubicBezTo>
                    <a:cubicBezTo>
                      <a:pt x="46" y="81"/>
                      <a:pt x="46" y="81"/>
                      <a:pt x="47" y="80"/>
                    </a:cubicBezTo>
                    <a:cubicBezTo>
                      <a:pt x="49" y="77"/>
                      <a:pt x="45" y="70"/>
                      <a:pt x="46" y="67"/>
                    </a:cubicBezTo>
                    <a:cubicBezTo>
                      <a:pt x="46" y="66"/>
                      <a:pt x="46" y="66"/>
                      <a:pt x="47" y="66"/>
                    </a:cubicBezTo>
                    <a:cubicBezTo>
                      <a:pt x="48" y="67"/>
                      <a:pt x="49" y="71"/>
                      <a:pt x="50" y="73"/>
                    </a:cubicBezTo>
                    <a:cubicBezTo>
                      <a:pt x="52" y="76"/>
                      <a:pt x="55" y="77"/>
                      <a:pt x="58" y="79"/>
                    </a:cubicBezTo>
                    <a:cubicBezTo>
                      <a:pt x="58" y="79"/>
                      <a:pt x="58" y="79"/>
                      <a:pt x="59" y="79"/>
                    </a:cubicBezTo>
                    <a:cubicBezTo>
                      <a:pt x="60" y="72"/>
                      <a:pt x="53" y="64"/>
                      <a:pt x="53" y="57"/>
                    </a:cubicBezTo>
                    <a:cubicBezTo>
                      <a:pt x="54" y="56"/>
                      <a:pt x="55" y="56"/>
                      <a:pt x="56" y="55"/>
                    </a:cubicBezTo>
                    <a:cubicBezTo>
                      <a:pt x="56" y="55"/>
                      <a:pt x="56" y="55"/>
                      <a:pt x="56" y="55"/>
                    </a:cubicBezTo>
                    <a:cubicBezTo>
                      <a:pt x="63" y="60"/>
                      <a:pt x="59" y="67"/>
                      <a:pt x="69" y="69"/>
                    </a:cubicBezTo>
                    <a:cubicBezTo>
                      <a:pt x="71" y="67"/>
                      <a:pt x="72" y="66"/>
                      <a:pt x="74" y="64"/>
                    </a:cubicBezTo>
                    <a:cubicBezTo>
                      <a:pt x="71" y="56"/>
                      <a:pt x="63" y="51"/>
                      <a:pt x="55" y="53"/>
                    </a:cubicBezTo>
                    <a:close/>
                    <a:moveTo>
                      <a:pt x="40" y="46"/>
                    </a:moveTo>
                    <a:cubicBezTo>
                      <a:pt x="40" y="46"/>
                      <a:pt x="39" y="46"/>
                      <a:pt x="39" y="46"/>
                    </a:cubicBezTo>
                    <a:cubicBezTo>
                      <a:pt x="38" y="46"/>
                      <a:pt x="38" y="46"/>
                      <a:pt x="38" y="46"/>
                    </a:cubicBezTo>
                    <a:cubicBezTo>
                      <a:pt x="38" y="45"/>
                      <a:pt x="37" y="45"/>
                      <a:pt x="37" y="44"/>
                    </a:cubicBezTo>
                    <a:cubicBezTo>
                      <a:pt x="39" y="41"/>
                      <a:pt x="42" y="39"/>
                      <a:pt x="44" y="36"/>
                    </a:cubicBezTo>
                    <a:cubicBezTo>
                      <a:pt x="45" y="36"/>
                      <a:pt x="45" y="35"/>
                      <a:pt x="46" y="35"/>
                    </a:cubicBezTo>
                    <a:cubicBezTo>
                      <a:pt x="46" y="35"/>
                      <a:pt x="46" y="35"/>
                      <a:pt x="46" y="35"/>
                    </a:cubicBezTo>
                    <a:cubicBezTo>
                      <a:pt x="44" y="39"/>
                      <a:pt x="42" y="42"/>
                      <a:pt x="40" y="46"/>
                    </a:cubicBezTo>
                    <a:close/>
                  </a:path>
                </a:pathLst>
              </a:custGeom>
              <a:grpFill/>
              <a:ln>
                <a:noFill/>
              </a:ln>
            </p:spPr>
            <p:txBody>
              <a:bodyPr anchor="ctr"/>
              <a:lstStyle/>
              <a:p>
                <a:pPr algn="ctr"/>
                <a:endParaRPr sz="1350"/>
              </a:p>
            </p:txBody>
          </p:sp>
          <p:sp>
            <p:nvSpPr>
              <p:cNvPr id="1049395" name="ïşḻíḍe"/>
              <p:cNvSpPr/>
              <p:nvPr/>
            </p:nvSpPr>
            <p:spPr bwMode="auto">
              <a:xfrm>
                <a:off x="1882672" y="4669428"/>
                <a:ext cx="160338" cy="169863"/>
              </a:xfrm>
              <a:custGeom>
                <a:avLst/>
                <a:gdLst>
                  <a:gd name="T0" fmla="*/ 29 w 87"/>
                  <a:gd name="T1" fmla="*/ 8 h 92"/>
                  <a:gd name="T2" fmla="*/ 52 w 87"/>
                  <a:gd name="T3" fmla="*/ 17 h 92"/>
                  <a:gd name="T4" fmla="*/ 61 w 87"/>
                  <a:gd name="T5" fmla="*/ 16 h 92"/>
                  <a:gd name="T6" fmla="*/ 62 w 87"/>
                  <a:gd name="T7" fmla="*/ 17 h 92"/>
                  <a:gd name="T8" fmla="*/ 69 w 87"/>
                  <a:gd name="T9" fmla="*/ 42 h 92"/>
                  <a:gd name="T10" fmla="*/ 86 w 87"/>
                  <a:gd name="T11" fmla="*/ 35 h 92"/>
                  <a:gd name="T12" fmla="*/ 87 w 87"/>
                  <a:gd name="T13" fmla="*/ 39 h 92"/>
                  <a:gd name="T14" fmla="*/ 76 w 87"/>
                  <a:gd name="T15" fmla="*/ 55 h 92"/>
                  <a:gd name="T16" fmla="*/ 67 w 87"/>
                  <a:gd name="T17" fmla="*/ 76 h 92"/>
                  <a:gd name="T18" fmla="*/ 65 w 87"/>
                  <a:gd name="T19" fmla="*/ 74 h 92"/>
                  <a:gd name="T20" fmla="*/ 69 w 87"/>
                  <a:gd name="T21" fmla="*/ 53 h 92"/>
                  <a:gd name="T22" fmla="*/ 55 w 87"/>
                  <a:gd name="T23" fmla="*/ 40 h 92"/>
                  <a:gd name="T24" fmla="*/ 45 w 87"/>
                  <a:gd name="T25" fmla="*/ 44 h 92"/>
                  <a:gd name="T26" fmla="*/ 46 w 87"/>
                  <a:gd name="T27" fmla="*/ 89 h 92"/>
                  <a:gd name="T28" fmla="*/ 38 w 87"/>
                  <a:gd name="T29" fmla="*/ 92 h 92"/>
                  <a:gd name="T30" fmla="*/ 27 w 87"/>
                  <a:gd name="T31" fmla="*/ 68 h 92"/>
                  <a:gd name="T32" fmla="*/ 14 w 87"/>
                  <a:gd name="T33" fmla="*/ 70 h 92"/>
                  <a:gd name="T34" fmla="*/ 12 w 87"/>
                  <a:gd name="T35" fmla="*/ 65 h 92"/>
                  <a:gd name="T36" fmla="*/ 18 w 87"/>
                  <a:gd name="T37" fmla="*/ 58 h 92"/>
                  <a:gd name="T38" fmla="*/ 0 w 87"/>
                  <a:gd name="T39" fmla="*/ 42 h 92"/>
                  <a:gd name="T40" fmla="*/ 0 w 87"/>
                  <a:gd name="T41" fmla="*/ 42 h 92"/>
                  <a:gd name="T42" fmla="*/ 21 w 87"/>
                  <a:gd name="T43" fmla="*/ 39 h 92"/>
                  <a:gd name="T44" fmla="*/ 27 w 87"/>
                  <a:gd name="T45" fmla="*/ 48 h 92"/>
                  <a:gd name="T46" fmla="*/ 34 w 87"/>
                  <a:gd name="T47" fmla="*/ 52 h 92"/>
                  <a:gd name="T48" fmla="*/ 36 w 87"/>
                  <a:gd name="T49" fmla="*/ 62 h 92"/>
                  <a:gd name="T50" fmla="*/ 39 w 87"/>
                  <a:gd name="T51" fmla="*/ 44 h 92"/>
                  <a:gd name="T52" fmla="*/ 46 w 87"/>
                  <a:gd name="T53" fmla="*/ 28 h 92"/>
                  <a:gd name="T54" fmla="*/ 29 w 87"/>
                  <a:gd name="T55" fmla="*/ 8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 h="92">
                    <a:moveTo>
                      <a:pt x="29" y="8"/>
                    </a:moveTo>
                    <a:cubicBezTo>
                      <a:pt x="42" y="0"/>
                      <a:pt x="43" y="12"/>
                      <a:pt x="52" y="17"/>
                    </a:cubicBezTo>
                    <a:cubicBezTo>
                      <a:pt x="55" y="15"/>
                      <a:pt x="58" y="15"/>
                      <a:pt x="61" y="16"/>
                    </a:cubicBezTo>
                    <a:cubicBezTo>
                      <a:pt x="61" y="16"/>
                      <a:pt x="62" y="17"/>
                      <a:pt x="62" y="17"/>
                    </a:cubicBezTo>
                    <a:cubicBezTo>
                      <a:pt x="62" y="26"/>
                      <a:pt x="58" y="33"/>
                      <a:pt x="69" y="42"/>
                    </a:cubicBezTo>
                    <a:cubicBezTo>
                      <a:pt x="75" y="35"/>
                      <a:pt x="80" y="33"/>
                      <a:pt x="86" y="35"/>
                    </a:cubicBezTo>
                    <a:cubicBezTo>
                      <a:pt x="87" y="36"/>
                      <a:pt x="87" y="38"/>
                      <a:pt x="87" y="39"/>
                    </a:cubicBezTo>
                    <a:cubicBezTo>
                      <a:pt x="83" y="45"/>
                      <a:pt x="80" y="50"/>
                      <a:pt x="76" y="55"/>
                    </a:cubicBezTo>
                    <a:cubicBezTo>
                      <a:pt x="71" y="62"/>
                      <a:pt x="71" y="70"/>
                      <a:pt x="67" y="76"/>
                    </a:cubicBezTo>
                    <a:cubicBezTo>
                      <a:pt x="66" y="75"/>
                      <a:pt x="66" y="75"/>
                      <a:pt x="65" y="74"/>
                    </a:cubicBezTo>
                    <a:cubicBezTo>
                      <a:pt x="63" y="66"/>
                      <a:pt x="67" y="60"/>
                      <a:pt x="69" y="53"/>
                    </a:cubicBezTo>
                    <a:cubicBezTo>
                      <a:pt x="64" y="51"/>
                      <a:pt x="60" y="46"/>
                      <a:pt x="55" y="40"/>
                    </a:cubicBezTo>
                    <a:cubicBezTo>
                      <a:pt x="52" y="42"/>
                      <a:pt x="49" y="41"/>
                      <a:pt x="45" y="44"/>
                    </a:cubicBezTo>
                    <a:cubicBezTo>
                      <a:pt x="40" y="59"/>
                      <a:pt x="48" y="75"/>
                      <a:pt x="46" y="89"/>
                    </a:cubicBezTo>
                    <a:cubicBezTo>
                      <a:pt x="43" y="92"/>
                      <a:pt x="41" y="91"/>
                      <a:pt x="38" y="92"/>
                    </a:cubicBezTo>
                    <a:cubicBezTo>
                      <a:pt x="31" y="83"/>
                      <a:pt x="33" y="76"/>
                      <a:pt x="27" y="68"/>
                    </a:cubicBezTo>
                    <a:cubicBezTo>
                      <a:pt x="23" y="71"/>
                      <a:pt x="18" y="71"/>
                      <a:pt x="14" y="70"/>
                    </a:cubicBezTo>
                    <a:cubicBezTo>
                      <a:pt x="12" y="68"/>
                      <a:pt x="12" y="67"/>
                      <a:pt x="12" y="65"/>
                    </a:cubicBezTo>
                    <a:cubicBezTo>
                      <a:pt x="14" y="63"/>
                      <a:pt x="16" y="60"/>
                      <a:pt x="18" y="58"/>
                    </a:cubicBezTo>
                    <a:cubicBezTo>
                      <a:pt x="13" y="49"/>
                      <a:pt x="3" y="48"/>
                      <a:pt x="0" y="42"/>
                    </a:cubicBezTo>
                    <a:cubicBezTo>
                      <a:pt x="0" y="42"/>
                      <a:pt x="0" y="42"/>
                      <a:pt x="0" y="42"/>
                    </a:cubicBezTo>
                    <a:cubicBezTo>
                      <a:pt x="6" y="39"/>
                      <a:pt x="15" y="35"/>
                      <a:pt x="21" y="39"/>
                    </a:cubicBezTo>
                    <a:cubicBezTo>
                      <a:pt x="23" y="42"/>
                      <a:pt x="25" y="45"/>
                      <a:pt x="27" y="48"/>
                    </a:cubicBezTo>
                    <a:cubicBezTo>
                      <a:pt x="29" y="50"/>
                      <a:pt x="31" y="51"/>
                      <a:pt x="34" y="52"/>
                    </a:cubicBezTo>
                    <a:cubicBezTo>
                      <a:pt x="34" y="55"/>
                      <a:pt x="35" y="58"/>
                      <a:pt x="36" y="62"/>
                    </a:cubicBezTo>
                    <a:cubicBezTo>
                      <a:pt x="39" y="56"/>
                      <a:pt x="38" y="50"/>
                      <a:pt x="39" y="44"/>
                    </a:cubicBezTo>
                    <a:cubicBezTo>
                      <a:pt x="42" y="39"/>
                      <a:pt x="44" y="34"/>
                      <a:pt x="46" y="28"/>
                    </a:cubicBezTo>
                    <a:cubicBezTo>
                      <a:pt x="42" y="22"/>
                      <a:pt x="31" y="15"/>
                      <a:pt x="29" y="8"/>
                    </a:cubicBezTo>
                    <a:close/>
                  </a:path>
                </a:pathLst>
              </a:custGeom>
              <a:grpFill/>
              <a:ln>
                <a:noFill/>
              </a:ln>
            </p:spPr>
            <p:txBody>
              <a:bodyPr anchor="ctr"/>
              <a:lstStyle/>
              <a:p>
                <a:pPr algn="ctr"/>
                <a:endParaRPr sz="1350"/>
              </a:p>
            </p:txBody>
          </p:sp>
          <p:sp>
            <p:nvSpPr>
              <p:cNvPr id="1049396" name="íṩľíḑè"/>
              <p:cNvSpPr/>
              <p:nvPr/>
            </p:nvSpPr>
            <p:spPr bwMode="auto">
              <a:xfrm>
                <a:off x="2243034" y="6066428"/>
                <a:ext cx="22225" cy="25400"/>
              </a:xfrm>
              <a:custGeom>
                <a:avLst/>
                <a:gdLst>
                  <a:gd name="T0" fmla="*/ 0 w 14"/>
                  <a:gd name="T1" fmla="*/ 12 h 16"/>
                  <a:gd name="T2" fmla="*/ 2 w 14"/>
                  <a:gd name="T3" fmla="*/ 0 h 16"/>
                  <a:gd name="T4" fmla="*/ 14 w 14"/>
                  <a:gd name="T5" fmla="*/ 4 h 16"/>
                  <a:gd name="T6" fmla="*/ 11 w 14"/>
                  <a:gd name="T7" fmla="*/ 16 h 16"/>
                  <a:gd name="T8" fmla="*/ 0 w 14"/>
                  <a:gd name="T9" fmla="*/ 12 h 16"/>
                </a:gdLst>
                <a:ahLst/>
                <a:cxnLst>
                  <a:cxn ang="0">
                    <a:pos x="T0" y="T1"/>
                  </a:cxn>
                  <a:cxn ang="0">
                    <a:pos x="T2" y="T3"/>
                  </a:cxn>
                  <a:cxn ang="0">
                    <a:pos x="T4" y="T5"/>
                  </a:cxn>
                  <a:cxn ang="0">
                    <a:pos x="T6" y="T7"/>
                  </a:cxn>
                  <a:cxn ang="0">
                    <a:pos x="T8" y="T9"/>
                  </a:cxn>
                </a:cxnLst>
                <a:rect l="0" t="0" r="r" b="b"/>
                <a:pathLst>
                  <a:path w="14" h="16">
                    <a:moveTo>
                      <a:pt x="0" y="12"/>
                    </a:moveTo>
                    <a:lnTo>
                      <a:pt x="2" y="0"/>
                    </a:lnTo>
                    <a:lnTo>
                      <a:pt x="14" y="4"/>
                    </a:lnTo>
                    <a:lnTo>
                      <a:pt x="11" y="16"/>
                    </a:lnTo>
                    <a:lnTo>
                      <a:pt x="0" y="12"/>
                    </a:lnTo>
                    <a:close/>
                  </a:path>
                </a:pathLst>
              </a:custGeom>
              <a:grpFill/>
              <a:ln>
                <a:noFill/>
              </a:ln>
            </p:spPr>
            <p:txBody>
              <a:bodyPr anchor="ctr"/>
              <a:lstStyle/>
              <a:p>
                <a:pPr algn="ctr"/>
                <a:endParaRPr sz="1350"/>
              </a:p>
            </p:txBody>
          </p:sp>
          <p:sp>
            <p:nvSpPr>
              <p:cNvPr id="1049397" name="îṣḷïḓê"/>
              <p:cNvSpPr/>
              <p:nvPr/>
            </p:nvSpPr>
            <p:spPr bwMode="auto">
              <a:xfrm>
                <a:off x="2292247" y="6042615"/>
                <a:ext cx="49213" cy="100013"/>
              </a:xfrm>
              <a:custGeom>
                <a:avLst/>
                <a:gdLst>
                  <a:gd name="T0" fmla="*/ 17 w 27"/>
                  <a:gd name="T1" fmla="*/ 54 h 54"/>
                  <a:gd name="T2" fmla="*/ 7 w 27"/>
                  <a:gd name="T3" fmla="*/ 52 h 54"/>
                  <a:gd name="T4" fmla="*/ 14 w 27"/>
                  <a:gd name="T5" fmla="*/ 15 h 54"/>
                  <a:gd name="T6" fmla="*/ 0 w 27"/>
                  <a:gd name="T7" fmla="*/ 20 h 54"/>
                  <a:gd name="T8" fmla="*/ 1 w 27"/>
                  <a:gd name="T9" fmla="*/ 11 h 54"/>
                  <a:gd name="T10" fmla="*/ 11 w 27"/>
                  <a:gd name="T11" fmla="*/ 7 h 54"/>
                  <a:gd name="T12" fmla="*/ 18 w 27"/>
                  <a:gd name="T13" fmla="*/ 0 h 54"/>
                  <a:gd name="T14" fmla="*/ 27 w 27"/>
                  <a:gd name="T15" fmla="*/ 2 h 54"/>
                  <a:gd name="T16" fmla="*/ 17 w 27"/>
                  <a:gd name="T17" fmla="*/ 54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54">
                    <a:moveTo>
                      <a:pt x="17" y="54"/>
                    </a:moveTo>
                    <a:cubicBezTo>
                      <a:pt x="7" y="52"/>
                      <a:pt x="7" y="52"/>
                      <a:pt x="7" y="52"/>
                    </a:cubicBezTo>
                    <a:cubicBezTo>
                      <a:pt x="14" y="15"/>
                      <a:pt x="14" y="15"/>
                      <a:pt x="14" y="15"/>
                    </a:cubicBezTo>
                    <a:cubicBezTo>
                      <a:pt x="10" y="17"/>
                      <a:pt x="5" y="19"/>
                      <a:pt x="0" y="20"/>
                    </a:cubicBezTo>
                    <a:cubicBezTo>
                      <a:pt x="1" y="11"/>
                      <a:pt x="1" y="11"/>
                      <a:pt x="1" y="11"/>
                    </a:cubicBezTo>
                    <a:cubicBezTo>
                      <a:pt x="4" y="10"/>
                      <a:pt x="7" y="9"/>
                      <a:pt x="11" y="7"/>
                    </a:cubicBezTo>
                    <a:cubicBezTo>
                      <a:pt x="14" y="6"/>
                      <a:pt x="17" y="3"/>
                      <a:pt x="18" y="0"/>
                    </a:cubicBezTo>
                    <a:cubicBezTo>
                      <a:pt x="27" y="2"/>
                      <a:pt x="27" y="2"/>
                      <a:pt x="27" y="2"/>
                    </a:cubicBezTo>
                    <a:lnTo>
                      <a:pt x="17" y="54"/>
                    </a:lnTo>
                    <a:close/>
                  </a:path>
                </a:pathLst>
              </a:custGeom>
              <a:grpFill/>
              <a:ln>
                <a:noFill/>
              </a:ln>
            </p:spPr>
            <p:txBody>
              <a:bodyPr anchor="ctr"/>
              <a:lstStyle/>
              <a:p>
                <a:pPr algn="ctr"/>
                <a:endParaRPr sz="1350"/>
              </a:p>
            </p:txBody>
          </p:sp>
          <p:sp>
            <p:nvSpPr>
              <p:cNvPr id="1049398" name="i$ḻîḓé"/>
              <p:cNvSpPr/>
              <p:nvPr/>
            </p:nvSpPr>
            <p:spPr bwMode="auto">
              <a:xfrm>
                <a:off x="2363684" y="6052140"/>
                <a:ext cx="66675" cy="100013"/>
              </a:xfrm>
              <a:custGeom>
                <a:avLst/>
                <a:gdLst>
                  <a:gd name="T0" fmla="*/ 0 w 36"/>
                  <a:gd name="T1" fmla="*/ 40 h 54"/>
                  <a:gd name="T2" fmla="*/ 10 w 36"/>
                  <a:gd name="T3" fmla="*/ 39 h 54"/>
                  <a:gd name="T4" fmla="*/ 11 w 36"/>
                  <a:gd name="T5" fmla="*/ 44 h 54"/>
                  <a:gd name="T6" fmla="*/ 15 w 36"/>
                  <a:gd name="T7" fmla="*/ 46 h 54"/>
                  <a:gd name="T8" fmla="*/ 21 w 36"/>
                  <a:gd name="T9" fmla="*/ 43 h 54"/>
                  <a:gd name="T10" fmla="*/ 24 w 36"/>
                  <a:gd name="T11" fmla="*/ 31 h 54"/>
                  <a:gd name="T12" fmla="*/ 15 w 36"/>
                  <a:gd name="T13" fmla="*/ 35 h 54"/>
                  <a:gd name="T14" fmla="*/ 4 w 36"/>
                  <a:gd name="T15" fmla="*/ 30 h 54"/>
                  <a:gd name="T16" fmla="*/ 0 w 36"/>
                  <a:gd name="T17" fmla="*/ 17 h 54"/>
                  <a:gd name="T18" fmla="*/ 6 w 36"/>
                  <a:gd name="T19" fmla="*/ 4 h 54"/>
                  <a:gd name="T20" fmla="*/ 19 w 36"/>
                  <a:gd name="T21" fmla="*/ 0 h 54"/>
                  <a:gd name="T22" fmla="*/ 31 w 36"/>
                  <a:gd name="T23" fmla="*/ 7 h 54"/>
                  <a:gd name="T24" fmla="*/ 35 w 36"/>
                  <a:gd name="T25" fmla="*/ 28 h 54"/>
                  <a:gd name="T26" fmla="*/ 28 w 36"/>
                  <a:gd name="T27" fmla="*/ 49 h 54"/>
                  <a:gd name="T28" fmla="*/ 14 w 36"/>
                  <a:gd name="T29" fmla="*/ 54 h 54"/>
                  <a:gd name="T30" fmla="*/ 4 w 36"/>
                  <a:gd name="T31" fmla="*/ 50 h 54"/>
                  <a:gd name="T32" fmla="*/ 0 w 36"/>
                  <a:gd name="T33" fmla="*/ 40 h 54"/>
                  <a:gd name="T34" fmla="*/ 24 w 36"/>
                  <a:gd name="T35" fmla="*/ 19 h 54"/>
                  <a:gd name="T36" fmla="*/ 23 w 36"/>
                  <a:gd name="T37" fmla="*/ 11 h 54"/>
                  <a:gd name="T38" fmla="*/ 18 w 36"/>
                  <a:gd name="T39" fmla="*/ 8 h 54"/>
                  <a:gd name="T40" fmla="*/ 13 w 36"/>
                  <a:gd name="T41" fmla="*/ 10 h 54"/>
                  <a:gd name="T42" fmla="*/ 10 w 36"/>
                  <a:gd name="T43" fmla="*/ 17 h 54"/>
                  <a:gd name="T44" fmla="*/ 12 w 36"/>
                  <a:gd name="T45" fmla="*/ 25 h 54"/>
                  <a:gd name="T46" fmla="*/ 17 w 36"/>
                  <a:gd name="T47" fmla="*/ 28 h 54"/>
                  <a:gd name="T48" fmla="*/ 22 w 36"/>
                  <a:gd name="T49" fmla="*/ 26 h 54"/>
                  <a:gd name="T50" fmla="*/ 24 w 36"/>
                  <a:gd name="T51" fmla="*/ 19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6" h="54">
                    <a:moveTo>
                      <a:pt x="0" y="40"/>
                    </a:moveTo>
                    <a:cubicBezTo>
                      <a:pt x="10" y="39"/>
                      <a:pt x="10" y="39"/>
                      <a:pt x="10" y="39"/>
                    </a:cubicBezTo>
                    <a:cubicBezTo>
                      <a:pt x="10" y="41"/>
                      <a:pt x="10" y="43"/>
                      <a:pt x="11" y="44"/>
                    </a:cubicBezTo>
                    <a:cubicBezTo>
                      <a:pt x="12" y="45"/>
                      <a:pt x="14" y="46"/>
                      <a:pt x="15" y="46"/>
                    </a:cubicBezTo>
                    <a:cubicBezTo>
                      <a:pt x="17" y="46"/>
                      <a:pt x="19" y="45"/>
                      <a:pt x="21" y="43"/>
                    </a:cubicBezTo>
                    <a:cubicBezTo>
                      <a:pt x="22" y="41"/>
                      <a:pt x="24" y="37"/>
                      <a:pt x="24" y="31"/>
                    </a:cubicBezTo>
                    <a:cubicBezTo>
                      <a:pt x="22" y="34"/>
                      <a:pt x="18" y="35"/>
                      <a:pt x="15" y="35"/>
                    </a:cubicBezTo>
                    <a:cubicBezTo>
                      <a:pt x="10" y="35"/>
                      <a:pt x="7" y="33"/>
                      <a:pt x="4" y="30"/>
                    </a:cubicBezTo>
                    <a:cubicBezTo>
                      <a:pt x="1" y="26"/>
                      <a:pt x="0" y="22"/>
                      <a:pt x="0" y="17"/>
                    </a:cubicBezTo>
                    <a:cubicBezTo>
                      <a:pt x="1" y="11"/>
                      <a:pt x="3" y="7"/>
                      <a:pt x="6" y="4"/>
                    </a:cubicBezTo>
                    <a:cubicBezTo>
                      <a:pt x="10" y="1"/>
                      <a:pt x="14" y="0"/>
                      <a:pt x="19" y="0"/>
                    </a:cubicBezTo>
                    <a:cubicBezTo>
                      <a:pt x="24" y="0"/>
                      <a:pt x="28" y="3"/>
                      <a:pt x="31" y="7"/>
                    </a:cubicBezTo>
                    <a:cubicBezTo>
                      <a:pt x="35" y="12"/>
                      <a:pt x="36" y="19"/>
                      <a:pt x="35" y="28"/>
                    </a:cubicBezTo>
                    <a:cubicBezTo>
                      <a:pt x="34" y="38"/>
                      <a:pt x="32" y="44"/>
                      <a:pt x="28" y="49"/>
                    </a:cubicBezTo>
                    <a:cubicBezTo>
                      <a:pt x="24" y="53"/>
                      <a:pt x="20" y="54"/>
                      <a:pt x="14" y="54"/>
                    </a:cubicBezTo>
                    <a:cubicBezTo>
                      <a:pt x="10" y="54"/>
                      <a:pt x="7" y="52"/>
                      <a:pt x="4" y="50"/>
                    </a:cubicBezTo>
                    <a:cubicBezTo>
                      <a:pt x="2" y="48"/>
                      <a:pt x="0" y="44"/>
                      <a:pt x="0" y="40"/>
                    </a:cubicBezTo>
                    <a:close/>
                    <a:moveTo>
                      <a:pt x="24" y="19"/>
                    </a:moveTo>
                    <a:cubicBezTo>
                      <a:pt x="25" y="16"/>
                      <a:pt x="24" y="13"/>
                      <a:pt x="23" y="11"/>
                    </a:cubicBezTo>
                    <a:cubicBezTo>
                      <a:pt x="21" y="10"/>
                      <a:pt x="20" y="9"/>
                      <a:pt x="18" y="8"/>
                    </a:cubicBezTo>
                    <a:cubicBezTo>
                      <a:pt x="16" y="8"/>
                      <a:pt x="14" y="9"/>
                      <a:pt x="13" y="10"/>
                    </a:cubicBezTo>
                    <a:cubicBezTo>
                      <a:pt x="11" y="12"/>
                      <a:pt x="11" y="14"/>
                      <a:pt x="10" y="17"/>
                    </a:cubicBezTo>
                    <a:cubicBezTo>
                      <a:pt x="10" y="21"/>
                      <a:pt x="11" y="23"/>
                      <a:pt x="12" y="25"/>
                    </a:cubicBezTo>
                    <a:cubicBezTo>
                      <a:pt x="13" y="27"/>
                      <a:pt x="15" y="28"/>
                      <a:pt x="17" y="28"/>
                    </a:cubicBezTo>
                    <a:cubicBezTo>
                      <a:pt x="19" y="28"/>
                      <a:pt x="20" y="27"/>
                      <a:pt x="22" y="26"/>
                    </a:cubicBezTo>
                    <a:cubicBezTo>
                      <a:pt x="23" y="24"/>
                      <a:pt x="24" y="22"/>
                      <a:pt x="24" y="19"/>
                    </a:cubicBezTo>
                    <a:close/>
                  </a:path>
                </a:pathLst>
              </a:custGeom>
              <a:grpFill/>
              <a:ln>
                <a:noFill/>
              </a:ln>
            </p:spPr>
            <p:txBody>
              <a:bodyPr anchor="ctr"/>
              <a:lstStyle/>
              <a:p>
                <a:pPr algn="ctr"/>
                <a:endParaRPr sz="1350"/>
              </a:p>
            </p:txBody>
          </p:sp>
          <p:sp>
            <p:nvSpPr>
              <p:cNvPr id="1049399" name="îṧľîḋé"/>
              <p:cNvSpPr/>
              <p:nvPr/>
            </p:nvSpPr>
            <p:spPr bwMode="auto">
              <a:xfrm>
                <a:off x="2446234" y="6053728"/>
                <a:ext cx="66675" cy="100013"/>
              </a:xfrm>
              <a:custGeom>
                <a:avLst/>
                <a:gdLst>
                  <a:gd name="T0" fmla="*/ 0 w 36"/>
                  <a:gd name="T1" fmla="*/ 40 h 54"/>
                  <a:gd name="T2" fmla="*/ 10 w 36"/>
                  <a:gd name="T3" fmla="*/ 39 h 54"/>
                  <a:gd name="T4" fmla="*/ 13 w 36"/>
                  <a:gd name="T5" fmla="*/ 44 h 54"/>
                  <a:gd name="T6" fmla="*/ 18 w 36"/>
                  <a:gd name="T7" fmla="*/ 46 h 54"/>
                  <a:gd name="T8" fmla="*/ 23 w 36"/>
                  <a:gd name="T9" fmla="*/ 43 h 54"/>
                  <a:gd name="T10" fmla="*/ 25 w 36"/>
                  <a:gd name="T11" fmla="*/ 35 h 54"/>
                  <a:gd name="T12" fmla="*/ 23 w 36"/>
                  <a:gd name="T13" fmla="*/ 28 h 54"/>
                  <a:gd name="T14" fmla="*/ 17 w 36"/>
                  <a:gd name="T15" fmla="*/ 26 h 54"/>
                  <a:gd name="T16" fmla="*/ 9 w 36"/>
                  <a:gd name="T17" fmla="*/ 30 h 54"/>
                  <a:gd name="T18" fmla="*/ 1 w 36"/>
                  <a:gd name="T19" fmla="*/ 29 h 54"/>
                  <a:gd name="T20" fmla="*/ 5 w 36"/>
                  <a:gd name="T21" fmla="*/ 1 h 54"/>
                  <a:gd name="T22" fmla="*/ 32 w 36"/>
                  <a:gd name="T23" fmla="*/ 0 h 54"/>
                  <a:gd name="T24" fmla="*/ 32 w 36"/>
                  <a:gd name="T25" fmla="*/ 10 h 54"/>
                  <a:gd name="T26" fmla="*/ 13 w 36"/>
                  <a:gd name="T27" fmla="*/ 10 h 54"/>
                  <a:gd name="T28" fmla="*/ 12 w 36"/>
                  <a:gd name="T29" fmla="*/ 19 h 54"/>
                  <a:gd name="T30" fmla="*/ 19 w 36"/>
                  <a:gd name="T31" fmla="*/ 17 h 54"/>
                  <a:gd name="T32" fmla="*/ 30 w 36"/>
                  <a:gd name="T33" fmla="*/ 22 h 54"/>
                  <a:gd name="T34" fmla="*/ 36 w 36"/>
                  <a:gd name="T35" fmla="*/ 34 h 54"/>
                  <a:gd name="T36" fmla="*/ 32 w 36"/>
                  <a:gd name="T37" fmla="*/ 46 h 54"/>
                  <a:gd name="T38" fmla="*/ 18 w 36"/>
                  <a:gd name="T39" fmla="*/ 54 h 54"/>
                  <a:gd name="T40" fmla="*/ 6 w 36"/>
                  <a:gd name="T41" fmla="*/ 50 h 54"/>
                  <a:gd name="T42" fmla="*/ 0 w 36"/>
                  <a:gd name="T43" fmla="*/ 4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 h="54">
                    <a:moveTo>
                      <a:pt x="0" y="40"/>
                    </a:moveTo>
                    <a:cubicBezTo>
                      <a:pt x="10" y="39"/>
                      <a:pt x="10" y="39"/>
                      <a:pt x="10" y="39"/>
                    </a:cubicBezTo>
                    <a:cubicBezTo>
                      <a:pt x="11" y="41"/>
                      <a:pt x="11" y="43"/>
                      <a:pt x="13" y="44"/>
                    </a:cubicBezTo>
                    <a:cubicBezTo>
                      <a:pt x="14" y="45"/>
                      <a:pt x="16" y="46"/>
                      <a:pt x="18" y="46"/>
                    </a:cubicBezTo>
                    <a:cubicBezTo>
                      <a:pt x="20" y="46"/>
                      <a:pt x="22" y="45"/>
                      <a:pt x="23" y="43"/>
                    </a:cubicBezTo>
                    <a:cubicBezTo>
                      <a:pt x="25" y="41"/>
                      <a:pt x="25" y="38"/>
                      <a:pt x="25" y="35"/>
                    </a:cubicBezTo>
                    <a:cubicBezTo>
                      <a:pt x="25" y="32"/>
                      <a:pt x="24" y="29"/>
                      <a:pt x="23" y="28"/>
                    </a:cubicBezTo>
                    <a:cubicBezTo>
                      <a:pt x="21" y="26"/>
                      <a:pt x="19" y="25"/>
                      <a:pt x="17" y="26"/>
                    </a:cubicBezTo>
                    <a:cubicBezTo>
                      <a:pt x="14" y="26"/>
                      <a:pt x="11" y="27"/>
                      <a:pt x="9" y="30"/>
                    </a:cubicBezTo>
                    <a:cubicBezTo>
                      <a:pt x="1" y="29"/>
                      <a:pt x="1" y="29"/>
                      <a:pt x="1" y="29"/>
                    </a:cubicBezTo>
                    <a:cubicBezTo>
                      <a:pt x="5" y="1"/>
                      <a:pt x="5" y="1"/>
                      <a:pt x="5" y="1"/>
                    </a:cubicBezTo>
                    <a:cubicBezTo>
                      <a:pt x="32" y="0"/>
                      <a:pt x="32" y="0"/>
                      <a:pt x="32" y="0"/>
                    </a:cubicBezTo>
                    <a:cubicBezTo>
                      <a:pt x="32" y="10"/>
                      <a:pt x="32" y="10"/>
                      <a:pt x="32" y="10"/>
                    </a:cubicBezTo>
                    <a:cubicBezTo>
                      <a:pt x="13" y="10"/>
                      <a:pt x="13" y="10"/>
                      <a:pt x="13" y="10"/>
                    </a:cubicBezTo>
                    <a:cubicBezTo>
                      <a:pt x="12" y="19"/>
                      <a:pt x="12" y="19"/>
                      <a:pt x="12" y="19"/>
                    </a:cubicBezTo>
                    <a:cubicBezTo>
                      <a:pt x="14" y="18"/>
                      <a:pt x="16" y="17"/>
                      <a:pt x="19" y="17"/>
                    </a:cubicBezTo>
                    <a:cubicBezTo>
                      <a:pt x="23" y="17"/>
                      <a:pt x="27" y="19"/>
                      <a:pt x="30" y="22"/>
                    </a:cubicBezTo>
                    <a:cubicBezTo>
                      <a:pt x="34" y="25"/>
                      <a:pt x="35" y="29"/>
                      <a:pt x="36" y="34"/>
                    </a:cubicBezTo>
                    <a:cubicBezTo>
                      <a:pt x="36" y="39"/>
                      <a:pt x="35" y="43"/>
                      <a:pt x="32" y="46"/>
                    </a:cubicBezTo>
                    <a:cubicBezTo>
                      <a:pt x="29" y="51"/>
                      <a:pt x="24" y="54"/>
                      <a:pt x="18" y="54"/>
                    </a:cubicBezTo>
                    <a:cubicBezTo>
                      <a:pt x="13" y="54"/>
                      <a:pt x="9" y="53"/>
                      <a:pt x="6" y="50"/>
                    </a:cubicBezTo>
                    <a:cubicBezTo>
                      <a:pt x="3" y="48"/>
                      <a:pt x="1" y="44"/>
                      <a:pt x="0" y="40"/>
                    </a:cubicBezTo>
                    <a:close/>
                  </a:path>
                </a:pathLst>
              </a:custGeom>
              <a:grpFill/>
              <a:ln>
                <a:noFill/>
              </a:ln>
            </p:spPr>
            <p:txBody>
              <a:bodyPr anchor="ctr"/>
              <a:lstStyle/>
              <a:p>
                <a:pPr algn="ctr"/>
                <a:endParaRPr sz="1350"/>
              </a:p>
            </p:txBody>
          </p:sp>
          <p:sp>
            <p:nvSpPr>
              <p:cNvPr id="1049400" name="i$ḻïḑê"/>
              <p:cNvSpPr/>
              <p:nvPr/>
            </p:nvSpPr>
            <p:spPr bwMode="auto">
              <a:xfrm>
                <a:off x="2522434" y="6045790"/>
                <a:ext cx="74613" cy="103188"/>
              </a:xfrm>
              <a:custGeom>
                <a:avLst/>
                <a:gdLst>
                  <a:gd name="T0" fmla="*/ 39 w 40"/>
                  <a:gd name="T1" fmla="*/ 42 h 56"/>
                  <a:gd name="T2" fmla="*/ 40 w 40"/>
                  <a:gd name="T3" fmla="*/ 51 h 56"/>
                  <a:gd name="T4" fmla="*/ 5 w 40"/>
                  <a:gd name="T5" fmla="*/ 56 h 56"/>
                  <a:gd name="T6" fmla="*/ 7 w 40"/>
                  <a:gd name="T7" fmla="*/ 46 h 56"/>
                  <a:gd name="T8" fmla="*/ 16 w 40"/>
                  <a:gd name="T9" fmla="*/ 32 h 56"/>
                  <a:gd name="T10" fmla="*/ 23 w 40"/>
                  <a:gd name="T11" fmla="*/ 22 h 56"/>
                  <a:gd name="T12" fmla="*/ 24 w 40"/>
                  <a:gd name="T13" fmla="*/ 15 h 56"/>
                  <a:gd name="T14" fmla="*/ 22 w 40"/>
                  <a:gd name="T15" fmla="*/ 10 h 56"/>
                  <a:gd name="T16" fmla="*/ 17 w 40"/>
                  <a:gd name="T17" fmla="*/ 9 h 56"/>
                  <a:gd name="T18" fmla="*/ 12 w 40"/>
                  <a:gd name="T19" fmla="*/ 12 h 56"/>
                  <a:gd name="T20" fmla="*/ 11 w 40"/>
                  <a:gd name="T21" fmla="*/ 19 h 56"/>
                  <a:gd name="T22" fmla="*/ 1 w 40"/>
                  <a:gd name="T23" fmla="*/ 19 h 56"/>
                  <a:gd name="T24" fmla="*/ 4 w 40"/>
                  <a:gd name="T25" fmla="*/ 6 h 56"/>
                  <a:gd name="T26" fmla="*/ 16 w 40"/>
                  <a:gd name="T27" fmla="*/ 1 h 56"/>
                  <a:gd name="T28" fmla="*/ 28 w 40"/>
                  <a:gd name="T29" fmla="*/ 3 h 56"/>
                  <a:gd name="T30" fmla="*/ 34 w 40"/>
                  <a:gd name="T31" fmla="*/ 13 h 56"/>
                  <a:gd name="T32" fmla="*/ 34 w 40"/>
                  <a:gd name="T33" fmla="*/ 20 h 56"/>
                  <a:gd name="T34" fmla="*/ 31 w 40"/>
                  <a:gd name="T35" fmla="*/ 27 h 56"/>
                  <a:gd name="T36" fmla="*/ 26 w 40"/>
                  <a:gd name="T37" fmla="*/ 35 h 56"/>
                  <a:gd name="T38" fmla="*/ 20 w 40"/>
                  <a:gd name="T39" fmla="*/ 42 h 56"/>
                  <a:gd name="T40" fmla="*/ 19 w 40"/>
                  <a:gd name="T41" fmla="*/ 45 h 56"/>
                  <a:gd name="T42" fmla="*/ 39 w 40"/>
                  <a:gd name="T43"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 h="56">
                    <a:moveTo>
                      <a:pt x="39" y="42"/>
                    </a:moveTo>
                    <a:cubicBezTo>
                      <a:pt x="40" y="51"/>
                      <a:pt x="40" y="51"/>
                      <a:pt x="40" y="51"/>
                    </a:cubicBezTo>
                    <a:cubicBezTo>
                      <a:pt x="5" y="56"/>
                      <a:pt x="5" y="56"/>
                      <a:pt x="5" y="56"/>
                    </a:cubicBezTo>
                    <a:cubicBezTo>
                      <a:pt x="5" y="53"/>
                      <a:pt x="5" y="49"/>
                      <a:pt x="7" y="46"/>
                    </a:cubicBezTo>
                    <a:cubicBezTo>
                      <a:pt x="8" y="42"/>
                      <a:pt x="11" y="38"/>
                      <a:pt x="16" y="32"/>
                    </a:cubicBezTo>
                    <a:cubicBezTo>
                      <a:pt x="20" y="27"/>
                      <a:pt x="22" y="23"/>
                      <a:pt x="23" y="22"/>
                    </a:cubicBezTo>
                    <a:cubicBezTo>
                      <a:pt x="24" y="19"/>
                      <a:pt x="25" y="17"/>
                      <a:pt x="24" y="15"/>
                    </a:cubicBezTo>
                    <a:cubicBezTo>
                      <a:pt x="24" y="13"/>
                      <a:pt x="23" y="11"/>
                      <a:pt x="22" y="10"/>
                    </a:cubicBezTo>
                    <a:cubicBezTo>
                      <a:pt x="21" y="9"/>
                      <a:pt x="19" y="9"/>
                      <a:pt x="17" y="9"/>
                    </a:cubicBezTo>
                    <a:cubicBezTo>
                      <a:pt x="15" y="10"/>
                      <a:pt x="13" y="11"/>
                      <a:pt x="12" y="12"/>
                    </a:cubicBezTo>
                    <a:cubicBezTo>
                      <a:pt x="11" y="13"/>
                      <a:pt x="10" y="16"/>
                      <a:pt x="11" y="19"/>
                    </a:cubicBezTo>
                    <a:cubicBezTo>
                      <a:pt x="1" y="19"/>
                      <a:pt x="1" y="19"/>
                      <a:pt x="1" y="19"/>
                    </a:cubicBezTo>
                    <a:cubicBezTo>
                      <a:pt x="0" y="13"/>
                      <a:pt x="2" y="9"/>
                      <a:pt x="4" y="6"/>
                    </a:cubicBezTo>
                    <a:cubicBezTo>
                      <a:pt x="7" y="3"/>
                      <a:pt x="11" y="2"/>
                      <a:pt x="16" y="1"/>
                    </a:cubicBezTo>
                    <a:cubicBezTo>
                      <a:pt x="21" y="0"/>
                      <a:pt x="25" y="1"/>
                      <a:pt x="28" y="3"/>
                    </a:cubicBezTo>
                    <a:cubicBezTo>
                      <a:pt x="32" y="6"/>
                      <a:pt x="34" y="9"/>
                      <a:pt x="34" y="13"/>
                    </a:cubicBezTo>
                    <a:cubicBezTo>
                      <a:pt x="35" y="15"/>
                      <a:pt x="35" y="18"/>
                      <a:pt x="34" y="20"/>
                    </a:cubicBezTo>
                    <a:cubicBezTo>
                      <a:pt x="34" y="22"/>
                      <a:pt x="33" y="25"/>
                      <a:pt x="31" y="27"/>
                    </a:cubicBezTo>
                    <a:cubicBezTo>
                      <a:pt x="30" y="29"/>
                      <a:pt x="28" y="32"/>
                      <a:pt x="26" y="35"/>
                    </a:cubicBezTo>
                    <a:cubicBezTo>
                      <a:pt x="23" y="38"/>
                      <a:pt x="21" y="41"/>
                      <a:pt x="20" y="42"/>
                    </a:cubicBezTo>
                    <a:cubicBezTo>
                      <a:pt x="20" y="43"/>
                      <a:pt x="19" y="44"/>
                      <a:pt x="19" y="45"/>
                    </a:cubicBezTo>
                    <a:lnTo>
                      <a:pt x="39" y="42"/>
                    </a:lnTo>
                    <a:close/>
                  </a:path>
                </a:pathLst>
              </a:custGeom>
              <a:grpFill/>
              <a:ln>
                <a:noFill/>
              </a:ln>
            </p:spPr>
            <p:txBody>
              <a:bodyPr anchor="ctr"/>
              <a:lstStyle/>
              <a:p>
                <a:pPr algn="ctr"/>
                <a:endParaRPr sz="1350"/>
              </a:p>
            </p:txBody>
          </p:sp>
          <p:sp>
            <p:nvSpPr>
              <p:cNvPr id="1049401" name="íṧlíḍe"/>
              <p:cNvSpPr/>
              <p:nvPr/>
            </p:nvSpPr>
            <p:spPr bwMode="auto">
              <a:xfrm>
                <a:off x="2611334" y="6072778"/>
                <a:ext cx="22225" cy="23813"/>
              </a:xfrm>
              <a:custGeom>
                <a:avLst/>
                <a:gdLst>
                  <a:gd name="T0" fmla="*/ 3 w 14"/>
                  <a:gd name="T1" fmla="*/ 15 h 15"/>
                  <a:gd name="T2" fmla="*/ 0 w 14"/>
                  <a:gd name="T3" fmla="*/ 3 h 15"/>
                  <a:gd name="T4" fmla="*/ 11 w 14"/>
                  <a:gd name="T5" fmla="*/ 0 h 15"/>
                  <a:gd name="T6" fmla="*/ 14 w 14"/>
                  <a:gd name="T7" fmla="*/ 12 h 15"/>
                  <a:gd name="T8" fmla="*/ 3 w 14"/>
                  <a:gd name="T9" fmla="*/ 15 h 15"/>
                </a:gdLst>
                <a:ahLst/>
                <a:cxnLst>
                  <a:cxn ang="0">
                    <a:pos x="T0" y="T1"/>
                  </a:cxn>
                  <a:cxn ang="0">
                    <a:pos x="T2" y="T3"/>
                  </a:cxn>
                  <a:cxn ang="0">
                    <a:pos x="T4" y="T5"/>
                  </a:cxn>
                  <a:cxn ang="0">
                    <a:pos x="T6" y="T7"/>
                  </a:cxn>
                  <a:cxn ang="0">
                    <a:pos x="T8" y="T9"/>
                  </a:cxn>
                </a:cxnLst>
                <a:rect l="0" t="0" r="r" b="b"/>
                <a:pathLst>
                  <a:path w="14" h="15">
                    <a:moveTo>
                      <a:pt x="3" y="15"/>
                    </a:moveTo>
                    <a:lnTo>
                      <a:pt x="0" y="3"/>
                    </a:lnTo>
                    <a:lnTo>
                      <a:pt x="11" y="0"/>
                    </a:lnTo>
                    <a:lnTo>
                      <a:pt x="14" y="12"/>
                    </a:lnTo>
                    <a:lnTo>
                      <a:pt x="3" y="15"/>
                    </a:lnTo>
                    <a:close/>
                  </a:path>
                </a:pathLst>
              </a:custGeom>
              <a:grpFill/>
              <a:ln>
                <a:noFill/>
              </a:ln>
            </p:spPr>
            <p:txBody>
              <a:bodyPr anchor="ctr"/>
              <a:lstStyle/>
              <a:p>
                <a:pPr algn="ctr"/>
                <a:endParaRPr sz="1350"/>
              </a:p>
            </p:txBody>
          </p:sp>
          <p:sp>
            <p:nvSpPr>
              <p:cNvPr id="1049402" name="îŝľîḓê"/>
              <p:cNvSpPr/>
              <p:nvPr/>
            </p:nvSpPr>
            <p:spPr bwMode="auto">
              <a:xfrm>
                <a:off x="2108097" y="5261565"/>
                <a:ext cx="141288" cy="257175"/>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grpFill/>
              <a:ln>
                <a:noFill/>
              </a:ln>
            </p:spPr>
            <p:txBody>
              <a:bodyPr anchor="ctr"/>
              <a:lstStyle/>
              <a:p>
                <a:pPr algn="ctr"/>
                <a:endParaRPr sz="1350"/>
              </a:p>
            </p:txBody>
          </p:sp>
          <p:sp>
            <p:nvSpPr>
              <p:cNvPr id="1049403" name="íṣlíḑe"/>
              <p:cNvSpPr/>
              <p:nvPr/>
            </p:nvSpPr>
            <p:spPr bwMode="auto">
              <a:xfrm>
                <a:off x="2273197" y="5255215"/>
                <a:ext cx="163513" cy="26352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grpFill/>
              <a:ln>
                <a:noFill/>
              </a:ln>
            </p:spPr>
            <p:txBody>
              <a:bodyPr anchor="ctr"/>
              <a:lstStyle/>
              <a:p>
                <a:pPr algn="ctr"/>
                <a:endParaRPr sz="1350"/>
              </a:p>
            </p:txBody>
          </p:sp>
          <p:sp>
            <p:nvSpPr>
              <p:cNvPr id="1049404" name="îSḻide"/>
              <p:cNvSpPr/>
              <p:nvPr/>
            </p:nvSpPr>
            <p:spPr bwMode="auto">
              <a:xfrm>
                <a:off x="2449409" y="5256803"/>
                <a:ext cx="139700" cy="265113"/>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grpFill/>
              <a:ln>
                <a:noFill/>
              </a:ln>
            </p:spPr>
            <p:txBody>
              <a:bodyPr anchor="ctr"/>
              <a:lstStyle/>
              <a:p>
                <a:pPr algn="ctr"/>
                <a:endParaRPr sz="1350"/>
              </a:p>
            </p:txBody>
          </p:sp>
          <p:sp>
            <p:nvSpPr>
              <p:cNvPr id="1049405" name="iṣlîḋè"/>
              <p:cNvSpPr/>
              <p:nvPr/>
            </p:nvSpPr>
            <p:spPr bwMode="auto">
              <a:xfrm>
                <a:off x="2604984" y="5259978"/>
                <a:ext cx="177800" cy="255588"/>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grpFill/>
              <a:ln>
                <a:noFill/>
              </a:ln>
            </p:spPr>
            <p:txBody>
              <a:bodyPr anchor="ctr"/>
              <a:lstStyle/>
              <a:p>
                <a:pPr algn="ctr"/>
                <a:endParaRPr sz="1350"/>
              </a:p>
            </p:txBody>
          </p:sp>
          <p:sp>
            <p:nvSpPr>
              <p:cNvPr id="1049406" name="íṣ1ïḑe"/>
              <p:cNvSpPr/>
              <p:nvPr/>
            </p:nvSpPr>
            <p:spPr bwMode="auto">
              <a:xfrm>
                <a:off x="1750909" y="4905965"/>
                <a:ext cx="93663" cy="87313"/>
              </a:xfrm>
              <a:custGeom>
                <a:avLst/>
                <a:gdLst>
                  <a:gd name="T0" fmla="*/ 51 w 51"/>
                  <a:gd name="T1" fmla="*/ 17 h 47"/>
                  <a:gd name="T2" fmla="*/ 46 w 51"/>
                  <a:gd name="T3" fmla="*/ 25 h 47"/>
                  <a:gd name="T4" fmla="*/ 26 w 51"/>
                  <a:gd name="T5" fmla="*/ 13 h 47"/>
                  <a:gd name="T6" fmla="*/ 20 w 51"/>
                  <a:gd name="T7" fmla="*/ 9 h 47"/>
                  <a:gd name="T8" fmla="*/ 14 w 51"/>
                  <a:gd name="T9" fmla="*/ 9 h 47"/>
                  <a:gd name="T10" fmla="*/ 10 w 51"/>
                  <a:gd name="T11" fmla="*/ 13 h 47"/>
                  <a:gd name="T12" fmla="*/ 8 w 51"/>
                  <a:gd name="T13" fmla="*/ 19 h 47"/>
                  <a:gd name="T14" fmla="*/ 10 w 51"/>
                  <a:gd name="T15" fmla="*/ 23 h 47"/>
                  <a:gd name="T16" fmla="*/ 17 w 51"/>
                  <a:gd name="T17" fmla="*/ 27 h 47"/>
                  <a:gd name="T18" fmla="*/ 37 w 51"/>
                  <a:gd name="T19" fmla="*/ 40 h 47"/>
                  <a:gd name="T20" fmla="*/ 33 w 51"/>
                  <a:gd name="T21" fmla="*/ 47 h 47"/>
                  <a:gd name="T22" fmla="*/ 13 w 51"/>
                  <a:gd name="T23" fmla="*/ 35 h 47"/>
                  <a:gd name="T24" fmla="*/ 4 w 51"/>
                  <a:gd name="T25" fmla="*/ 29 h 47"/>
                  <a:gd name="T26" fmla="*/ 1 w 51"/>
                  <a:gd name="T27" fmla="*/ 24 h 47"/>
                  <a:gd name="T28" fmla="*/ 0 w 51"/>
                  <a:gd name="T29" fmla="*/ 18 h 47"/>
                  <a:gd name="T30" fmla="*/ 3 w 51"/>
                  <a:gd name="T31" fmla="*/ 10 h 47"/>
                  <a:gd name="T32" fmla="*/ 10 w 51"/>
                  <a:gd name="T33" fmla="*/ 2 h 47"/>
                  <a:gd name="T34" fmla="*/ 15 w 51"/>
                  <a:gd name="T35" fmla="*/ 0 h 47"/>
                  <a:gd name="T36" fmla="*/ 21 w 51"/>
                  <a:gd name="T37" fmla="*/ 0 h 47"/>
                  <a:gd name="T38" fmla="*/ 31 w 51"/>
                  <a:gd name="T39" fmla="*/ 5 h 47"/>
                  <a:gd name="T40" fmla="*/ 51 w 51"/>
                  <a:gd name="T41" fmla="*/ 1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1" h="47">
                    <a:moveTo>
                      <a:pt x="51" y="17"/>
                    </a:moveTo>
                    <a:cubicBezTo>
                      <a:pt x="46" y="25"/>
                      <a:pt x="46" y="25"/>
                      <a:pt x="46" y="25"/>
                    </a:cubicBezTo>
                    <a:cubicBezTo>
                      <a:pt x="26" y="13"/>
                      <a:pt x="26" y="13"/>
                      <a:pt x="26" y="13"/>
                    </a:cubicBezTo>
                    <a:cubicBezTo>
                      <a:pt x="23" y="11"/>
                      <a:pt x="21" y="10"/>
                      <a:pt x="20" y="9"/>
                    </a:cubicBezTo>
                    <a:cubicBezTo>
                      <a:pt x="18" y="9"/>
                      <a:pt x="16" y="9"/>
                      <a:pt x="14" y="9"/>
                    </a:cubicBezTo>
                    <a:cubicBezTo>
                      <a:pt x="13" y="10"/>
                      <a:pt x="11" y="11"/>
                      <a:pt x="10" y="13"/>
                    </a:cubicBezTo>
                    <a:cubicBezTo>
                      <a:pt x="9" y="16"/>
                      <a:pt x="8" y="17"/>
                      <a:pt x="8" y="19"/>
                    </a:cubicBezTo>
                    <a:cubicBezTo>
                      <a:pt x="9" y="21"/>
                      <a:pt x="9" y="22"/>
                      <a:pt x="10" y="23"/>
                    </a:cubicBezTo>
                    <a:cubicBezTo>
                      <a:pt x="12" y="24"/>
                      <a:pt x="14" y="25"/>
                      <a:pt x="17" y="27"/>
                    </a:cubicBezTo>
                    <a:cubicBezTo>
                      <a:pt x="37" y="40"/>
                      <a:pt x="37" y="40"/>
                      <a:pt x="37" y="40"/>
                    </a:cubicBezTo>
                    <a:cubicBezTo>
                      <a:pt x="33" y="47"/>
                      <a:pt x="33" y="47"/>
                      <a:pt x="33" y="47"/>
                    </a:cubicBezTo>
                    <a:cubicBezTo>
                      <a:pt x="13" y="35"/>
                      <a:pt x="13" y="35"/>
                      <a:pt x="13" y="35"/>
                    </a:cubicBezTo>
                    <a:cubicBezTo>
                      <a:pt x="9" y="33"/>
                      <a:pt x="6" y="31"/>
                      <a:pt x="4" y="29"/>
                    </a:cubicBezTo>
                    <a:cubicBezTo>
                      <a:pt x="2" y="28"/>
                      <a:pt x="1" y="26"/>
                      <a:pt x="1" y="24"/>
                    </a:cubicBezTo>
                    <a:cubicBezTo>
                      <a:pt x="0" y="22"/>
                      <a:pt x="0" y="20"/>
                      <a:pt x="0" y="18"/>
                    </a:cubicBezTo>
                    <a:cubicBezTo>
                      <a:pt x="0" y="15"/>
                      <a:pt x="2" y="13"/>
                      <a:pt x="3" y="10"/>
                    </a:cubicBezTo>
                    <a:cubicBezTo>
                      <a:pt x="6" y="6"/>
                      <a:pt x="8" y="4"/>
                      <a:pt x="10" y="2"/>
                    </a:cubicBezTo>
                    <a:cubicBezTo>
                      <a:pt x="11" y="1"/>
                      <a:pt x="13" y="0"/>
                      <a:pt x="15" y="0"/>
                    </a:cubicBezTo>
                    <a:cubicBezTo>
                      <a:pt x="17" y="0"/>
                      <a:pt x="19" y="0"/>
                      <a:pt x="21" y="0"/>
                    </a:cubicBezTo>
                    <a:cubicBezTo>
                      <a:pt x="23" y="1"/>
                      <a:pt x="27" y="3"/>
                      <a:pt x="31" y="5"/>
                    </a:cubicBezTo>
                    <a:lnTo>
                      <a:pt x="51" y="17"/>
                    </a:lnTo>
                    <a:close/>
                  </a:path>
                </a:pathLst>
              </a:custGeom>
              <a:grpFill/>
              <a:ln>
                <a:noFill/>
              </a:ln>
            </p:spPr>
            <p:txBody>
              <a:bodyPr anchor="ctr"/>
              <a:lstStyle/>
              <a:p>
                <a:pPr algn="ctr"/>
                <a:endParaRPr sz="1350"/>
              </a:p>
            </p:txBody>
          </p:sp>
          <p:sp>
            <p:nvSpPr>
              <p:cNvPr id="1049407" name="íṧḷîde"/>
              <p:cNvSpPr/>
              <p:nvPr/>
            </p:nvSpPr>
            <p:spPr bwMode="auto">
              <a:xfrm>
                <a:off x="1704872" y="4971053"/>
                <a:ext cx="100013" cy="92075"/>
              </a:xfrm>
              <a:custGeom>
                <a:avLst/>
                <a:gdLst>
                  <a:gd name="T0" fmla="*/ 17 w 63"/>
                  <a:gd name="T1" fmla="*/ 0 h 58"/>
                  <a:gd name="T2" fmla="*/ 63 w 63"/>
                  <a:gd name="T3" fmla="*/ 21 h 58"/>
                  <a:gd name="T4" fmla="*/ 59 w 63"/>
                  <a:gd name="T5" fmla="*/ 30 h 58"/>
                  <a:gd name="T6" fmla="*/ 19 w 63"/>
                  <a:gd name="T7" fmla="*/ 35 h 58"/>
                  <a:gd name="T8" fmla="*/ 50 w 63"/>
                  <a:gd name="T9" fmla="*/ 50 h 58"/>
                  <a:gd name="T10" fmla="*/ 46 w 63"/>
                  <a:gd name="T11" fmla="*/ 58 h 58"/>
                  <a:gd name="T12" fmla="*/ 0 w 63"/>
                  <a:gd name="T13" fmla="*/ 37 h 58"/>
                  <a:gd name="T14" fmla="*/ 4 w 63"/>
                  <a:gd name="T15" fmla="*/ 26 h 58"/>
                  <a:gd name="T16" fmla="*/ 43 w 63"/>
                  <a:gd name="T17" fmla="*/ 22 h 58"/>
                  <a:gd name="T18" fmla="*/ 12 w 63"/>
                  <a:gd name="T19" fmla="*/ 8 h 58"/>
                  <a:gd name="T20" fmla="*/ 17 w 63"/>
                  <a:gd name="T21"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3" h="58">
                    <a:moveTo>
                      <a:pt x="17" y="0"/>
                    </a:moveTo>
                    <a:lnTo>
                      <a:pt x="63" y="21"/>
                    </a:lnTo>
                    <a:lnTo>
                      <a:pt x="59" y="30"/>
                    </a:lnTo>
                    <a:lnTo>
                      <a:pt x="19" y="35"/>
                    </a:lnTo>
                    <a:lnTo>
                      <a:pt x="50" y="50"/>
                    </a:lnTo>
                    <a:lnTo>
                      <a:pt x="46" y="58"/>
                    </a:lnTo>
                    <a:lnTo>
                      <a:pt x="0" y="37"/>
                    </a:lnTo>
                    <a:lnTo>
                      <a:pt x="4" y="26"/>
                    </a:lnTo>
                    <a:lnTo>
                      <a:pt x="43" y="22"/>
                    </a:lnTo>
                    <a:lnTo>
                      <a:pt x="12" y="8"/>
                    </a:lnTo>
                    <a:lnTo>
                      <a:pt x="17" y="0"/>
                    </a:lnTo>
                    <a:close/>
                  </a:path>
                </a:pathLst>
              </a:custGeom>
              <a:grpFill/>
              <a:ln>
                <a:noFill/>
              </a:ln>
            </p:spPr>
            <p:txBody>
              <a:bodyPr anchor="ctr"/>
              <a:lstStyle/>
              <a:p>
                <a:pPr algn="ctr"/>
                <a:endParaRPr sz="1350"/>
              </a:p>
            </p:txBody>
          </p:sp>
          <p:sp>
            <p:nvSpPr>
              <p:cNvPr id="1049408" name="íS1îḍé"/>
              <p:cNvSpPr/>
              <p:nvPr/>
            </p:nvSpPr>
            <p:spPr bwMode="auto">
              <a:xfrm>
                <a:off x="1690584" y="5045665"/>
                <a:ext cx="84138" cy="44450"/>
              </a:xfrm>
              <a:custGeom>
                <a:avLst/>
                <a:gdLst>
                  <a:gd name="T0" fmla="*/ 5 w 53"/>
                  <a:gd name="T1" fmla="*/ 0 h 28"/>
                  <a:gd name="T2" fmla="*/ 53 w 53"/>
                  <a:gd name="T3" fmla="*/ 19 h 28"/>
                  <a:gd name="T4" fmla="*/ 49 w 53"/>
                  <a:gd name="T5" fmla="*/ 28 h 28"/>
                  <a:gd name="T6" fmla="*/ 0 w 53"/>
                  <a:gd name="T7" fmla="*/ 10 h 28"/>
                  <a:gd name="T8" fmla="*/ 5 w 53"/>
                  <a:gd name="T9" fmla="*/ 0 h 28"/>
                </a:gdLst>
                <a:ahLst/>
                <a:cxnLst>
                  <a:cxn ang="0">
                    <a:pos x="T0" y="T1"/>
                  </a:cxn>
                  <a:cxn ang="0">
                    <a:pos x="T2" y="T3"/>
                  </a:cxn>
                  <a:cxn ang="0">
                    <a:pos x="T4" y="T5"/>
                  </a:cxn>
                  <a:cxn ang="0">
                    <a:pos x="T6" y="T7"/>
                  </a:cxn>
                  <a:cxn ang="0">
                    <a:pos x="T8" y="T9"/>
                  </a:cxn>
                </a:cxnLst>
                <a:rect l="0" t="0" r="r" b="b"/>
                <a:pathLst>
                  <a:path w="53" h="28">
                    <a:moveTo>
                      <a:pt x="5" y="0"/>
                    </a:moveTo>
                    <a:lnTo>
                      <a:pt x="53" y="19"/>
                    </a:lnTo>
                    <a:lnTo>
                      <a:pt x="49" y="28"/>
                    </a:lnTo>
                    <a:lnTo>
                      <a:pt x="0" y="10"/>
                    </a:lnTo>
                    <a:lnTo>
                      <a:pt x="5" y="0"/>
                    </a:lnTo>
                    <a:close/>
                  </a:path>
                </a:pathLst>
              </a:custGeom>
              <a:grpFill/>
              <a:ln>
                <a:noFill/>
              </a:ln>
            </p:spPr>
            <p:txBody>
              <a:bodyPr anchor="ctr"/>
              <a:lstStyle/>
              <a:p>
                <a:pPr algn="ctr"/>
                <a:endParaRPr sz="1350"/>
              </a:p>
            </p:txBody>
          </p:sp>
          <p:sp>
            <p:nvSpPr>
              <p:cNvPr id="1049409" name="íṧļïḋè"/>
              <p:cNvSpPr/>
              <p:nvPr/>
            </p:nvSpPr>
            <p:spPr bwMode="auto">
              <a:xfrm>
                <a:off x="1674709" y="5091703"/>
                <a:ext cx="92075" cy="73025"/>
              </a:xfrm>
              <a:custGeom>
                <a:avLst/>
                <a:gdLst>
                  <a:gd name="T0" fmla="*/ 4 w 58"/>
                  <a:gd name="T1" fmla="*/ 3 h 46"/>
                  <a:gd name="T2" fmla="*/ 58 w 58"/>
                  <a:gd name="T3" fmla="*/ 0 h 46"/>
                  <a:gd name="T4" fmla="*/ 55 w 58"/>
                  <a:gd name="T5" fmla="*/ 11 h 46"/>
                  <a:gd name="T6" fmla="*/ 14 w 58"/>
                  <a:gd name="T7" fmla="*/ 13 h 46"/>
                  <a:gd name="T8" fmla="*/ 46 w 58"/>
                  <a:gd name="T9" fmla="*/ 35 h 46"/>
                  <a:gd name="T10" fmla="*/ 44 w 58"/>
                  <a:gd name="T11" fmla="*/ 46 h 46"/>
                  <a:gd name="T12" fmla="*/ 0 w 58"/>
                  <a:gd name="T13" fmla="*/ 14 h 46"/>
                  <a:gd name="T14" fmla="*/ 4 w 58"/>
                  <a:gd name="T15" fmla="*/ 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46">
                    <a:moveTo>
                      <a:pt x="4" y="3"/>
                    </a:moveTo>
                    <a:lnTo>
                      <a:pt x="58" y="0"/>
                    </a:lnTo>
                    <a:lnTo>
                      <a:pt x="55" y="11"/>
                    </a:lnTo>
                    <a:lnTo>
                      <a:pt x="14" y="13"/>
                    </a:lnTo>
                    <a:lnTo>
                      <a:pt x="46" y="35"/>
                    </a:lnTo>
                    <a:lnTo>
                      <a:pt x="44" y="46"/>
                    </a:lnTo>
                    <a:lnTo>
                      <a:pt x="0" y="14"/>
                    </a:lnTo>
                    <a:lnTo>
                      <a:pt x="4" y="3"/>
                    </a:lnTo>
                    <a:close/>
                  </a:path>
                </a:pathLst>
              </a:custGeom>
              <a:grpFill/>
              <a:ln>
                <a:noFill/>
              </a:ln>
            </p:spPr>
            <p:txBody>
              <a:bodyPr anchor="ctr"/>
              <a:lstStyle/>
              <a:p>
                <a:pPr algn="ctr"/>
                <a:endParaRPr sz="1350"/>
              </a:p>
            </p:txBody>
          </p:sp>
          <p:sp>
            <p:nvSpPr>
              <p:cNvPr id="1049410" name="ïṡḷiḋé"/>
              <p:cNvSpPr/>
              <p:nvPr/>
            </p:nvSpPr>
            <p:spPr bwMode="auto">
              <a:xfrm>
                <a:off x="1652484" y="5153615"/>
                <a:ext cx="90488" cy="73025"/>
              </a:xfrm>
              <a:custGeom>
                <a:avLst/>
                <a:gdLst>
                  <a:gd name="T0" fmla="*/ 7 w 57"/>
                  <a:gd name="T1" fmla="*/ 0 h 46"/>
                  <a:gd name="T2" fmla="*/ 57 w 57"/>
                  <a:gd name="T3" fmla="*/ 10 h 46"/>
                  <a:gd name="T4" fmla="*/ 50 w 57"/>
                  <a:gd name="T5" fmla="*/ 46 h 46"/>
                  <a:gd name="T6" fmla="*/ 42 w 57"/>
                  <a:gd name="T7" fmla="*/ 45 h 46"/>
                  <a:gd name="T8" fmla="*/ 47 w 57"/>
                  <a:gd name="T9" fmla="*/ 18 h 46"/>
                  <a:gd name="T10" fmla="*/ 36 w 57"/>
                  <a:gd name="T11" fmla="*/ 16 h 46"/>
                  <a:gd name="T12" fmla="*/ 30 w 57"/>
                  <a:gd name="T13" fmla="*/ 40 h 46"/>
                  <a:gd name="T14" fmla="*/ 22 w 57"/>
                  <a:gd name="T15" fmla="*/ 39 h 46"/>
                  <a:gd name="T16" fmla="*/ 27 w 57"/>
                  <a:gd name="T17" fmla="*/ 14 h 46"/>
                  <a:gd name="T18" fmla="*/ 14 w 57"/>
                  <a:gd name="T19" fmla="*/ 11 h 46"/>
                  <a:gd name="T20" fmla="*/ 8 w 57"/>
                  <a:gd name="T21" fmla="*/ 39 h 46"/>
                  <a:gd name="T22" fmla="*/ 0 w 57"/>
                  <a:gd name="T23" fmla="*/ 38 h 46"/>
                  <a:gd name="T24" fmla="*/ 7 w 57"/>
                  <a:gd name="T25" fmla="*/ 0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46">
                    <a:moveTo>
                      <a:pt x="7" y="0"/>
                    </a:moveTo>
                    <a:lnTo>
                      <a:pt x="57" y="10"/>
                    </a:lnTo>
                    <a:lnTo>
                      <a:pt x="50" y="46"/>
                    </a:lnTo>
                    <a:lnTo>
                      <a:pt x="42" y="45"/>
                    </a:lnTo>
                    <a:lnTo>
                      <a:pt x="47" y="18"/>
                    </a:lnTo>
                    <a:lnTo>
                      <a:pt x="36" y="16"/>
                    </a:lnTo>
                    <a:lnTo>
                      <a:pt x="30" y="40"/>
                    </a:lnTo>
                    <a:lnTo>
                      <a:pt x="22" y="39"/>
                    </a:lnTo>
                    <a:lnTo>
                      <a:pt x="27" y="14"/>
                    </a:lnTo>
                    <a:lnTo>
                      <a:pt x="14" y="11"/>
                    </a:lnTo>
                    <a:lnTo>
                      <a:pt x="8" y="39"/>
                    </a:lnTo>
                    <a:lnTo>
                      <a:pt x="0" y="38"/>
                    </a:lnTo>
                    <a:lnTo>
                      <a:pt x="7" y="0"/>
                    </a:lnTo>
                    <a:close/>
                  </a:path>
                </a:pathLst>
              </a:custGeom>
              <a:grpFill/>
              <a:ln>
                <a:noFill/>
              </a:ln>
            </p:spPr>
            <p:txBody>
              <a:bodyPr anchor="ctr"/>
              <a:lstStyle/>
              <a:p>
                <a:pPr algn="ctr"/>
                <a:endParaRPr sz="1350"/>
              </a:p>
            </p:txBody>
          </p:sp>
          <p:sp>
            <p:nvSpPr>
              <p:cNvPr id="1049411" name="ïşļiḋe"/>
              <p:cNvSpPr/>
              <p:nvPr/>
            </p:nvSpPr>
            <p:spPr bwMode="auto">
              <a:xfrm>
                <a:off x="1641372" y="5231403"/>
                <a:ext cx="88900" cy="71438"/>
              </a:xfrm>
              <a:custGeom>
                <a:avLst/>
                <a:gdLst>
                  <a:gd name="T0" fmla="*/ 4 w 48"/>
                  <a:gd name="T1" fmla="*/ 0 h 39"/>
                  <a:gd name="T2" fmla="*/ 48 w 48"/>
                  <a:gd name="T3" fmla="*/ 4 h 39"/>
                  <a:gd name="T4" fmla="*/ 46 w 48"/>
                  <a:gd name="T5" fmla="*/ 23 h 39"/>
                  <a:gd name="T6" fmla="*/ 44 w 48"/>
                  <a:gd name="T7" fmla="*/ 33 h 39"/>
                  <a:gd name="T8" fmla="*/ 39 w 48"/>
                  <a:gd name="T9" fmla="*/ 38 h 39"/>
                  <a:gd name="T10" fmla="*/ 32 w 48"/>
                  <a:gd name="T11" fmla="*/ 39 h 39"/>
                  <a:gd name="T12" fmla="*/ 24 w 48"/>
                  <a:gd name="T13" fmla="*/ 35 h 39"/>
                  <a:gd name="T14" fmla="*/ 21 w 48"/>
                  <a:gd name="T15" fmla="*/ 26 h 39"/>
                  <a:gd name="T16" fmla="*/ 17 w 48"/>
                  <a:gd name="T17" fmla="*/ 30 h 39"/>
                  <a:gd name="T18" fmla="*/ 9 w 48"/>
                  <a:gd name="T19" fmla="*/ 35 h 39"/>
                  <a:gd name="T20" fmla="*/ 0 w 48"/>
                  <a:gd name="T21" fmla="*/ 39 h 39"/>
                  <a:gd name="T22" fmla="*/ 1 w 48"/>
                  <a:gd name="T23" fmla="*/ 29 h 39"/>
                  <a:gd name="T24" fmla="*/ 12 w 48"/>
                  <a:gd name="T25" fmla="*/ 23 h 39"/>
                  <a:gd name="T26" fmla="*/ 18 w 48"/>
                  <a:gd name="T27" fmla="*/ 19 h 39"/>
                  <a:gd name="T28" fmla="*/ 20 w 48"/>
                  <a:gd name="T29" fmla="*/ 17 h 39"/>
                  <a:gd name="T30" fmla="*/ 21 w 48"/>
                  <a:gd name="T31" fmla="*/ 12 h 39"/>
                  <a:gd name="T32" fmla="*/ 22 w 48"/>
                  <a:gd name="T33" fmla="*/ 11 h 39"/>
                  <a:gd name="T34" fmla="*/ 3 w 48"/>
                  <a:gd name="T35" fmla="*/ 9 h 39"/>
                  <a:gd name="T36" fmla="*/ 4 w 48"/>
                  <a:gd name="T37" fmla="*/ 0 h 39"/>
                  <a:gd name="T38" fmla="*/ 29 w 48"/>
                  <a:gd name="T39" fmla="*/ 11 h 39"/>
                  <a:gd name="T40" fmla="*/ 28 w 48"/>
                  <a:gd name="T41" fmla="*/ 18 h 39"/>
                  <a:gd name="T42" fmla="*/ 28 w 48"/>
                  <a:gd name="T43" fmla="*/ 26 h 39"/>
                  <a:gd name="T44" fmla="*/ 29 w 48"/>
                  <a:gd name="T45" fmla="*/ 28 h 39"/>
                  <a:gd name="T46" fmla="*/ 32 w 48"/>
                  <a:gd name="T47" fmla="*/ 30 h 39"/>
                  <a:gd name="T48" fmla="*/ 36 w 48"/>
                  <a:gd name="T49" fmla="*/ 29 h 39"/>
                  <a:gd name="T50" fmla="*/ 38 w 48"/>
                  <a:gd name="T51" fmla="*/ 26 h 39"/>
                  <a:gd name="T52" fmla="*/ 39 w 48"/>
                  <a:gd name="T53" fmla="*/ 19 h 39"/>
                  <a:gd name="T54" fmla="*/ 40 w 48"/>
                  <a:gd name="T55" fmla="*/ 12 h 39"/>
                  <a:gd name="T56" fmla="*/ 29 w 48"/>
                  <a:gd name="T57" fmla="*/ 11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8" h="39">
                    <a:moveTo>
                      <a:pt x="4" y="0"/>
                    </a:moveTo>
                    <a:cubicBezTo>
                      <a:pt x="48" y="4"/>
                      <a:pt x="48" y="4"/>
                      <a:pt x="48" y="4"/>
                    </a:cubicBezTo>
                    <a:cubicBezTo>
                      <a:pt x="46" y="23"/>
                      <a:pt x="46" y="23"/>
                      <a:pt x="46" y="23"/>
                    </a:cubicBezTo>
                    <a:cubicBezTo>
                      <a:pt x="46" y="27"/>
                      <a:pt x="45" y="31"/>
                      <a:pt x="44" y="33"/>
                    </a:cubicBezTo>
                    <a:cubicBezTo>
                      <a:pt x="43" y="35"/>
                      <a:pt x="41" y="36"/>
                      <a:pt x="39" y="38"/>
                    </a:cubicBezTo>
                    <a:cubicBezTo>
                      <a:pt x="37" y="39"/>
                      <a:pt x="35" y="39"/>
                      <a:pt x="32" y="39"/>
                    </a:cubicBezTo>
                    <a:cubicBezTo>
                      <a:pt x="29" y="38"/>
                      <a:pt x="26" y="37"/>
                      <a:pt x="24" y="35"/>
                    </a:cubicBezTo>
                    <a:cubicBezTo>
                      <a:pt x="22" y="33"/>
                      <a:pt x="21" y="30"/>
                      <a:pt x="21" y="26"/>
                    </a:cubicBezTo>
                    <a:cubicBezTo>
                      <a:pt x="20" y="28"/>
                      <a:pt x="18" y="29"/>
                      <a:pt x="17" y="30"/>
                    </a:cubicBezTo>
                    <a:cubicBezTo>
                      <a:pt x="16" y="32"/>
                      <a:pt x="13" y="33"/>
                      <a:pt x="9" y="35"/>
                    </a:cubicBezTo>
                    <a:cubicBezTo>
                      <a:pt x="0" y="39"/>
                      <a:pt x="0" y="39"/>
                      <a:pt x="0" y="39"/>
                    </a:cubicBezTo>
                    <a:cubicBezTo>
                      <a:pt x="1" y="29"/>
                      <a:pt x="1" y="29"/>
                      <a:pt x="1" y="29"/>
                    </a:cubicBezTo>
                    <a:cubicBezTo>
                      <a:pt x="12" y="23"/>
                      <a:pt x="12" y="23"/>
                      <a:pt x="12" y="23"/>
                    </a:cubicBezTo>
                    <a:cubicBezTo>
                      <a:pt x="15" y="21"/>
                      <a:pt x="17" y="20"/>
                      <a:pt x="18" y="19"/>
                    </a:cubicBezTo>
                    <a:cubicBezTo>
                      <a:pt x="19" y="18"/>
                      <a:pt x="20" y="18"/>
                      <a:pt x="20" y="17"/>
                    </a:cubicBezTo>
                    <a:cubicBezTo>
                      <a:pt x="21" y="16"/>
                      <a:pt x="21" y="14"/>
                      <a:pt x="21" y="12"/>
                    </a:cubicBezTo>
                    <a:cubicBezTo>
                      <a:pt x="22" y="11"/>
                      <a:pt x="22" y="11"/>
                      <a:pt x="22" y="11"/>
                    </a:cubicBezTo>
                    <a:cubicBezTo>
                      <a:pt x="3" y="9"/>
                      <a:pt x="3" y="9"/>
                      <a:pt x="3" y="9"/>
                    </a:cubicBezTo>
                    <a:lnTo>
                      <a:pt x="4" y="0"/>
                    </a:lnTo>
                    <a:close/>
                    <a:moveTo>
                      <a:pt x="29" y="11"/>
                    </a:moveTo>
                    <a:cubicBezTo>
                      <a:pt x="28" y="18"/>
                      <a:pt x="28" y="18"/>
                      <a:pt x="28" y="18"/>
                    </a:cubicBezTo>
                    <a:cubicBezTo>
                      <a:pt x="28" y="22"/>
                      <a:pt x="27" y="25"/>
                      <a:pt x="28" y="26"/>
                    </a:cubicBezTo>
                    <a:cubicBezTo>
                      <a:pt x="28" y="27"/>
                      <a:pt x="28" y="28"/>
                      <a:pt x="29" y="28"/>
                    </a:cubicBezTo>
                    <a:cubicBezTo>
                      <a:pt x="30" y="29"/>
                      <a:pt x="31" y="30"/>
                      <a:pt x="32" y="30"/>
                    </a:cubicBezTo>
                    <a:cubicBezTo>
                      <a:pt x="34" y="30"/>
                      <a:pt x="35" y="30"/>
                      <a:pt x="36" y="29"/>
                    </a:cubicBezTo>
                    <a:cubicBezTo>
                      <a:pt x="37" y="28"/>
                      <a:pt x="38" y="27"/>
                      <a:pt x="38" y="26"/>
                    </a:cubicBezTo>
                    <a:cubicBezTo>
                      <a:pt x="38" y="25"/>
                      <a:pt x="39" y="23"/>
                      <a:pt x="39" y="19"/>
                    </a:cubicBezTo>
                    <a:cubicBezTo>
                      <a:pt x="40" y="12"/>
                      <a:pt x="40" y="12"/>
                      <a:pt x="40" y="12"/>
                    </a:cubicBezTo>
                    <a:lnTo>
                      <a:pt x="29" y="11"/>
                    </a:lnTo>
                    <a:close/>
                  </a:path>
                </a:pathLst>
              </a:custGeom>
              <a:grpFill/>
              <a:ln>
                <a:noFill/>
              </a:ln>
            </p:spPr>
            <p:txBody>
              <a:bodyPr anchor="ctr"/>
              <a:lstStyle/>
              <a:p>
                <a:pPr algn="ctr"/>
                <a:endParaRPr sz="1350"/>
              </a:p>
            </p:txBody>
          </p:sp>
          <p:sp>
            <p:nvSpPr>
              <p:cNvPr id="1049412" name="îś1iḓê"/>
              <p:cNvSpPr/>
              <p:nvPr/>
            </p:nvSpPr>
            <p:spPr bwMode="auto">
              <a:xfrm>
                <a:off x="1641372" y="5312365"/>
                <a:ext cx="82550" cy="66675"/>
              </a:xfrm>
              <a:custGeom>
                <a:avLst/>
                <a:gdLst>
                  <a:gd name="T0" fmla="*/ 15 w 45"/>
                  <a:gd name="T1" fmla="*/ 0 h 36"/>
                  <a:gd name="T2" fmla="*/ 16 w 45"/>
                  <a:gd name="T3" fmla="*/ 8 h 36"/>
                  <a:gd name="T4" fmla="*/ 9 w 45"/>
                  <a:gd name="T5" fmla="*/ 12 h 36"/>
                  <a:gd name="T6" fmla="*/ 7 w 45"/>
                  <a:gd name="T7" fmla="*/ 18 h 36"/>
                  <a:gd name="T8" fmla="*/ 9 w 45"/>
                  <a:gd name="T9" fmla="*/ 25 h 36"/>
                  <a:gd name="T10" fmla="*/ 13 w 45"/>
                  <a:gd name="T11" fmla="*/ 27 h 36"/>
                  <a:gd name="T12" fmla="*/ 16 w 45"/>
                  <a:gd name="T13" fmla="*/ 26 h 36"/>
                  <a:gd name="T14" fmla="*/ 18 w 45"/>
                  <a:gd name="T15" fmla="*/ 23 h 36"/>
                  <a:gd name="T16" fmla="*/ 20 w 45"/>
                  <a:gd name="T17" fmla="*/ 15 h 36"/>
                  <a:gd name="T18" fmla="*/ 24 w 45"/>
                  <a:gd name="T19" fmla="*/ 5 h 36"/>
                  <a:gd name="T20" fmla="*/ 33 w 45"/>
                  <a:gd name="T21" fmla="*/ 1 h 36"/>
                  <a:gd name="T22" fmla="*/ 39 w 45"/>
                  <a:gd name="T23" fmla="*/ 3 h 36"/>
                  <a:gd name="T24" fmla="*/ 44 w 45"/>
                  <a:gd name="T25" fmla="*/ 9 h 36"/>
                  <a:gd name="T26" fmla="*/ 45 w 45"/>
                  <a:gd name="T27" fmla="*/ 17 h 36"/>
                  <a:gd name="T28" fmla="*/ 42 w 45"/>
                  <a:gd name="T29" fmla="*/ 30 h 36"/>
                  <a:gd name="T30" fmla="*/ 32 w 45"/>
                  <a:gd name="T31" fmla="*/ 34 h 36"/>
                  <a:gd name="T32" fmla="*/ 31 w 45"/>
                  <a:gd name="T33" fmla="*/ 25 h 36"/>
                  <a:gd name="T34" fmla="*/ 36 w 45"/>
                  <a:gd name="T35" fmla="*/ 23 h 36"/>
                  <a:gd name="T36" fmla="*/ 38 w 45"/>
                  <a:gd name="T37" fmla="*/ 17 h 36"/>
                  <a:gd name="T38" fmla="*/ 36 w 45"/>
                  <a:gd name="T39" fmla="*/ 11 h 36"/>
                  <a:gd name="T40" fmla="*/ 33 w 45"/>
                  <a:gd name="T41" fmla="*/ 10 h 36"/>
                  <a:gd name="T42" fmla="*/ 31 w 45"/>
                  <a:gd name="T43" fmla="*/ 11 h 36"/>
                  <a:gd name="T44" fmla="*/ 28 w 45"/>
                  <a:gd name="T45" fmla="*/ 19 h 36"/>
                  <a:gd name="T46" fmla="*/ 25 w 45"/>
                  <a:gd name="T47" fmla="*/ 29 h 36"/>
                  <a:gd name="T48" fmla="*/ 20 w 45"/>
                  <a:gd name="T49" fmla="*/ 34 h 36"/>
                  <a:gd name="T50" fmla="*/ 13 w 45"/>
                  <a:gd name="T51" fmla="*/ 36 h 36"/>
                  <a:gd name="T52" fmla="*/ 6 w 45"/>
                  <a:gd name="T53" fmla="*/ 33 h 36"/>
                  <a:gd name="T54" fmla="*/ 1 w 45"/>
                  <a:gd name="T55" fmla="*/ 28 h 36"/>
                  <a:gd name="T56" fmla="*/ 0 w 45"/>
                  <a:gd name="T57" fmla="*/ 18 h 36"/>
                  <a:gd name="T58" fmla="*/ 3 w 45"/>
                  <a:gd name="T59" fmla="*/ 5 h 36"/>
                  <a:gd name="T60" fmla="*/ 15 w 45"/>
                  <a:gd name="T61" fmla="*/ 0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 h="36">
                    <a:moveTo>
                      <a:pt x="15" y="0"/>
                    </a:moveTo>
                    <a:cubicBezTo>
                      <a:pt x="16" y="8"/>
                      <a:pt x="16" y="8"/>
                      <a:pt x="16" y="8"/>
                    </a:cubicBezTo>
                    <a:cubicBezTo>
                      <a:pt x="13" y="9"/>
                      <a:pt x="10" y="10"/>
                      <a:pt x="9" y="12"/>
                    </a:cubicBezTo>
                    <a:cubicBezTo>
                      <a:pt x="8" y="13"/>
                      <a:pt x="7" y="15"/>
                      <a:pt x="7" y="18"/>
                    </a:cubicBezTo>
                    <a:cubicBezTo>
                      <a:pt x="7" y="21"/>
                      <a:pt x="8" y="23"/>
                      <a:pt x="9" y="25"/>
                    </a:cubicBezTo>
                    <a:cubicBezTo>
                      <a:pt x="10" y="26"/>
                      <a:pt x="12" y="27"/>
                      <a:pt x="13" y="27"/>
                    </a:cubicBezTo>
                    <a:cubicBezTo>
                      <a:pt x="14" y="27"/>
                      <a:pt x="15" y="26"/>
                      <a:pt x="16" y="26"/>
                    </a:cubicBezTo>
                    <a:cubicBezTo>
                      <a:pt x="17" y="25"/>
                      <a:pt x="17" y="24"/>
                      <a:pt x="18" y="23"/>
                    </a:cubicBezTo>
                    <a:cubicBezTo>
                      <a:pt x="18" y="22"/>
                      <a:pt x="19" y="19"/>
                      <a:pt x="20" y="15"/>
                    </a:cubicBezTo>
                    <a:cubicBezTo>
                      <a:pt x="21" y="11"/>
                      <a:pt x="22" y="7"/>
                      <a:pt x="24" y="5"/>
                    </a:cubicBezTo>
                    <a:cubicBezTo>
                      <a:pt x="26" y="3"/>
                      <a:pt x="29" y="1"/>
                      <a:pt x="33" y="1"/>
                    </a:cubicBezTo>
                    <a:cubicBezTo>
                      <a:pt x="35" y="1"/>
                      <a:pt x="37" y="2"/>
                      <a:pt x="39" y="3"/>
                    </a:cubicBezTo>
                    <a:cubicBezTo>
                      <a:pt x="41" y="4"/>
                      <a:pt x="43" y="6"/>
                      <a:pt x="44" y="9"/>
                    </a:cubicBezTo>
                    <a:cubicBezTo>
                      <a:pt x="45" y="11"/>
                      <a:pt x="45" y="14"/>
                      <a:pt x="45" y="17"/>
                    </a:cubicBezTo>
                    <a:cubicBezTo>
                      <a:pt x="45" y="23"/>
                      <a:pt x="44" y="27"/>
                      <a:pt x="42" y="30"/>
                    </a:cubicBezTo>
                    <a:cubicBezTo>
                      <a:pt x="39" y="33"/>
                      <a:pt x="36" y="34"/>
                      <a:pt x="32" y="34"/>
                    </a:cubicBezTo>
                    <a:cubicBezTo>
                      <a:pt x="31" y="25"/>
                      <a:pt x="31" y="25"/>
                      <a:pt x="31" y="25"/>
                    </a:cubicBezTo>
                    <a:cubicBezTo>
                      <a:pt x="34" y="25"/>
                      <a:pt x="35" y="24"/>
                      <a:pt x="36" y="23"/>
                    </a:cubicBezTo>
                    <a:cubicBezTo>
                      <a:pt x="37" y="22"/>
                      <a:pt x="38" y="20"/>
                      <a:pt x="38" y="17"/>
                    </a:cubicBezTo>
                    <a:cubicBezTo>
                      <a:pt x="38" y="15"/>
                      <a:pt x="37" y="13"/>
                      <a:pt x="36" y="11"/>
                    </a:cubicBezTo>
                    <a:cubicBezTo>
                      <a:pt x="35" y="10"/>
                      <a:pt x="35" y="10"/>
                      <a:pt x="33" y="10"/>
                    </a:cubicBezTo>
                    <a:cubicBezTo>
                      <a:pt x="32" y="10"/>
                      <a:pt x="31" y="10"/>
                      <a:pt x="31" y="11"/>
                    </a:cubicBezTo>
                    <a:cubicBezTo>
                      <a:pt x="30" y="12"/>
                      <a:pt x="29" y="15"/>
                      <a:pt x="28" y="19"/>
                    </a:cubicBezTo>
                    <a:cubicBezTo>
                      <a:pt x="27" y="24"/>
                      <a:pt x="26" y="27"/>
                      <a:pt x="25" y="29"/>
                    </a:cubicBezTo>
                    <a:cubicBezTo>
                      <a:pt x="24" y="31"/>
                      <a:pt x="22" y="33"/>
                      <a:pt x="20" y="34"/>
                    </a:cubicBezTo>
                    <a:cubicBezTo>
                      <a:pt x="18" y="35"/>
                      <a:pt x="16" y="36"/>
                      <a:pt x="13" y="36"/>
                    </a:cubicBezTo>
                    <a:cubicBezTo>
                      <a:pt x="11" y="36"/>
                      <a:pt x="8" y="35"/>
                      <a:pt x="6" y="33"/>
                    </a:cubicBezTo>
                    <a:cubicBezTo>
                      <a:pt x="4" y="32"/>
                      <a:pt x="2" y="30"/>
                      <a:pt x="1" y="28"/>
                    </a:cubicBezTo>
                    <a:cubicBezTo>
                      <a:pt x="0" y="25"/>
                      <a:pt x="0" y="22"/>
                      <a:pt x="0" y="18"/>
                    </a:cubicBezTo>
                    <a:cubicBezTo>
                      <a:pt x="0" y="12"/>
                      <a:pt x="1" y="8"/>
                      <a:pt x="3" y="5"/>
                    </a:cubicBezTo>
                    <a:cubicBezTo>
                      <a:pt x="6" y="2"/>
                      <a:pt x="10" y="0"/>
                      <a:pt x="15" y="0"/>
                    </a:cubicBezTo>
                    <a:close/>
                  </a:path>
                </a:pathLst>
              </a:custGeom>
              <a:grpFill/>
              <a:ln>
                <a:noFill/>
              </a:ln>
            </p:spPr>
            <p:txBody>
              <a:bodyPr anchor="ctr"/>
              <a:lstStyle/>
              <a:p>
                <a:pPr algn="ctr"/>
                <a:endParaRPr sz="1350"/>
              </a:p>
            </p:txBody>
          </p:sp>
          <p:sp>
            <p:nvSpPr>
              <p:cNvPr id="1049413" name="íş1ïḓe"/>
              <p:cNvSpPr/>
              <p:nvPr/>
            </p:nvSpPr>
            <p:spPr bwMode="auto">
              <a:xfrm>
                <a:off x="1642959" y="5385390"/>
                <a:ext cx="84138" cy="22225"/>
              </a:xfrm>
              <a:custGeom>
                <a:avLst/>
                <a:gdLst>
                  <a:gd name="T0" fmla="*/ 0 w 53"/>
                  <a:gd name="T1" fmla="*/ 5 h 14"/>
                  <a:gd name="T2" fmla="*/ 51 w 53"/>
                  <a:gd name="T3" fmla="*/ 0 h 14"/>
                  <a:gd name="T4" fmla="*/ 53 w 53"/>
                  <a:gd name="T5" fmla="*/ 11 h 14"/>
                  <a:gd name="T6" fmla="*/ 1 w 53"/>
                  <a:gd name="T7" fmla="*/ 14 h 14"/>
                  <a:gd name="T8" fmla="*/ 0 w 53"/>
                  <a:gd name="T9" fmla="*/ 5 h 14"/>
                </a:gdLst>
                <a:ahLst/>
                <a:cxnLst>
                  <a:cxn ang="0">
                    <a:pos x="T0" y="T1"/>
                  </a:cxn>
                  <a:cxn ang="0">
                    <a:pos x="T2" y="T3"/>
                  </a:cxn>
                  <a:cxn ang="0">
                    <a:pos x="T4" y="T5"/>
                  </a:cxn>
                  <a:cxn ang="0">
                    <a:pos x="T6" y="T7"/>
                  </a:cxn>
                  <a:cxn ang="0">
                    <a:pos x="T8" y="T9"/>
                  </a:cxn>
                </a:cxnLst>
                <a:rect l="0" t="0" r="r" b="b"/>
                <a:pathLst>
                  <a:path w="53" h="14">
                    <a:moveTo>
                      <a:pt x="0" y="5"/>
                    </a:moveTo>
                    <a:lnTo>
                      <a:pt x="51" y="0"/>
                    </a:lnTo>
                    <a:lnTo>
                      <a:pt x="53" y="11"/>
                    </a:lnTo>
                    <a:lnTo>
                      <a:pt x="1" y="14"/>
                    </a:lnTo>
                    <a:lnTo>
                      <a:pt x="0" y="5"/>
                    </a:lnTo>
                    <a:close/>
                  </a:path>
                </a:pathLst>
              </a:custGeom>
              <a:grpFill/>
              <a:ln>
                <a:noFill/>
              </a:ln>
            </p:spPr>
            <p:txBody>
              <a:bodyPr anchor="ctr"/>
              <a:lstStyle/>
              <a:p>
                <a:pPr algn="ctr"/>
                <a:endParaRPr sz="1350"/>
              </a:p>
            </p:txBody>
          </p:sp>
          <p:sp>
            <p:nvSpPr>
              <p:cNvPr id="1049414" name="ïṩlîḋè"/>
              <p:cNvSpPr/>
              <p:nvPr/>
            </p:nvSpPr>
            <p:spPr bwMode="auto">
              <a:xfrm>
                <a:off x="1649309" y="5407615"/>
                <a:ext cx="84138" cy="66675"/>
              </a:xfrm>
              <a:custGeom>
                <a:avLst/>
                <a:gdLst>
                  <a:gd name="T0" fmla="*/ 0 w 53"/>
                  <a:gd name="T1" fmla="*/ 22 h 42"/>
                  <a:gd name="T2" fmla="*/ 42 w 53"/>
                  <a:gd name="T3" fmla="*/ 17 h 42"/>
                  <a:gd name="T4" fmla="*/ 39 w 53"/>
                  <a:gd name="T5" fmla="*/ 1 h 42"/>
                  <a:gd name="T6" fmla="*/ 49 w 53"/>
                  <a:gd name="T7" fmla="*/ 0 h 42"/>
                  <a:gd name="T8" fmla="*/ 53 w 53"/>
                  <a:gd name="T9" fmla="*/ 41 h 42"/>
                  <a:gd name="T10" fmla="*/ 45 w 53"/>
                  <a:gd name="T11" fmla="*/ 42 h 42"/>
                  <a:gd name="T12" fmla="*/ 43 w 53"/>
                  <a:gd name="T13" fmla="*/ 27 h 42"/>
                  <a:gd name="T14" fmla="*/ 1 w 53"/>
                  <a:gd name="T15" fmla="*/ 33 h 42"/>
                  <a:gd name="T16" fmla="*/ 0 w 53"/>
                  <a:gd name="T17" fmla="*/ 22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42">
                    <a:moveTo>
                      <a:pt x="0" y="22"/>
                    </a:moveTo>
                    <a:lnTo>
                      <a:pt x="42" y="17"/>
                    </a:lnTo>
                    <a:lnTo>
                      <a:pt x="39" y="1"/>
                    </a:lnTo>
                    <a:lnTo>
                      <a:pt x="49" y="0"/>
                    </a:lnTo>
                    <a:lnTo>
                      <a:pt x="53" y="41"/>
                    </a:lnTo>
                    <a:lnTo>
                      <a:pt x="45" y="42"/>
                    </a:lnTo>
                    <a:lnTo>
                      <a:pt x="43" y="27"/>
                    </a:lnTo>
                    <a:lnTo>
                      <a:pt x="1" y="33"/>
                    </a:lnTo>
                    <a:lnTo>
                      <a:pt x="0" y="22"/>
                    </a:lnTo>
                    <a:close/>
                  </a:path>
                </a:pathLst>
              </a:custGeom>
              <a:grpFill/>
              <a:ln>
                <a:noFill/>
              </a:ln>
            </p:spPr>
            <p:txBody>
              <a:bodyPr anchor="ctr"/>
              <a:lstStyle/>
              <a:p>
                <a:pPr algn="ctr"/>
                <a:endParaRPr sz="1350"/>
              </a:p>
            </p:txBody>
          </p:sp>
          <p:sp>
            <p:nvSpPr>
              <p:cNvPr id="1049415" name="ïṣľîďe"/>
              <p:cNvSpPr/>
              <p:nvPr/>
            </p:nvSpPr>
            <p:spPr bwMode="auto">
              <a:xfrm>
                <a:off x="1662009" y="5471115"/>
                <a:ext cx="90488" cy="73025"/>
              </a:xfrm>
              <a:custGeom>
                <a:avLst/>
                <a:gdLst>
                  <a:gd name="T0" fmla="*/ 0 w 57"/>
                  <a:gd name="T1" fmla="*/ 29 h 46"/>
                  <a:gd name="T2" fmla="*/ 21 w 57"/>
                  <a:gd name="T3" fmla="*/ 24 h 46"/>
                  <a:gd name="T4" fmla="*/ 45 w 57"/>
                  <a:gd name="T5" fmla="*/ 0 h 46"/>
                  <a:gd name="T6" fmla="*/ 49 w 57"/>
                  <a:gd name="T7" fmla="*/ 11 h 46"/>
                  <a:gd name="T8" fmla="*/ 31 w 57"/>
                  <a:gd name="T9" fmla="*/ 28 h 46"/>
                  <a:gd name="T10" fmla="*/ 53 w 57"/>
                  <a:gd name="T11" fmla="*/ 35 h 46"/>
                  <a:gd name="T12" fmla="*/ 57 w 57"/>
                  <a:gd name="T13" fmla="*/ 46 h 46"/>
                  <a:gd name="T14" fmla="*/ 23 w 57"/>
                  <a:gd name="T15" fmla="*/ 35 h 46"/>
                  <a:gd name="T16" fmla="*/ 2 w 57"/>
                  <a:gd name="T17" fmla="*/ 39 h 46"/>
                  <a:gd name="T18" fmla="*/ 0 w 57"/>
                  <a:gd name="T19" fmla="*/ 29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 h="46">
                    <a:moveTo>
                      <a:pt x="0" y="29"/>
                    </a:moveTo>
                    <a:lnTo>
                      <a:pt x="21" y="24"/>
                    </a:lnTo>
                    <a:lnTo>
                      <a:pt x="45" y="0"/>
                    </a:lnTo>
                    <a:lnTo>
                      <a:pt x="49" y="11"/>
                    </a:lnTo>
                    <a:lnTo>
                      <a:pt x="31" y="28"/>
                    </a:lnTo>
                    <a:lnTo>
                      <a:pt x="53" y="35"/>
                    </a:lnTo>
                    <a:lnTo>
                      <a:pt x="57" y="46"/>
                    </a:lnTo>
                    <a:lnTo>
                      <a:pt x="23" y="35"/>
                    </a:lnTo>
                    <a:lnTo>
                      <a:pt x="2" y="39"/>
                    </a:lnTo>
                    <a:lnTo>
                      <a:pt x="0" y="29"/>
                    </a:lnTo>
                    <a:close/>
                  </a:path>
                </a:pathLst>
              </a:custGeom>
              <a:grpFill/>
              <a:ln>
                <a:noFill/>
              </a:ln>
            </p:spPr>
            <p:txBody>
              <a:bodyPr anchor="ctr"/>
              <a:lstStyle/>
              <a:p>
                <a:pPr algn="ctr"/>
                <a:endParaRPr sz="1350"/>
              </a:p>
            </p:txBody>
          </p:sp>
          <p:sp>
            <p:nvSpPr>
              <p:cNvPr id="1049416" name="íśļiḓe"/>
              <p:cNvSpPr/>
              <p:nvPr/>
            </p:nvSpPr>
            <p:spPr bwMode="auto">
              <a:xfrm>
                <a:off x="1704872" y="5609228"/>
                <a:ext cx="85725" cy="80963"/>
              </a:xfrm>
              <a:custGeom>
                <a:avLst/>
                <a:gdLst>
                  <a:gd name="T0" fmla="*/ 15 w 47"/>
                  <a:gd name="T1" fmla="*/ 2 h 44"/>
                  <a:gd name="T2" fmla="*/ 26 w 47"/>
                  <a:gd name="T3" fmla="*/ 0 h 44"/>
                  <a:gd name="T4" fmla="*/ 33 w 47"/>
                  <a:gd name="T5" fmla="*/ 1 h 44"/>
                  <a:gd name="T6" fmla="*/ 39 w 47"/>
                  <a:gd name="T7" fmla="*/ 4 h 44"/>
                  <a:gd name="T8" fmla="*/ 44 w 47"/>
                  <a:gd name="T9" fmla="*/ 12 h 44"/>
                  <a:gd name="T10" fmla="*/ 45 w 47"/>
                  <a:gd name="T11" fmla="*/ 29 h 44"/>
                  <a:gd name="T12" fmla="*/ 32 w 47"/>
                  <a:gd name="T13" fmla="*/ 41 h 44"/>
                  <a:gd name="T14" fmla="*/ 15 w 47"/>
                  <a:gd name="T15" fmla="*/ 43 h 44"/>
                  <a:gd name="T16" fmla="*/ 3 w 47"/>
                  <a:gd name="T17" fmla="*/ 31 h 44"/>
                  <a:gd name="T18" fmla="*/ 2 w 47"/>
                  <a:gd name="T19" fmla="*/ 14 h 44"/>
                  <a:gd name="T20" fmla="*/ 15 w 47"/>
                  <a:gd name="T21" fmla="*/ 2 h 44"/>
                  <a:gd name="T22" fmla="*/ 19 w 47"/>
                  <a:gd name="T23" fmla="*/ 10 h 44"/>
                  <a:gd name="T24" fmla="*/ 10 w 47"/>
                  <a:gd name="T25" fmla="*/ 18 h 44"/>
                  <a:gd name="T26" fmla="*/ 10 w 47"/>
                  <a:gd name="T27" fmla="*/ 28 h 44"/>
                  <a:gd name="T28" fmla="*/ 17 w 47"/>
                  <a:gd name="T29" fmla="*/ 34 h 44"/>
                  <a:gd name="T30" fmla="*/ 29 w 47"/>
                  <a:gd name="T31" fmla="*/ 33 h 44"/>
                  <a:gd name="T32" fmla="*/ 38 w 47"/>
                  <a:gd name="T33" fmla="*/ 25 h 44"/>
                  <a:gd name="T34" fmla="*/ 37 w 47"/>
                  <a:gd name="T35" fmla="*/ 16 h 44"/>
                  <a:gd name="T36" fmla="*/ 30 w 47"/>
                  <a:gd name="T37" fmla="*/ 9 h 44"/>
                  <a:gd name="T38" fmla="*/ 19 w 47"/>
                  <a:gd name="T39" fmla="*/ 10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4">
                    <a:moveTo>
                      <a:pt x="15" y="2"/>
                    </a:moveTo>
                    <a:cubicBezTo>
                      <a:pt x="19" y="0"/>
                      <a:pt x="23" y="0"/>
                      <a:pt x="26" y="0"/>
                    </a:cubicBezTo>
                    <a:cubicBezTo>
                      <a:pt x="28" y="0"/>
                      <a:pt x="31" y="0"/>
                      <a:pt x="33" y="1"/>
                    </a:cubicBezTo>
                    <a:cubicBezTo>
                      <a:pt x="35" y="2"/>
                      <a:pt x="37" y="3"/>
                      <a:pt x="39" y="4"/>
                    </a:cubicBezTo>
                    <a:cubicBezTo>
                      <a:pt x="41" y="6"/>
                      <a:pt x="43" y="9"/>
                      <a:pt x="44" y="12"/>
                    </a:cubicBezTo>
                    <a:cubicBezTo>
                      <a:pt x="47" y="18"/>
                      <a:pt x="47" y="24"/>
                      <a:pt x="45" y="29"/>
                    </a:cubicBezTo>
                    <a:cubicBezTo>
                      <a:pt x="43" y="34"/>
                      <a:pt x="39" y="38"/>
                      <a:pt x="32" y="41"/>
                    </a:cubicBezTo>
                    <a:cubicBezTo>
                      <a:pt x="26" y="44"/>
                      <a:pt x="20" y="44"/>
                      <a:pt x="15" y="43"/>
                    </a:cubicBezTo>
                    <a:cubicBezTo>
                      <a:pt x="9" y="41"/>
                      <a:pt x="5" y="37"/>
                      <a:pt x="3" y="31"/>
                    </a:cubicBezTo>
                    <a:cubicBezTo>
                      <a:pt x="0" y="25"/>
                      <a:pt x="0" y="19"/>
                      <a:pt x="2" y="14"/>
                    </a:cubicBezTo>
                    <a:cubicBezTo>
                      <a:pt x="4" y="9"/>
                      <a:pt x="8" y="5"/>
                      <a:pt x="15" y="2"/>
                    </a:cubicBezTo>
                    <a:close/>
                    <a:moveTo>
                      <a:pt x="19" y="10"/>
                    </a:moveTo>
                    <a:cubicBezTo>
                      <a:pt x="14" y="12"/>
                      <a:pt x="11" y="15"/>
                      <a:pt x="10" y="18"/>
                    </a:cubicBezTo>
                    <a:cubicBezTo>
                      <a:pt x="8" y="21"/>
                      <a:pt x="8" y="24"/>
                      <a:pt x="10" y="28"/>
                    </a:cubicBezTo>
                    <a:cubicBezTo>
                      <a:pt x="11" y="31"/>
                      <a:pt x="13" y="33"/>
                      <a:pt x="17" y="34"/>
                    </a:cubicBezTo>
                    <a:cubicBezTo>
                      <a:pt x="20" y="35"/>
                      <a:pt x="24" y="35"/>
                      <a:pt x="29" y="33"/>
                    </a:cubicBezTo>
                    <a:cubicBezTo>
                      <a:pt x="33" y="31"/>
                      <a:pt x="36" y="28"/>
                      <a:pt x="38" y="25"/>
                    </a:cubicBezTo>
                    <a:cubicBezTo>
                      <a:pt x="39" y="22"/>
                      <a:pt x="39" y="19"/>
                      <a:pt x="37" y="16"/>
                    </a:cubicBezTo>
                    <a:cubicBezTo>
                      <a:pt x="36" y="12"/>
                      <a:pt x="34" y="10"/>
                      <a:pt x="30" y="9"/>
                    </a:cubicBezTo>
                    <a:cubicBezTo>
                      <a:pt x="27" y="8"/>
                      <a:pt x="23" y="8"/>
                      <a:pt x="19" y="10"/>
                    </a:cubicBezTo>
                    <a:close/>
                  </a:path>
                </a:pathLst>
              </a:custGeom>
              <a:grpFill/>
              <a:ln>
                <a:noFill/>
              </a:ln>
            </p:spPr>
            <p:txBody>
              <a:bodyPr anchor="ctr"/>
              <a:lstStyle/>
              <a:p>
                <a:pPr algn="ctr"/>
                <a:endParaRPr sz="1350"/>
              </a:p>
            </p:txBody>
          </p:sp>
          <p:sp>
            <p:nvSpPr>
              <p:cNvPr id="1049417" name="î$ḷïďe"/>
              <p:cNvSpPr/>
              <p:nvPr/>
            </p:nvSpPr>
            <p:spPr bwMode="auto">
              <a:xfrm>
                <a:off x="1733447" y="5675903"/>
                <a:ext cx="98425" cy="66675"/>
              </a:xfrm>
              <a:custGeom>
                <a:avLst/>
                <a:gdLst>
                  <a:gd name="T0" fmla="*/ 0 w 62"/>
                  <a:gd name="T1" fmla="*/ 26 h 42"/>
                  <a:gd name="T2" fmla="*/ 45 w 62"/>
                  <a:gd name="T3" fmla="*/ 0 h 42"/>
                  <a:gd name="T4" fmla="*/ 62 w 62"/>
                  <a:gd name="T5" fmla="*/ 30 h 42"/>
                  <a:gd name="T6" fmla="*/ 55 w 62"/>
                  <a:gd name="T7" fmla="*/ 35 h 42"/>
                  <a:gd name="T8" fmla="*/ 43 w 62"/>
                  <a:gd name="T9" fmla="*/ 14 h 42"/>
                  <a:gd name="T10" fmla="*/ 32 w 62"/>
                  <a:gd name="T11" fmla="*/ 20 h 42"/>
                  <a:gd name="T12" fmla="*/ 43 w 62"/>
                  <a:gd name="T13" fmla="*/ 38 h 42"/>
                  <a:gd name="T14" fmla="*/ 35 w 62"/>
                  <a:gd name="T15" fmla="*/ 42 h 42"/>
                  <a:gd name="T16" fmla="*/ 25 w 62"/>
                  <a:gd name="T17" fmla="*/ 23 h 42"/>
                  <a:gd name="T18" fmla="*/ 6 w 62"/>
                  <a:gd name="T19" fmla="*/ 35 h 42"/>
                  <a:gd name="T20" fmla="*/ 0 w 62"/>
                  <a:gd name="T21" fmla="*/ 26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2" h="42">
                    <a:moveTo>
                      <a:pt x="0" y="26"/>
                    </a:moveTo>
                    <a:lnTo>
                      <a:pt x="45" y="0"/>
                    </a:lnTo>
                    <a:lnTo>
                      <a:pt x="62" y="30"/>
                    </a:lnTo>
                    <a:lnTo>
                      <a:pt x="55" y="35"/>
                    </a:lnTo>
                    <a:lnTo>
                      <a:pt x="43" y="14"/>
                    </a:lnTo>
                    <a:lnTo>
                      <a:pt x="32" y="20"/>
                    </a:lnTo>
                    <a:lnTo>
                      <a:pt x="43" y="38"/>
                    </a:lnTo>
                    <a:lnTo>
                      <a:pt x="35" y="42"/>
                    </a:lnTo>
                    <a:lnTo>
                      <a:pt x="25" y="23"/>
                    </a:lnTo>
                    <a:lnTo>
                      <a:pt x="6" y="35"/>
                    </a:lnTo>
                    <a:lnTo>
                      <a:pt x="0" y="26"/>
                    </a:lnTo>
                    <a:close/>
                  </a:path>
                </a:pathLst>
              </a:custGeom>
              <a:grpFill/>
              <a:ln>
                <a:noFill/>
              </a:ln>
            </p:spPr>
            <p:txBody>
              <a:bodyPr anchor="ctr"/>
              <a:lstStyle/>
              <a:p>
                <a:pPr algn="ctr"/>
                <a:endParaRPr sz="1350"/>
              </a:p>
            </p:txBody>
          </p:sp>
          <p:sp>
            <p:nvSpPr>
              <p:cNvPr id="1049418" name="îśḻîḍe"/>
              <p:cNvSpPr/>
              <p:nvPr/>
            </p:nvSpPr>
            <p:spPr bwMode="auto">
              <a:xfrm>
                <a:off x="1812822" y="5785440"/>
                <a:ext cx="85725" cy="82550"/>
              </a:xfrm>
              <a:custGeom>
                <a:avLst/>
                <a:gdLst>
                  <a:gd name="T0" fmla="*/ 6 w 46"/>
                  <a:gd name="T1" fmla="*/ 13 h 45"/>
                  <a:gd name="T2" fmla="*/ 12 w 46"/>
                  <a:gd name="T3" fmla="*/ 19 h 45"/>
                  <a:gd name="T4" fmla="*/ 9 w 46"/>
                  <a:gd name="T5" fmla="*/ 26 h 45"/>
                  <a:gd name="T6" fmla="*/ 11 w 46"/>
                  <a:gd name="T7" fmla="*/ 32 h 45"/>
                  <a:gd name="T8" fmla="*/ 17 w 46"/>
                  <a:gd name="T9" fmla="*/ 36 h 45"/>
                  <a:gd name="T10" fmla="*/ 22 w 46"/>
                  <a:gd name="T11" fmla="*/ 35 h 45"/>
                  <a:gd name="T12" fmla="*/ 23 w 46"/>
                  <a:gd name="T13" fmla="*/ 32 h 45"/>
                  <a:gd name="T14" fmla="*/ 22 w 46"/>
                  <a:gd name="T15" fmla="*/ 29 h 45"/>
                  <a:gd name="T16" fmla="*/ 19 w 46"/>
                  <a:gd name="T17" fmla="*/ 22 h 45"/>
                  <a:gd name="T18" fmla="*/ 16 w 46"/>
                  <a:gd name="T19" fmla="*/ 12 h 45"/>
                  <a:gd name="T20" fmla="*/ 21 w 46"/>
                  <a:gd name="T21" fmla="*/ 3 h 45"/>
                  <a:gd name="T22" fmla="*/ 27 w 46"/>
                  <a:gd name="T23" fmla="*/ 0 h 45"/>
                  <a:gd name="T24" fmla="*/ 34 w 46"/>
                  <a:gd name="T25" fmla="*/ 2 h 45"/>
                  <a:gd name="T26" fmla="*/ 40 w 46"/>
                  <a:gd name="T27" fmla="*/ 8 h 45"/>
                  <a:gd name="T28" fmla="*/ 45 w 46"/>
                  <a:gd name="T29" fmla="*/ 19 h 45"/>
                  <a:gd name="T30" fmla="*/ 41 w 46"/>
                  <a:gd name="T31" fmla="*/ 29 h 45"/>
                  <a:gd name="T32" fmla="*/ 35 w 46"/>
                  <a:gd name="T33" fmla="*/ 22 h 45"/>
                  <a:gd name="T34" fmla="*/ 37 w 46"/>
                  <a:gd name="T35" fmla="*/ 17 h 45"/>
                  <a:gd name="T36" fmla="*/ 35 w 46"/>
                  <a:gd name="T37" fmla="*/ 12 h 45"/>
                  <a:gd name="T38" fmla="*/ 30 w 46"/>
                  <a:gd name="T39" fmla="*/ 8 h 45"/>
                  <a:gd name="T40" fmla="*/ 27 w 46"/>
                  <a:gd name="T41" fmla="*/ 9 h 45"/>
                  <a:gd name="T42" fmla="*/ 25 w 46"/>
                  <a:gd name="T43" fmla="*/ 12 h 45"/>
                  <a:gd name="T44" fmla="*/ 28 w 46"/>
                  <a:gd name="T45" fmla="*/ 20 h 45"/>
                  <a:gd name="T46" fmla="*/ 32 w 46"/>
                  <a:gd name="T47" fmla="*/ 29 h 45"/>
                  <a:gd name="T48" fmla="*/ 31 w 46"/>
                  <a:gd name="T49" fmla="*/ 36 h 45"/>
                  <a:gd name="T50" fmla="*/ 27 w 46"/>
                  <a:gd name="T51" fmla="*/ 42 h 45"/>
                  <a:gd name="T52" fmla="*/ 20 w 46"/>
                  <a:gd name="T53" fmla="*/ 45 h 45"/>
                  <a:gd name="T54" fmla="*/ 13 w 46"/>
                  <a:gd name="T55" fmla="*/ 43 h 45"/>
                  <a:gd name="T56" fmla="*/ 6 w 46"/>
                  <a:gd name="T57" fmla="*/ 37 h 45"/>
                  <a:gd name="T58" fmla="*/ 0 w 46"/>
                  <a:gd name="T59" fmla="*/ 24 h 45"/>
                  <a:gd name="T60" fmla="*/ 6 w 46"/>
                  <a:gd name="T61" fmla="*/ 1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6" h="45">
                    <a:moveTo>
                      <a:pt x="6" y="13"/>
                    </a:moveTo>
                    <a:cubicBezTo>
                      <a:pt x="12" y="19"/>
                      <a:pt x="12" y="19"/>
                      <a:pt x="12" y="19"/>
                    </a:cubicBezTo>
                    <a:cubicBezTo>
                      <a:pt x="10" y="21"/>
                      <a:pt x="9" y="24"/>
                      <a:pt x="9" y="26"/>
                    </a:cubicBezTo>
                    <a:cubicBezTo>
                      <a:pt x="9" y="28"/>
                      <a:pt x="10" y="30"/>
                      <a:pt x="11" y="32"/>
                    </a:cubicBezTo>
                    <a:cubicBezTo>
                      <a:pt x="13" y="34"/>
                      <a:pt x="15" y="35"/>
                      <a:pt x="17" y="36"/>
                    </a:cubicBezTo>
                    <a:cubicBezTo>
                      <a:pt x="19" y="36"/>
                      <a:pt x="20" y="36"/>
                      <a:pt x="22" y="35"/>
                    </a:cubicBezTo>
                    <a:cubicBezTo>
                      <a:pt x="22" y="34"/>
                      <a:pt x="23" y="33"/>
                      <a:pt x="23" y="32"/>
                    </a:cubicBezTo>
                    <a:cubicBezTo>
                      <a:pt x="23" y="32"/>
                      <a:pt x="23" y="30"/>
                      <a:pt x="22" y="29"/>
                    </a:cubicBezTo>
                    <a:cubicBezTo>
                      <a:pt x="22" y="28"/>
                      <a:pt x="21" y="26"/>
                      <a:pt x="19" y="22"/>
                    </a:cubicBezTo>
                    <a:cubicBezTo>
                      <a:pt x="17" y="18"/>
                      <a:pt x="16" y="14"/>
                      <a:pt x="16" y="12"/>
                    </a:cubicBezTo>
                    <a:cubicBezTo>
                      <a:pt x="17" y="8"/>
                      <a:pt x="18" y="5"/>
                      <a:pt x="21" y="3"/>
                    </a:cubicBezTo>
                    <a:cubicBezTo>
                      <a:pt x="23" y="1"/>
                      <a:pt x="25" y="1"/>
                      <a:pt x="27" y="0"/>
                    </a:cubicBezTo>
                    <a:cubicBezTo>
                      <a:pt x="29" y="0"/>
                      <a:pt x="31" y="1"/>
                      <a:pt x="34" y="2"/>
                    </a:cubicBezTo>
                    <a:cubicBezTo>
                      <a:pt x="36" y="3"/>
                      <a:pt x="38" y="5"/>
                      <a:pt x="40" y="8"/>
                    </a:cubicBezTo>
                    <a:cubicBezTo>
                      <a:pt x="44" y="12"/>
                      <a:pt x="46" y="16"/>
                      <a:pt x="45" y="19"/>
                    </a:cubicBezTo>
                    <a:cubicBezTo>
                      <a:pt x="45" y="23"/>
                      <a:pt x="44" y="26"/>
                      <a:pt x="41" y="29"/>
                    </a:cubicBezTo>
                    <a:cubicBezTo>
                      <a:pt x="35" y="22"/>
                      <a:pt x="35" y="22"/>
                      <a:pt x="35" y="22"/>
                    </a:cubicBezTo>
                    <a:cubicBezTo>
                      <a:pt x="36" y="21"/>
                      <a:pt x="37" y="19"/>
                      <a:pt x="37" y="17"/>
                    </a:cubicBezTo>
                    <a:cubicBezTo>
                      <a:pt x="37" y="16"/>
                      <a:pt x="36" y="14"/>
                      <a:pt x="35" y="12"/>
                    </a:cubicBezTo>
                    <a:cubicBezTo>
                      <a:pt x="33" y="10"/>
                      <a:pt x="31" y="9"/>
                      <a:pt x="30" y="8"/>
                    </a:cubicBezTo>
                    <a:cubicBezTo>
                      <a:pt x="28" y="8"/>
                      <a:pt x="27" y="8"/>
                      <a:pt x="27" y="9"/>
                    </a:cubicBezTo>
                    <a:cubicBezTo>
                      <a:pt x="26" y="10"/>
                      <a:pt x="25" y="11"/>
                      <a:pt x="25" y="12"/>
                    </a:cubicBezTo>
                    <a:cubicBezTo>
                      <a:pt x="25" y="13"/>
                      <a:pt x="26" y="16"/>
                      <a:pt x="28" y="20"/>
                    </a:cubicBezTo>
                    <a:cubicBezTo>
                      <a:pt x="30" y="24"/>
                      <a:pt x="31" y="27"/>
                      <a:pt x="32" y="29"/>
                    </a:cubicBezTo>
                    <a:cubicBezTo>
                      <a:pt x="32" y="32"/>
                      <a:pt x="32" y="34"/>
                      <a:pt x="31" y="36"/>
                    </a:cubicBezTo>
                    <a:cubicBezTo>
                      <a:pt x="31" y="38"/>
                      <a:pt x="29" y="40"/>
                      <a:pt x="27" y="42"/>
                    </a:cubicBezTo>
                    <a:cubicBezTo>
                      <a:pt x="25" y="43"/>
                      <a:pt x="23" y="44"/>
                      <a:pt x="20" y="45"/>
                    </a:cubicBezTo>
                    <a:cubicBezTo>
                      <a:pt x="18" y="45"/>
                      <a:pt x="15" y="44"/>
                      <a:pt x="13" y="43"/>
                    </a:cubicBezTo>
                    <a:cubicBezTo>
                      <a:pt x="10" y="42"/>
                      <a:pt x="8" y="40"/>
                      <a:pt x="6" y="37"/>
                    </a:cubicBezTo>
                    <a:cubicBezTo>
                      <a:pt x="2" y="32"/>
                      <a:pt x="0" y="28"/>
                      <a:pt x="0" y="24"/>
                    </a:cubicBezTo>
                    <a:cubicBezTo>
                      <a:pt x="1" y="20"/>
                      <a:pt x="2" y="17"/>
                      <a:pt x="6" y="13"/>
                    </a:cubicBezTo>
                    <a:close/>
                  </a:path>
                </a:pathLst>
              </a:custGeom>
              <a:grpFill/>
              <a:ln>
                <a:noFill/>
              </a:ln>
            </p:spPr>
            <p:txBody>
              <a:bodyPr anchor="ctr"/>
              <a:lstStyle/>
              <a:p>
                <a:pPr algn="ctr"/>
                <a:endParaRPr sz="1350"/>
              </a:p>
            </p:txBody>
          </p:sp>
          <p:sp>
            <p:nvSpPr>
              <p:cNvPr id="1049419" name="í$ļîḋê"/>
              <p:cNvSpPr/>
              <p:nvPr/>
            </p:nvSpPr>
            <p:spPr bwMode="auto">
              <a:xfrm>
                <a:off x="1868384" y="5844178"/>
                <a:ext cx="82550" cy="82550"/>
              </a:xfrm>
              <a:custGeom>
                <a:avLst/>
                <a:gdLst>
                  <a:gd name="T0" fmla="*/ 25 w 45"/>
                  <a:gd name="T1" fmla="*/ 33 h 45"/>
                  <a:gd name="T2" fmla="*/ 29 w 45"/>
                  <a:gd name="T3" fmla="*/ 41 h 45"/>
                  <a:gd name="T4" fmla="*/ 17 w 45"/>
                  <a:gd name="T5" fmla="*/ 44 h 45"/>
                  <a:gd name="T6" fmla="*/ 6 w 45"/>
                  <a:gd name="T7" fmla="*/ 38 h 45"/>
                  <a:gd name="T8" fmla="*/ 0 w 45"/>
                  <a:gd name="T9" fmla="*/ 24 h 45"/>
                  <a:gd name="T10" fmla="*/ 8 w 45"/>
                  <a:gd name="T11" fmla="*/ 8 h 45"/>
                  <a:gd name="T12" fmla="*/ 24 w 45"/>
                  <a:gd name="T13" fmla="*/ 0 h 45"/>
                  <a:gd name="T14" fmla="*/ 39 w 45"/>
                  <a:gd name="T15" fmla="*/ 7 h 45"/>
                  <a:gd name="T16" fmla="*/ 45 w 45"/>
                  <a:gd name="T17" fmla="*/ 19 h 45"/>
                  <a:gd name="T18" fmla="*/ 42 w 45"/>
                  <a:gd name="T19" fmla="*/ 28 h 45"/>
                  <a:gd name="T20" fmla="*/ 34 w 45"/>
                  <a:gd name="T21" fmla="*/ 23 h 45"/>
                  <a:gd name="T22" fmla="*/ 36 w 45"/>
                  <a:gd name="T23" fmla="*/ 17 h 45"/>
                  <a:gd name="T24" fmla="*/ 33 w 45"/>
                  <a:gd name="T25" fmla="*/ 12 h 45"/>
                  <a:gd name="T26" fmla="*/ 25 w 45"/>
                  <a:gd name="T27" fmla="*/ 9 h 45"/>
                  <a:gd name="T28" fmla="*/ 15 w 45"/>
                  <a:gd name="T29" fmla="*/ 14 h 45"/>
                  <a:gd name="T30" fmla="*/ 8 w 45"/>
                  <a:gd name="T31" fmla="*/ 25 h 45"/>
                  <a:gd name="T32" fmla="*/ 11 w 45"/>
                  <a:gd name="T33" fmla="*/ 33 h 45"/>
                  <a:gd name="T34" fmla="*/ 17 w 45"/>
                  <a:gd name="T35" fmla="*/ 36 h 45"/>
                  <a:gd name="T36" fmla="*/ 25 w 45"/>
                  <a:gd name="T37" fmla="*/ 3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5">
                    <a:moveTo>
                      <a:pt x="25" y="33"/>
                    </a:moveTo>
                    <a:cubicBezTo>
                      <a:pt x="29" y="41"/>
                      <a:pt x="29" y="41"/>
                      <a:pt x="29" y="41"/>
                    </a:cubicBezTo>
                    <a:cubicBezTo>
                      <a:pt x="25" y="44"/>
                      <a:pt x="21" y="45"/>
                      <a:pt x="17" y="44"/>
                    </a:cubicBezTo>
                    <a:cubicBezTo>
                      <a:pt x="13" y="44"/>
                      <a:pt x="9" y="42"/>
                      <a:pt x="6" y="38"/>
                    </a:cubicBezTo>
                    <a:cubicBezTo>
                      <a:pt x="2" y="34"/>
                      <a:pt x="0" y="29"/>
                      <a:pt x="0" y="24"/>
                    </a:cubicBezTo>
                    <a:cubicBezTo>
                      <a:pt x="0" y="19"/>
                      <a:pt x="3" y="13"/>
                      <a:pt x="8" y="8"/>
                    </a:cubicBezTo>
                    <a:cubicBezTo>
                      <a:pt x="13" y="3"/>
                      <a:pt x="18" y="1"/>
                      <a:pt x="24" y="0"/>
                    </a:cubicBezTo>
                    <a:cubicBezTo>
                      <a:pt x="29" y="0"/>
                      <a:pt x="34" y="2"/>
                      <a:pt x="39" y="7"/>
                    </a:cubicBezTo>
                    <a:cubicBezTo>
                      <a:pt x="42" y="10"/>
                      <a:pt x="44" y="15"/>
                      <a:pt x="45" y="19"/>
                    </a:cubicBezTo>
                    <a:cubicBezTo>
                      <a:pt x="45" y="22"/>
                      <a:pt x="44" y="25"/>
                      <a:pt x="42" y="28"/>
                    </a:cubicBezTo>
                    <a:cubicBezTo>
                      <a:pt x="34" y="23"/>
                      <a:pt x="34" y="23"/>
                      <a:pt x="34" y="23"/>
                    </a:cubicBezTo>
                    <a:cubicBezTo>
                      <a:pt x="36" y="21"/>
                      <a:pt x="36" y="19"/>
                      <a:pt x="36" y="17"/>
                    </a:cubicBezTo>
                    <a:cubicBezTo>
                      <a:pt x="36" y="15"/>
                      <a:pt x="35" y="13"/>
                      <a:pt x="33" y="12"/>
                    </a:cubicBezTo>
                    <a:cubicBezTo>
                      <a:pt x="31" y="9"/>
                      <a:pt x="28" y="8"/>
                      <a:pt x="25" y="9"/>
                    </a:cubicBezTo>
                    <a:cubicBezTo>
                      <a:pt x="22" y="9"/>
                      <a:pt x="18" y="11"/>
                      <a:pt x="15" y="14"/>
                    </a:cubicBezTo>
                    <a:cubicBezTo>
                      <a:pt x="11" y="18"/>
                      <a:pt x="9" y="22"/>
                      <a:pt x="8" y="25"/>
                    </a:cubicBezTo>
                    <a:cubicBezTo>
                      <a:pt x="8" y="28"/>
                      <a:pt x="9" y="31"/>
                      <a:pt x="11" y="33"/>
                    </a:cubicBezTo>
                    <a:cubicBezTo>
                      <a:pt x="13" y="35"/>
                      <a:pt x="15" y="36"/>
                      <a:pt x="17" y="36"/>
                    </a:cubicBezTo>
                    <a:cubicBezTo>
                      <a:pt x="20" y="36"/>
                      <a:pt x="22" y="35"/>
                      <a:pt x="25" y="33"/>
                    </a:cubicBezTo>
                    <a:close/>
                  </a:path>
                </a:pathLst>
              </a:custGeom>
              <a:grpFill/>
              <a:ln>
                <a:noFill/>
              </a:ln>
            </p:spPr>
            <p:txBody>
              <a:bodyPr anchor="ctr"/>
              <a:lstStyle/>
              <a:p>
                <a:pPr algn="ctr"/>
                <a:endParaRPr sz="1350"/>
              </a:p>
            </p:txBody>
          </p:sp>
          <p:sp>
            <p:nvSpPr>
              <p:cNvPr id="1049420" name="íṩḷiḋé"/>
              <p:cNvSpPr/>
              <p:nvPr/>
            </p:nvSpPr>
            <p:spPr bwMode="auto">
              <a:xfrm>
                <a:off x="1916009" y="5887040"/>
                <a:ext cx="65088" cy="71438"/>
              </a:xfrm>
              <a:custGeom>
                <a:avLst/>
                <a:gdLst>
                  <a:gd name="T0" fmla="*/ 0 w 41"/>
                  <a:gd name="T1" fmla="*/ 38 h 45"/>
                  <a:gd name="T2" fmla="*/ 34 w 41"/>
                  <a:gd name="T3" fmla="*/ 0 h 45"/>
                  <a:gd name="T4" fmla="*/ 41 w 41"/>
                  <a:gd name="T5" fmla="*/ 6 h 45"/>
                  <a:gd name="T6" fmla="*/ 8 w 41"/>
                  <a:gd name="T7" fmla="*/ 45 h 45"/>
                  <a:gd name="T8" fmla="*/ 0 w 41"/>
                  <a:gd name="T9" fmla="*/ 38 h 45"/>
                </a:gdLst>
                <a:ahLst/>
                <a:cxnLst>
                  <a:cxn ang="0">
                    <a:pos x="T0" y="T1"/>
                  </a:cxn>
                  <a:cxn ang="0">
                    <a:pos x="T2" y="T3"/>
                  </a:cxn>
                  <a:cxn ang="0">
                    <a:pos x="T4" y="T5"/>
                  </a:cxn>
                  <a:cxn ang="0">
                    <a:pos x="T6" y="T7"/>
                  </a:cxn>
                  <a:cxn ang="0">
                    <a:pos x="T8" y="T9"/>
                  </a:cxn>
                </a:cxnLst>
                <a:rect l="0" t="0" r="r" b="b"/>
                <a:pathLst>
                  <a:path w="41" h="45">
                    <a:moveTo>
                      <a:pt x="0" y="38"/>
                    </a:moveTo>
                    <a:lnTo>
                      <a:pt x="34" y="0"/>
                    </a:lnTo>
                    <a:lnTo>
                      <a:pt x="41" y="6"/>
                    </a:lnTo>
                    <a:lnTo>
                      <a:pt x="8" y="45"/>
                    </a:lnTo>
                    <a:lnTo>
                      <a:pt x="0" y="38"/>
                    </a:lnTo>
                    <a:close/>
                  </a:path>
                </a:pathLst>
              </a:custGeom>
              <a:grpFill/>
              <a:ln>
                <a:noFill/>
              </a:ln>
            </p:spPr>
            <p:txBody>
              <a:bodyPr anchor="ctr"/>
              <a:lstStyle/>
              <a:p>
                <a:pPr algn="ctr"/>
                <a:endParaRPr sz="1350"/>
              </a:p>
            </p:txBody>
          </p:sp>
          <p:sp>
            <p:nvSpPr>
              <p:cNvPr id="1049421" name="îsľïďé"/>
              <p:cNvSpPr/>
              <p:nvPr/>
            </p:nvSpPr>
            <p:spPr bwMode="auto">
              <a:xfrm>
                <a:off x="1941409" y="5904503"/>
                <a:ext cx="96838" cy="101600"/>
              </a:xfrm>
              <a:custGeom>
                <a:avLst/>
                <a:gdLst>
                  <a:gd name="T0" fmla="*/ 0 w 61"/>
                  <a:gd name="T1" fmla="*/ 41 h 64"/>
                  <a:gd name="T2" fmla="*/ 31 w 61"/>
                  <a:gd name="T3" fmla="*/ 0 h 64"/>
                  <a:gd name="T4" fmla="*/ 61 w 61"/>
                  <a:gd name="T5" fmla="*/ 22 h 64"/>
                  <a:gd name="T6" fmla="*/ 56 w 61"/>
                  <a:gd name="T7" fmla="*/ 29 h 64"/>
                  <a:gd name="T8" fmla="*/ 34 w 61"/>
                  <a:gd name="T9" fmla="*/ 13 h 64"/>
                  <a:gd name="T10" fmla="*/ 27 w 61"/>
                  <a:gd name="T11" fmla="*/ 22 h 64"/>
                  <a:gd name="T12" fmla="*/ 47 w 61"/>
                  <a:gd name="T13" fmla="*/ 37 h 64"/>
                  <a:gd name="T14" fmla="*/ 42 w 61"/>
                  <a:gd name="T15" fmla="*/ 44 h 64"/>
                  <a:gd name="T16" fmla="*/ 21 w 61"/>
                  <a:gd name="T17" fmla="*/ 29 h 64"/>
                  <a:gd name="T18" fmla="*/ 13 w 61"/>
                  <a:gd name="T19" fmla="*/ 40 h 64"/>
                  <a:gd name="T20" fmla="*/ 36 w 61"/>
                  <a:gd name="T21" fmla="*/ 57 h 64"/>
                  <a:gd name="T22" fmla="*/ 31 w 61"/>
                  <a:gd name="T23" fmla="*/ 64 h 64"/>
                  <a:gd name="T24" fmla="*/ 0 w 61"/>
                  <a:gd name="T25" fmla="*/ 4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1" h="64">
                    <a:moveTo>
                      <a:pt x="0" y="41"/>
                    </a:moveTo>
                    <a:lnTo>
                      <a:pt x="31" y="0"/>
                    </a:lnTo>
                    <a:lnTo>
                      <a:pt x="61" y="22"/>
                    </a:lnTo>
                    <a:lnTo>
                      <a:pt x="56" y="29"/>
                    </a:lnTo>
                    <a:lnTo>
                      <a:pt x="34" y="13"/>
                    </a:lnTo>
                    <a:lnTo>
                      <a:pt x="27" y="22"/>
                    </a:lnTo>
                    <a:lnTo>
                      <a:pt x="47" y="37"/>
                    </a:lnTo>
                    <a:lnTo>
                      <a:pt x="42" y="44"/>
                    </a:lnTo>
                    <a:lnTo>
                      <a:pt x="21" y="29"/>
                    </a:lnTo>
                    <a:lnTo>
                      <a:pt x="13" y="40"/>
                    </a:lnTo>
                    <a:lnTo>
                      <a:pt x="36" y="57"/>
                    </a:lnTo>
                    <a:lnTo>
                      <a:pt x="31" y="64"/>
                    </a:lnTo>
                    <a:lnTo>
                      <a:pt x="0" y="41"/>
                    </a:lnTo>
                    <a:close/>
                  </a:path>
                </a:pathLst>
              </a:custGeom>
              <a:grpFill/>
              <a:ln>
                <a:noFill/>
              </a:ln>
            </p:spPr>
            <p:txBody>
              <a:bodyPr anchor="ctr"/>
              <a:lstStyle/>
              <a:p>
                <a:pPr algn="ctr"/>
                <a:endParaRPr sz="1350"/>
              </a:p>
            </p:txBody>
          </p:sp>
          <p:sp>
            <p:nvSpPr>
              <p:cNvPr id="1049422" name="íśliḋé"/>
              <p:cNvSpPr/>
              <p:nvPr/>
            </p:nvSpPr>
            <p:spPr bwMode="auto">
              <a:xfrm>
                <a:off x="2004909" y="5947365"/>
                <a:ext cx="96838" cy="101600"/>
              </a:xfrm>
              <a:custGeom>
                <a:avLst/>
                <a:gdLst>
                  <a:gd name="T0" fmla="*/ 0 w 61"/>
                  <a:gd name="T1" fmla="*/ 43 h 64"/>
                  <a:gd name="T2" fmla="*/ 27 w 61"/>
                  <a:gd name="T3" fmla="*/ 0 h 64"/>
                  <a:gd name="T4" fmla="*/ 35 w 61"/>
                  <a:gd name="T5" fmla="*/ 5 h 64"/>
                  <a:gd name="T6" fmla="*/ 36 w 61"/>
                  <a:gd name="T7" fmla="*/ 45 h 64"/>
                  <a:gd name="T8" fmla="*/ 53 w 61"/>
                  <a:gd name="T9" fmla="*/ 15 h 64"/>
                  <a:gd name="T10" fmla="*/ 61 w 61"/>
                  <a:gd name="T11" fmla="*/ 21 h 64"/>
                  <a:gd name="T12" fmla="*/ 35 w 61"/>
                  <a:gd name="T13" fmla="*/ 64 h 64"/>
                  <a:gd name="T14" fmla="*/ 27 w 61"/>
                  <a:gd name="T15" fmla="*/ 59 h 64"/>
                  <a:gd name="T16" fmla="*/ 25 w 61"/>
                  <a:gd name="T17" fmla="*/ 20 h 64"/>
                  <a:gd name="T18" fmla="*/ 8 w 61"/>
                  <a:gd name="T19" fmla="*/ 49 h 64"/>
                  <a:gd name="T20" fmla="*/ 0 w 61"/>
                  <a:gd name="T21"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1" h="64">
                    <a:moveTo>
                      <a:pt x="0" y="43"/>
                    </a:moveTo>
                    <a:lnTo>
                      <a:pt x="27" y="0"/>
                    </a:lnTo>
                    <a:lnTo>
                      <a:pt x="35" y="5"/>
                    </a:lnTo>
                    <a:lnTo>
                      <a:pt x="36" y="45"/>
                    </a:lnTo>
                    <a:lnTo>
                      <a:pt x="53" y="15"/>
                    </a:lnTo>
                    <a:lnTo>
                      <a:pt x="61" y="21"/>
                    </a:lnTo>
                    <a:lnTo>
                      <a:pt x="35" y="64"/>
                    </a:lnTo>
                    <a:lnTo>
                      <a:pt x="27" y="59"/>
                    </a:lnTo>
                    <a:lnTo>
                      <a:pt x="25" y="20"/>
                    </a:lnTo>
                    <a:lnTo>
                      <a:pt x="8" y="49"/>
                    </a:lnTo>
                    <a:lnTo>
                      <a:pt x="0" y="43"/>
                    </a:lnTo>
                    <a:close/>
                  </a:path>
                </a:pathLst>
              </a:custGeom>
              <a:grpFill/>
              <a:ln>
                <a:noFill/>
              </a:ln>
            </p:spPr>
            <p:txBody>
              <a:bodyPr anchor="ctr"/>
              <a:lstStyle/>
              <a:p>
                <a:pPr algn="ctr"/>
                <a:endParaRPr sz="1350"/>
              </a:p>
            </p:txBody>
          </p:sp>
          <p:sp>
            <p:nvSpPr>
              <p:cNvPr id="1049423" name="iSļiďê"/>
              <p:cNvSpPr/>
              <p:nvPr/>
            </p:nvSpPr>
            <p:spPr bwMode="auto">
              <a:xfrm>
                <a:off x="2087459" y="5993403"/>
                <a:ext cx="79375" cy="87313"/>
              </a:xfrm>
              <a:custGeom>
                <a:avLst/>
                <a:gdLst>
                  <a:gd name="T0" fmla="*/ 28 w 43"/>
                  <a:gd name="T1" fmla="*/ 33 h 47"/>
                  <a:gd name="T2" fmla="*/ 34 w 43"/>
                  <a:gd name="T3" fmla="*/ 39 h 47"/>
                  <a:gd name="T4" fmla="*/ 24 w 43"/>
                  <a:gd name="T5" fmla="*/ 46 h 47"/>
                  <a:gd name="T6" fmla="*/ 12 w 43"/>
                  <a:gd name="T7" fmla="*/ 44 h 47"/>
                  <a:gd name="T8" fmla="*/ 1 w 43"/>
                  <a:gd name="T9" fmla="*/ 33 h 47"/>
                  <a:gd name="T10" fmla="*/ 3 w 43"/>
                  <a:gd name="T11" fmla="*/ 15 h 47"/>
                  <a:gd name="T12" fmla="*/ 15 w 43"/>
                  <a:gd name="T13" fmla="*/ 2 h 47"/>
                  <a:gd name="T14" fmla="*/ 32 w 43"/>
                  <a:gd name="T15" fmla="*/ 3 h 47"/>
                  <a:gd name="T16" fmla="*/ 41 w 43"/>
                  <a:gd name="T17" fmla="*/ 13 h 47"/>
                  <a:gd name="T18" fmla="*/ 42 w 43"/>
                  <a:gd name="T19" fmla="*/ 22 h 47"/>
                  <a:gd name="T20" fmla="*/ 33 w 43"/>
                  <a:gd name="T21" fmla="*/ 20 h 47"/>
                  <a:gd name="T22" fmla="*/ 33 w 43"/>
                  <a:gd name="T23" fmla="*/ 14 h 47"/>
                  <a:gd name="T24" fmla="*/ 28 w 43"/>
                  <a:gd name="T25" fmla="*/ 10 h 47"/>
                  <a:gd name="T26" fmla="*/ 19 w 43"/>
                  <a:gd name="T27" fmla="*/ 10 h 47"/>
                  <a:gd name="T28" fmla="*/ 12 w 43"/>
                  <a:gd name="T29" fmla="*/ 19 h 47"/>
                  <a:gd name="T30" fmla="*/ 9 w 43"/>
                  <a:gd name="T31" fmla="*/ 31 h 47"/>
                  <a:gd name="T32" fmla="*/ 15 w 43"/>
                  <a:gd name="T33" fmla="*/ 37 h 47"/>
                  <a:gd name="T34" fmla="*/ 22 w 43"/>
                  <a:gd name="T35" fmla="*/ 38 h 47"/>
                  <a:gd name="T36" fmla="*/ 28 w 43"/>
                  <a:gd name="T37" fmla="*/ 33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 h="47">
                    <a:moveTo>
                      <a:pt x="28" y="33"/>
                    </a:moveTo>
                    <a:cubicBezTo>
                      <a:pt x="34" y="39"/>
                      <a:pt x="34" y="39"/>
                      <a:pt x="34" y="39"/>
                    </a:cubicBezTo>
                    <a:cubicBezTo>
                      <a:pt x="31" y="43"/>
                      <a:pt x="28" y="45"/>
                      <a:pt x="24" y="46"/>
                    </a:cubicBezTo>
                    <a:cubicBezTo>
                      <a:pt x="20" y="47"/>
                      <a:pt x="16" y="46"/>
                      <a:pt x="12" y="44"/>
                    </a:cubicBezTo>
                    <a:cubicBezTo>
                      <a:pt x="7" y="42"/>
                      <a:pt x="3" y="38"/>
                      <a:pt x="1" y="33"/>
                    </a:cubicBezTo>
                    <a:cubicBezTo>
                      <a:pt x="0" y="27"/>
                      <a:pt x="0" y="22"/>
                      <a:pt x="3" y="15"/>
                    </a:cubicBezTo>
                    <a:cubicBezTo>
                      <a:pt x="6" y="9"/>
                      <a:pt x="10" y="4"/>
                      <a:pt x="15" y="2"/>
                    </a:cubicBezTo>
                    <a:cubicBezTo>
                      <a:pt x="21" y="0"/>
                      <a:pt x="26" y="1"/>
                      <a:pt x="32" y="3"/>
                    </a:cubicBezTo>
                    <a:cubicBezTo>
                      <a:pt x="36" y="5"/>
                      <a:pt x="40" y="9"/>
                      <a:pt x="41" y="13"/>
                    </a:cubicBezTo>
                    <a:cubicBezTo>
                      <a:pt x="42" y="16"/>
                      <a:pt x="43" y="19"/>
                      <a:pt x="42" y="22"/>
                    </a:cubicBezTo>
                    <a:cubicBezTo>
                      <a:pt x="33" y="20"/>
                      <a:pt x="33" y="20"/>
                      <a:pt x="33" y="20"/>
                    </a:cubicBezTo>
                    <a:cubicBezTo>
                      <a:pt x="34" y="18"/>
                      <a:pt x="34" y="16"/>
                      <a:pt x="33" y="14"/>
                    </a:cubicBezTo>
                    <a:cubicBezTo>
                      <a:pt x="32" y="12"/>
                      <a:pt x="30" y="11"/>
                      <a:pt x="28" y="10"/>
                    </a:cubicBezTo>
                    <a:cubicBezTo>
                      <a:pt x="25" y="8"/>
                      <a:pt x="22" y="8"/>
                      <a:pt x="19" y="10"/>
                    </a:cubicBezTo>
                    <a:cubicBezTo>
                      <a:pt x="16" y="11"/>
                      <a:pt x="14" y="14"/>
                      <a:pt x="12" y="19"/>
                    </a:cubicBezTo>
                    <a:cubicBezTo>
                      <a:pt x="9" y="24"/>
                      <a:pt x="9" y="28"/>
                      <a:pt x="9" y="31"/>
                    </a:cubicBezTo>
                    <a:cubicBezTo>
                      <a:pt x="10" y="34"/>
                      <a:pt x="12" y="36"/>
                      <a:pt x="15" y="37"/>
                    </a:cubicBezTo>
                    <a:cubicBezTo>
                      <a:pt x="17" y="38"/>
                      <a:pt x="19" y="38"/>
                      <a:pt x="22" y="38"/>
                    </a:cubicBezTo>
                    <a:cubicBezTo>
                      <a:pt x="24" y="37"/>
                      <a:pt x="26" y="35"/>
                      <a:pt x="28" y="33"/>
                    </a:cubicBezTo>
                    <a:close/>
                  </a:path>
                </a:pathLst>
              </a:custGeom>
              <a:grpFill/>
              <a:ln>
                <a:noFill/>
              </a:ln>
            </p:spPr>
            <p:txBody>
              <a:bodyPr anchor="ctr"/>
              <a:lstStyle/>
              <a:p>
                <a:pPr algn="ctr"/>
                <a:endParaRPr sz="1350"/>
              </a:p>
            </p:txBody>
          </p:sp>
          <p:sp>
            <p:nvSpPr>
              <p:cNvPr id="1049424" name="íSliḋé"/>
              <p:cNvSpPr/>
              <p:nvPr/>
            </p:nvSpPr>
            <p:spPr bwMode="auto">
              <a:xfrm>
                <a:off x="2157309" y="6017215"/>
                <a:ext cx="82550" cy="96838"/>
              </a:xfrm>
              <a:custGeom>
                <a:avLst/>
                <a:gdLst>
                  <a:gd name="T0" fmla="*/ 0 w 52"/>
                  <a:gd name="T1" fmla="*/ 49 h 61"/>
                  <a:gd name="T2" fmla="*/ 16 w 52"/>
                  <a:gd name="T3" fmla="*/ 0 h 61"/>
                  <a:gd name="T4" fmla="*/ 52 w 52"/>
                  <a:gd name="T5" fmla="*/ 13 h 61"/>
                  <a:gd name="T6" fmla="*/ 50 w 52"/>
                  <a:gd name="T7" fmla="*/ 21 h 61"/>
                  <a:gd name="T8" fmla="*/ 23 w 52"/>
                  <a:gd name="T9" fmla="*/ 12 h 61"/>
                  <a:gd name="T10" fmla="*/ 20 w 52"/>
                  <a:gd name="T11" fmla="*/ 22 h 61"/>
                  <a:gd name="T12" fmla="*/ 44 w 52"/>
                  <a:gd name="T13" fmla="*/ 30 h 61"/>
                  <a:gd name="T14" fmla="*/ 41 w 52"/>
                  <a:gd name="T15" fmla="*/ 38 h 61"/>
                  <a:gd name="T16" fmla="*/ 18 w 52"/>
                  <a:gd name="T17" fmla="*/ 30 h 61"/>
                  <a:gd name="T18" fmla="*/ 13 w 52"/>
                  <a:gd name="T19" fmla="*/ 43 h 61"/>
                  <a:gd name="T20" fmla="*/ 40 w 52"/>
                  <a:gd name="T21" fmla="*/ 52 h 61"/>
                  <a:gd name="T22" fmla="*/ 36 w 52"/>
                  <a:gd name="T23" fmla="*/ 61 h 61"/>
                  <a:gd name="T24" fmla="*/ 0 w 52"/>
                  <a:gd name="T25" fmla="*/ 49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2" h="61">
                    <a:moveTo>
                      <a:pt x="0" y="49"/>
                    </a:moveTo>
                    <a:lnTo>
                      <a:pt x="16" y="0"/>
                    </a:lnTo>
                    <a:lnTo>
                      <a:pt x="52" y="13"/>
                    </a:lnTo>
                    <a:lnTo>
                      <a:pt x="50" y="21"/>
                    </a:lnTo>
                    <a:lnTo>
                      <a:pt x="23" y="12"/>
                    </a:lnTo>
                    <a:lnTo>
                      <a:pt x="20" y="22"/>
                    </a:lnTo>
                    <a:lnTo>
                      <a:pt x="44" y="30"/>
                    </a:lnTo>
                    <a:lnTo>
                      <a:pt x="41" y="38"/>
                    </a:lnTo>
                    <a:lnTo>
                      <a:pt x="18" y="30"/>
                    </a:lnTo>
                    <a:lnTo>
                      <a:pt x="13" y="43"/>
                    </a:lnTo>
                    <a:lnTo>
                      <a:pt x="40" y="52"/>
                    </a:lnTo>
                    <a:lnTo>
                      <a:pt x="36" y="61"/>
                    </a:lnTo>
                    <a:lnTo>
                      <a:pt x="0" y="49"/>
                    </a:lnTo>
                    <a:close/>
                  </a:path>
                </a:pathLst>
              </a:custGeom>
              <a:grpFill/>
              <a:ln>
                <a:noFill/>
              </a:ln>
            </p:spPr>
            <p:txBody>
              <a:bodyPr anchor="ctr"/>
              <a:lstStyle/>
              <a:p>
                <a:pPr algn="ctr"/>
                <a:endParaRPr sz="1350"/>
              </a:p>
            </p:txBody>
          </p:sp>
          <p:sp>
            <p:nvSpPr>
              <p:cNvPr id="1049425" name="îŝ1îḑè"/>
              <p:cNvSpPr/>
              <p:nvPr/>
            </p:nvSpPr>
            <p:spPr bwMode="auto">
              <a:xfrm>
                <a:off x="2663722" y="6026740"/>
                <a:ext cx="77788" cy="92075"/>
              </a:xfrm>
              <a:custGeom>
                <a:avLst/>
                <a:gdLst>
                  <a:gd name="T0" fmla="*/ 49 w 49"/>
                  <a:gd name="T1" fmla="*/ 42 h 58"/>
                  <a:gd name="T2" fmla="*/ 39 w 49"/>
                  <a:gd name="T3" fmla="*/ 45 h 58"/>
                  <a:gd name="T4" fmla="*/ 31 w 49"/>
                  <a:gd name="T5" fmla="*/ 36 h 58"/>
                  <a:gd name="T6" fmla="*/ 11 w 49"/>
                  <a:gd name="T7" fmla="*/ 43 h 58"/>
                  <a:gd name="T8" fmla="*/ 11 w 49"/>
                  <a:gd name="T9" fmla="*/ 55 h 58"/>
                  <a:gd name="T10" fmla="*/ 0 w 49"/>
                  <a:gd name="T11" fmla="*/ 58 h 58"/>
                  <a:gd name="T12" fmla="*/ 3 w 49"/>
                  <a:gd name="T13" fmla="*/ 3 h 58"/>
                  <a:gd name="T14" fmla="*/ 13 w 49"/>
                  <a:gd name="T15" fmla="*/ 0 h 58"/>
                  <a:gd name="T16" fmla="*/ 49 w 49"/>
                  <a:gd name="T17" fmla="*/ 42 h 58"/>
                  <a:gd name="T18" fmla="*/ 25 w 49"/>
                  <a:gd name="T19" fmla="*/ 29 h 58"/>
                  <a:gd name="T20" fmla="*/ 12 w 49"/>
                  <a:gd name="T21" fmla="*/ 14 h 58"/>
                  <a:gd name="T22" fmla="*/ 11 w 49"/>
                  <a:gd name="T23" fmla="*/ 34 h 58"/>
                  <a:gd name="T24" fmla="*/ 25 w 49"/>
                  <a:gd name="T25" fmla="*/ 29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9" h="58">
                    <a:moveTo>
                      <a:pt x="49" y="42"/>
                    </a:moveTo>
                    <a:lnTo>
                      <a:pt x="39" y="45"/>
                    </a:lnTo>
                    <a:lnTo>
                      <a:pt x="31" y="36"/>
                    </a:lnTo>
                    <a:lnTo>
                      <a:pt x="11" y="43"/>
                    </a:lnTo>
                    <a:lnTo>
                      <a:pt x="11" y="55"/>
                    </a:lnTo>
                    <a:lnTo>
                      <a:pt x="0" y="58"/>
                    </a:lnTo>
                    <a:lnTo>
                      <a:pt x="3" y="3"/>
                    </a:lnTo>
                    <a:lnTo>
                      <a:pt x="13" y="0"/>
                    </a:lnTo>
                    <a:lnTo>
                      <a:pt x="49" y="42"/>
                    </a:lnTo>
                    <a:close/>
                    <a:moveTo>
                      <a:pt x="25" y="29"/>
                    </a:moveTo>
                    <a:lnTo>
                      <a:pt x="12" y="14"/>
                    </a:lnTo>
                    <a:lnTo>
                      <a:pt x="11" y="34"/>
                    </a:lnTo>
                    <a:lnTo>
                      <a:pt x="25" y="29"/>
                    </a:lnTo>
                    <a:close/>
                  </a:path>
                </a:pathLst>
              </a:custGeom>
              <a:grpFill/>
              <a:ln>
                <a:noFill/>
              </a:ln>
            </p:spPr>
            <p:txBody>
              <a:bodyPr anchor="ctr"/>
              <a:lstStyle/>
              <a:p>
                <a:pPr algn="ctr"/>
                <a:endParaRPr sz="1350"/>
              </a:p>
            </p:txBody>
          </p:sp>
          <p:sp>
            <p:nvSpPr>
              <p:cNvPr id="1049426" name="íṩḻiḋê"/>
              <p:cNvSpPr/>
              <p:nvPr/>
            </p:nvSpPr>
            <p:spPr bwMode="auto">
              <a:xfrm>
                <a:off x="2714522" y="5990228"/>
                <a:ext cx="92075" cy="101600"/>
              </a:xfrm>
              <a:custGeom>
                <a:avLst/>
                <a:gdLst>
                  <a:gd name="T0" fmla="*/ 21 w 58"/>
                  <a:gd name="T1" fmla="*/ 64 h 64"/>
                  <a:gd name="T2" fmla="*/ 0 w 58"/>
                  <a:gd name="T3" fmla="*/ 17 h 64"/>
                  <a:gd name="T4" fmla="*/ 9 w 58"/>
                  <a:gd name="T5" fmla="*/ 12 h 64"/>
                  <a:gd name="T6" fmla="*/ 43 w 58"/>
                  <a:gd name="T7" fmla="*/ 36 h 64"/>
                  <a:gd name="T8" fmla="*/ 29 w 58"/>
                  <a:gd name="T9" fmla="*/ 4 h 64"/>
                  <a:gd name="T10" fmla="*/ 37 w 58"/>
                  <a:gd name="T11" fmla="*/ 0 h 64"/>
                  <a:gd name="T12" fmla="*/ 58 w 58"/>
                  <a:gd name="T13" fmla="*/ 46 h 64"/>
                  <a:gd name="T14" fmla="*/ 49 w 58"/>
                  <a:gd name="T15" fmla="*/ 51 h 64"/>
                  <a:gd name="T16" fmla="*/ 16 w 58"/>
                  <a:gd name="T17" fmla="*/ 29 h 64"/>
                  <a:gd name="T18" fmla="*/ 30 w 58"/>
                  <a:gd name="T19" fmla="*/ 59 h 64"/>
                  <a:gd name="T20" fmla="*/ 21 w 58"/>
                  <a:gd name="T21"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 h="64">
                    <a:moveTo>
                      <a:pt x="21" y="64"/>
                    </a:moveTo>
                    <a:lnTo>
                      <a:pt x="0" y="17"/>
                    </a:lnTo>
                    <a:lnTo>
                      <a:pt x="9" y="12"/>
                    </a:lnTo>
                    <a:lnTo>
                      <a:pt x="43" y="36"/>
                    </a:lnTo>
                    <a:lnTo>
                      <a:pt x="29" y="4"/>
                    </a:lnTo>
                    <a:lnTo>
                      <a:pt x="37" y="0"/>
                    </a:lnTo>
                    <a:lnTo>
                      <a:pt x="58" y="46"/>
                    </a:lnTo>
                    <a:lnTo>
                      <a:pt x="49" y="51"/>
                    </a:lnTo>
                    <a:lnTo>
                      <a:pt x="16" y="29"/>
                    </a:lnTo>
                    <a:lnTo>
                      <a:pt x="30" y="59"/>
                    </a:lnTo>
                    <a:lnTo>
                      <a:pt x="21" y="64"/>
                    </a:lnTo>
                    <a:close/>
                  </a:path>
                </a:pathLst>
              </a:custGeom>
              <a:grpFill/>
              <a:ln>
                <a:noFill/>
              </a:ln>
            </p:spPr>
            <p:txBody>
              <a:bodyPr anchor="ctr"/>
              <a:lstStyle/>
              <a:p>
                <a:pPr algn="ctr"/>
                <a:endParaRPr sz="1350"/>
              </a:p>
            </p:txBody>
          </p:sp>
          <p:sp>
            <p:nvSpPr>
              <p:cNvPr id="1049427" name="îṧľíḍe"/>
              <p:cNvSpPr/>
              <p:nvPr/>
            </p:nvSpPr>
            <p:spPr bwMode="auto">
              <a:xfrm>
                <a:off x="2781197" y="5963240"/>
                <a:ext cx="85725" cy="95250"/>
              </a:xfrm>
              <a:custGeom>
                <a:avLst/>
                <a:gdLst>
                  <a:gd name="T0" fmla="*/ 0 w 47"/>
                  <a:gd name="T1" fmla="*/ 13 h 51"/>
                  <a:gd name="T2" fmla="*/ 14 w 47"/>
                  <a:gd name="T3" fmla="*/ 4 h 51"/>
                  <a:gd name="T4" fmla="*/ 22 w 47"/>
                  <a:gd name="T5" fmla="*/ 1 h 51"/>
                  <a:gd name="T6" fmla="*/ 29 w 47"/>
                  <a:gd name="T7" fmla="*/ 1 h 51"/>
                  <a:gd name="T8" fmla="*/ 37 w 47"/>
                  <a:gd name="T9" fmla="*/ 5 h 51"/>
                  <a:gd name="T10" fmla="*/ 43 w 47"/>
                  <a:gd name="T11" fmla="*/ 14 h 51"/>
                  <a:gd name="T12" fmla="*/ 47 w 47"/>
                  <a:gd name="T13" fmla="*/ 22 h 51"/>
                  <a:gd name="T14" fmla="*/ 46 w 47"/>
                  <a:gd name="T15" fmla="*/ 31 h 51"/>
                  <a:gd name="T16" fmla="*/ 43 w 47"/>
                  <a:gd name="T17" fmla="*/ 38 h 51"/>
                  <a:gd name="T18" fmla="*/ 36 w 47"/>
                  <a:gd name="T19" fmla="*/ 42 h 51"/>
                  <a:gd name="T20" fmla="*/ 22 w 47"/>
                  <a:gd name="T21" fmla="*/ 51 h 51"/>
                  <a:gd name="T22" fmla="*/ 0 w 47"/>
                  <a:gd name="T23" fmla="*/ 13 h 51"/>
                  <a:gd name="T24" fmla="*/ 11 w 47"/>
                  <a:gd name="T25" fmla="*/ 15 h 51"/>
                  <a:gd name="T26" fmla="*/ 26 w 47"/>
                  <a:gd name="T27" fmla="*/ 40 h 51"/>
                  <a:gd name="T28" fmla="*/ 32 w 47"/>
                  <a:gd name="T29" fmla="*/ 37 h 51"/>
                  <a:gd name="T30" fmla="*/ 36 w 47"/>
                  <a:gd name="T31" fmla="*/ 33 h 51"/>
                  <a:gd name="T32" fmla="*/ 38 w 47"/>
                  <a:gd name="T33" fmla="*/ 30 h 51"/>
                  <a:gd name="T34" fmla="*/ 38 w 47"/>
                  <a:gd name="T35" fmla="*/ 25 h 51"/>
                  <a:gd name="T36" fmla="*/ 35 w 47"/>
                  <a:gd name="T37" fmla="*/ 18 h 51"/>
                  <a:gd name="T38" fmla="*/ 30 w 47"/>
                  <a:gd name="T39" fmla="*/ 11 h 51"/>
                  <a:gd name="T40" fmla="*/ 26 w 47"/>
                  <a:gd name="T41" fmla="*/ 9 h 51"/>
                  <a:gd name="T42" fmla="*/ 21 w 47"/>
                  <a:gd name="T43" fmla="*/ 9 h 51"/>
                  <a:gd name="T44" fmla="*/ 15 w 47"/>
                  <a:gd name="T45" fmla="*/ 13 h 51"/>
                  <a:gd name="T46" fmla="*/ 11 w 47"/>
                  <a:gd name="T47" fmla="*/ 15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 h="51">
                    <a:moveTo>
                      <a:pt x="0" y="13"/>
                    </a:moveTo>
                    <a:cubicBezTo>
                      <a:pt x="14" y="4"/>
                      <a:pt x="14" y="4"/>
                      <a:pt x="14" y="4"/>
                    </a:cubicBezTo>
                    <a:cubicBezTo>
                      <a:pt x="17" y="3"/>
                      <a:pt x="20" y="1"/>
                      <a:pt x="22" y="1"/>
                    </a:cubicBezTo>
                    <a:cubicBezTo>
                      <a:pt x="24" y="0"/>
                      <a:pt x="27" y="0"/>
                      <a:pt x="29" y="1"/>
                    </a:cubicBezTo>
                    <a:cubicBezTo>
                      <a:pt x="32" y="2"/>
                      <a:pt x="34" y="3"/>
                      <a:pt x="37" y="5"/>
                    </a:cubicBezTo>
                    <a:cubicBezTo>
                      <a:pt x="39" y="7"/>
                      <a:pt x="41" y="10"/>
                      <a:pt x="43" y="14"/>
                    </a:cubicBezTo>
                    <a:cubicBezTo>
                      <a:pt x="45" y="17"/>
                      <a:pt x="46" y="20"/>
                      <a:pt x="47" y="22"/>
                    </a:cubicBezTo>
                    <a:cubicBezTo>
                      <a:pt x="47" y="26"/>
                      <a:pt x="47" y="29"/>
                      <a:pt x="46" y="31"/>
                    </a:cubicBezTo>
                    <a:cubicBezTo>
                      <a:pt x="46" y="34"/>
                      <a:pt x="45" y="36"/>
                      <a:pt x="43" y="38"/>
                    </a:cubicBezTo>
                    <a:cubicBezTo>
                      <a:pt x="41" y="39"/>
                      <a:pt x="39" y="41"/>
                      <a:pt x="36" y="42"/>
                    </a:cubicBezTo>
                    <a:cubicBezTo>
                      <a:pt x="22" y="51"/>
                      <a:pt x="22" y="51"/>
                      <a:pt x="22" y="51"/>
                    </a:cubicBezTo>
                    <a:lnTo>
                      <a:pt x="0" y="13"/>
                    </a:lnTo>
                    <a:close/>
                    <a:moveTo>
                      <a:pt x="11" y="15"/>
                    </a:moveTo>
                    <a:cubicBezTo>
                      <a:pt x="26" y="40"/>
                      <a:pt x="26" y="40"/>
                      <a:pt x="26" y="40"/>
                    </a:cubicBezTo>
                    <a:cubicBezTo>
                      <a:pt x="32" y="37"/>
                      <a:pt x="32" y="37"/>
                      <a:pt x="32" y="37"/>
                    </a:cubicBezTo>
                    <a:cubicBezTo>
                      <a:pt x="34" y="35"/>
                      <a:pt x="35" y="34"/>
                      <a:pt x="36" y="33"/>
                    </a:cubicBezTo>
                    <a:cubicBezTo>
                      <a:pt x="37" y="32"/>
                      <a:pt x="38" y="31"/>
                      <a:pt x="38" y="30"/>
                    </a:cubicBezTo>
                    <a:cubicBezTo>
                      <a:pt x="39" y="29"/>
                      <a:pt x="39" y="27"/>
                      <a:pt x="38" y="25"/>
                    </a:cubicBezTo>
                    <a:cubicBezTo>
                      <a:pt x="38" y="23"/>
                      <a:pt x="37" y="21"/>
                      <a:pt x="35" y="18"/>
                    </a:cubicBezTo>
                    <a:cubicBezTo>
                      <a:pt x="33" y="15"/>
                      <a:pt x="32" y="13"/>
                      <a:pt x="30" y="11"/>
                    </a:cubicBezTo>
                    <a:cubicBezTo>
                      <a:pt x="29" y="10"/>
                      <a:pt x="27" y="9"/>
                      <a:pt x="26" y="9"/>
                    </a:cubicBezTo>
                    <a:cubicBezTo>
                      <a:pt x="25" y="9"/>
                      <a:pt x="23" y="9"/>
                      <a:pt x="21" y="9"/>
                    </a:cubicBezTo>
                    <a:cubicBezTo>
                      <a:pt x="20" y="10"/>
                      <a:pt x="18" y="11"/>
                      <a:pt x="15" y="13"/>
                    </a:cubicBezTo>
                    <a:lnTo>
                      <a:pt x="11" y="15"/>
                    </a:lnTo>
                    <a:close/>
                  </a:path>
                </a:pathLst>
              </a:custGeom>
              <a:grpFill/>
              <a:ln>
                <a:noFill/>
              </a:ln>
            </p:spPr>
            <p:txBody>
              <a:bodyPr anchor="ctr"/>
              <a:lstStyle/>
              <a:p>
                <a:pPr algn="ctr"/>
                <a:endParaRPr sz="1350"/>
              </a:p>
            </p:txBody>
          </p:sp>
          <p:sp>
            <p:nvSpPr>
              <p:cNvPr id="1049428" name="ïṩḻiḍe"/>
              <p:cNvSpPr/>
              <p:nvPr/>
            </p:nvSpPr>
            <p:spPr bwMode="auto">
              <a:xfrm>
                <a:off x="2876447" y="5888628"/>
                <a:ext cx="80963" cy="88900"/>
              </a:xfrm>
              <a:custGeom>
                <a:avLst/>
                <a:gdLst>
                  <a:gd name="T0" fmla="*/ 43 w 51"/>
                  <a:gd name="T1" fmla="*/ 56 h 56"/>
                  <a:gd name="T2" fmla="*/ 16 w 51"/>
                  <a:gd name="T3" fmla="*/ 22 h 56"/>
                  <a:gd name="T4" fmla="*/ 5 w 51"/>
                  <a:gd name="T5" fmla="*/ 31 h 56"/>
                  <a:gd name="T6" fmla="*/ 0 w 51"/>
                  <a:gd name="T7" fmla="*/ 25 h 56"/>
                  <a:gd name="T8" fmla="*/ 31 w 51"/>
                  <a:gd name="T9" fmla="*/ 0 h 56"/>
                  <a:gd name="T10" fmla="*/ 37 w 51"/>
                  <a:gd name="T11" fmla="*/ 7 h 56"/>
                  <a:gd name="T12" fmla="*/ 24 w 51"/>
                  <a:gd name="T13" fmla="*/ 16 h 56"/>
                  <a:gd name="T14" fmla="*/ 51 w 51"/>
                  <a:gd name="T15" fmla="*/ 49 h 56"/>
                  <a:gd name="T16" fmla="*/ 43 w 51"/>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6">
                    <a:moveTo>
                      <a:pt x="43" y="56"/>
                    </a:moveTo>
                    <a:lnTo>
                      <a:pt x="16" y="22"/>
                    </a:lnTo>
                    <a:lnTo>
                      <a:pt x="5" y="31"/>
                    </a:lnTo>
                    <a:lnTo>
                      <a:pt x="0" y="25"/>
                    </a:lnTo>
                    <a:lnTo>
                      <a:pt x="31" y="0"/>
                    </a:lnTo>
                    <a:lnTo>
                      <a:pt x="37" y="7"/>
                    </a:lnTo>
                    <a:lnTo>
                      <a:pt x="24" y="16"/>
                    </a:lnTo>
                    <a:lnTo>
                      <a:pt x="51" y="49"/>
                    </a:lnTo>
                    <a:lnTo>
                      <a:pt x="43" y="56"/>
                    </a:lnTo>
                    <a:close/>
                  </a:path>
                </a:pathLst>
              </a:custGeom>
              <a:grpFill/>
              <a:ln>
                <a:noFill/>
              </a:ln>
            </p:spPr>
            <p:txBody>
              <a:bodyPr anchor="ctr"/>
              <a:lstStyle/>
              <a:p>
                <a:pPr algn="ctr"/>
                <a:endParaRPr sz="1350"/>
              </a:p>
            </p:txBody>
          </p:sp>
          <p:sp>
            <p:nvSpPr>
              <p:cNvPr id="1049429" name="íśļïḓè"/>
              <p:cNvSpPr/>
              <p:nvPr/>
            </p:nvSpPr>
            <p:spPr bwMode="auto">
              <a:xfrm>
                <a:off x="2925659" y="5845765"/>
                <a:ext cx="101600" cy="100013"/>
              </a:xfrm>
              <a:custGeom>
                <a:avLst/>
                <a:gdLst>
                  <a:gd name="T0" fmla="*/ 36 w 64"/>
                  <a:gd name="T1" fmla="*/ 63 h 63"/>
                  <a:gd name="T2" fmla="*/ 0 w 64"/>
                  <a:gd name="T3" fmla="*/ 26 h 63"/>
                  <a:gd name="T4" fmla="*/ 28 w 64"/>
                  <a:gd name="T5" fmla="*/ 0 h 63"/>
                  <a:gd name="T6" fmla="*/ 34 w 64"/>
                  <a:gd name="T7" fmla="*/ 6 h 63"/>
                  <a:gd name="T8" fmla="*/ 14 w 64"/>
                  <a:gd name="T9" fmla="*/ 26 h 63"/>
                  <a:gd name="T10" fmla="*/ 22 w 64"/>
                  <a:gd name="T11" fmla="*/ 34 h 63"/>
                  <a:gd name="T12" fmla="*/ 41 w 64"/>
                  <a:gd name="T13" fmla="*/ 16 h 63"/>
                  <a:gd name="T14" fmla="*/ 47 w 64"/>
                  <a:gd name="T15" fmla="*/ 22 h 63"/>
                  <a:gd name="T16" fmla="*/ 28 w 64"/>
                  <a:gd name="T17" fmla="*/ 39 h 63"/>
                  <a:gd name="T18" fmla="*/ 38 w 64"/>
                  <a:gd name="T19" fmla="*/ 50 h 63"/>
                  <a:gd name="T20" fmla="*/ 58 w 64"/>
                  <a:gd name="T21" fmla="*/ 30 h 63"/>
                  <a:gd name="T22" fmla="*/ 64 w 64"/>
                  <a:gd name="T23" fmla="*/ 36 h 63"/>
                  <a:gd name="T24" fmla="*/ 36 w 64"/>
                  <a:gd name="T25" fmla="*/ 63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63">
                    <a:moveTo>
                      <a:pt x="36" y="63"/>
                    </a:moveTo>
                    <a:lnTo>
                      <a:pt x="0" y="26"/>
                    </a:lnTo>
                    <a:lnTo>
                      <a:pt x="28" y="0"/>
                    </a:lnTo>
                    <a:lnTo>
                      <a:pt x="34" y="6"/>
                    </a:lnTo>
                    <a:lnTo>
                      <a:pt x="14" y="26"/>
                    </a:lnTo>
                    <a:lnTo>
                      <a:pt x="22" y="34"/>
                    </a:lnTo>
                    <a:lnTo>
                      <a:pt x="41" y="16"/>
                    </a:lnTo>
                    <a:lnTo>
                      <a:pt x="47" y="22"/>
                    </a:lnTo>
                    <a:lnTo>
                      <a:pt x="28" y="39"/>
                    </a:lnTo>
                    <a:lnTo>
                      <a:pt x="38" y="50"/>
                    </a:lnTo>
                    <a:lnTo>
                      <a:pt x="58" y="30"/>
                    </a:lnTo>
                    <a:lnTo>
                      <a:pt x="64" y="36"/>
                    </a:lnTo>
                    <a:lnTo>
                      <a:pt x="36" y="63"/>
                    </a:lnTo>
                    <a:close/>
                  </a:path>
                </a:pathLst>
              </a:custGeom>
              <a:grpFill/>
              <a:ln>
                <a:noFill/>
              </a:ln>
            </p:spPr>
            <p:txBody>
              <a:bodyPr anchor="ctr"/>
              <a:lstStyle/>
              <a:p>
                <a:pPr algn="ctr"/>
                <a:endParaRPr sz="1350"/>
              </a:p>
            </p:txBody>
          </p:sp>
          <p:sp>
            <p:nvSpPr>
              <p:cNvPr id="1049430" name="íṩḻîde"/>
              <p:cNvSpPr/>
              <p:nvPr/>
            </p:nvSpPr>
            <p:spPr bwMode="auto">
              <a:xfrm>
                <a:off x="2985984" y="5801315"/>
                <a:ext cx="82550" cy="80963"/>
              </a:xfrm>
              <a:custGeom>
                <a:avLst/>
                <a:gdLst>
                  <a:gd name="T0" fmla="*/ 34 w 45"/>
                  <a:gd name="T1" fmla="*/ 19 h 44"/>
                  <a:gd name="T2" fmla="*/ 41 w 45"/>
                  <a:gd name="T3" fmla="*/ 14 h 44"/>
                  <a:gd name="T4" fmla="*/ 45 w 45"/>
                  <a:gd name="T5" fmla="*/ 26 h 44"/>
                  <a:gd name="T6" fmla="*/ 40 w 45"/>
                  <a:gd name="T7" fmla="*/ 37 h 44"/>
                  <a:gd name="T8" fmla="*/ 26 w 45"/>
                  <a:gd name="T9" fmla="*/ 44 h 44"/>
                  <a:gd name="T10" fmla="*/ 10 w 45"/>
                  <a:gd name="T11" fmla="*/ 38 h 44"/>
                  <a:gd name="T12" fmla="*/ 1 w 45"/>
                  <a:gd name="T13" fmla="*/ 22 h 44"/>
                  <a:gd name="T14" fmla="*/ 6 w 45"/>
                  <a:gd name="T15" fmla="*/ 7 h 44"/>
                  <a:gd name="T16" fmla="*/ 18 w 45"/>
                  <a:gd name="T17" fmla="*/ 0 h 44"/>
                  <a:gd name="T18" fmla="*/ 27 w 45"/>
                  <a:gd name="T19" fmla="*/ 2 h 44"/>
                  <a:gd name="T20" fmla="*/ 23 w 45"/>
                  <a:gd name="T21" fmla="*/ 10 h 44"/>
                  <a:gd name="T22" fmla="*/ 17 w 45"/>
                  <a:gd name="T23" fmla="*/ 9 h 44"/>
                  <a:gd name="T24" fmla="*/ 11 w 45"/>
                  <a:gd name="T25" fmla="*/ 12 h 44"/>
                  <a:gd name="T26" fmla="*/ 9 w 45"/>
                  <a:gd name="T27" fmla="*/ 21 h 44"/>
                  <a:gd name="T28" fmla="*/ 15 w 45"/>
                  <a:gd name="T29" fmla="*/ 30 h 44"/>
                  <a:gd name="T30" fmla="*/ 26 w 45"/>
                  <a:gd name="T31" fmla="*/ 36 h 44"/>
                  <a:gd name="T32" fmla="*/ 34 w 45"/>
                  <a:gd name="T33" fmla="*/ 32 h 44"/>
                  <a:gd name="T34" fmla="*/ 36 w 45"/>
                  <a:gd name="T35" fmla="*/ 26 h 44"/>
                  <a:gd name="T36" fmla="*/ 34 w 45"/>
                  <a:gd name="T37" fmla="*/ 19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 h="44">
                    <a:moveTo>
                      <a:pt x="34" y="19"/>
                    </a:moveTo>
                    <a:cubicBezTo>
                      <a:pt x="41" y="14"/>
                      <a:pt x="41" y="14"/>
                      <a:pt x="41" y="14"/>
                    </a:cubicBezTo>
                    <a:cubicBezTo>
                      <a:pt x="44" y="18"/>
                      <a:pt x="45" y="22"/>
                      <a:pt x="45" y="26"/>
                    </a:cubicBezTo>
                    <a:cubicBezTo>
                      <a:pt x="45" y="30"/>
                      <a:pt x="43" y="34"/>
                      <a:pt x="40" y="37"/>
                    </a:cubicBezTo>
                    <a:cubicBezTo>
                      <a:pt x="36" y="42"/>
                      <a:pt x="31" y="44"/>
                      <a:pt x="26" y="44"/>
                    </a:cubicBezTo>
                    <a:cubicBezTo>
                      <a:pt x="21" y="44"/>
                      <a:pt x="15" y="42"/>
                      <a:pt x="10" y="38"/>
                    </a:cubicBezTo>
                    <a:cubicBezTo>
                      <a:pt x="4" y="33"/>
                      <a:pt x="1" y="28"/>
                      <a:pt x="1" y="22"/>
                    </a:cubicBezTo>
                    <a:cubicBezTo>
                      <a:pt x="0" y="17"/>
                      <a:pt x="2" y="12"/>
                      <a:pt x="6" y="7"/>
                    </a:cubicBezTo>
                    <a:cubicBezTo>
                      <a:pt x="10" y="3"/>
                      <a:pt x="14" y="1"/>
                      <a:pt x="18" y="0"/>
                    </a:cubicBezTo>
                    <a:cubicBezTo>
                      <a:pt x="21" y="0"/>
                      <a:pt x="24" y="1"/>
                      <a:pt x="27" y="2"/>
                    </a:cubicBezTo>
                    <a:cubicBezTo>
                      <a:pt x="23" y="10"/>
                      <a:pt x="23" y="10"/>
                      <a:pt x="23" y="10"/>
                    </a:cubicBezTo>
                    <a:cubicBezTo>
                      <a:pt x="21" y="9"/>
                      <a:pt x="19" y="9"/>
                      <a:pt x="17" y="9"/>
                    </a:cubicBezTo>
                    <a:cubicBezTo>
                      <a:pt x="15" y="9"/>
                      <a:pt x="13" y="11"/>
                      <a:pt x="11" y="12"/>
                    </a:cubicBezTo>
                    <a:cubicBezTo>
                      <a:pt x="9" y="15"/>
                      <a:pt x="8" y="18"/>
                      <a:pt x="9" y="21"/>
                    </a:cubicBezTo>
                    <a:cubicBezTo>
                      <a:pt x="9" y="24"/>
                      <a:pt x="12" y="27"/>
                      <a:pt x="15" y="30"/>
                    </a:cubicBezTo>
                    <a:cubicBezTo>
                      <a:pt x="20" y="34"/>
                      <a:pt x="23" y="36"/>
                      <a:pt x="26" y="36"/>
                    </a:cubicBezTo>
                    <a:cubicBezTo>
                      <a:pt x="29" y="36"/>
                      <a:pt x="32" y="35"/>
                      <a:pt x="34" y="32"/>
                    </a:cubicBezTo>
                    <a:cubicBezTo>
                      <a:pt x="36" y="31"/>
                      <a:pt x="36" y="29"/>
                      <a:pt x="36" y="26"/>
                    </a:cubicBezTo>
                    <a:cubicBezTo>
                      <a:pt x="36" y="24"/>
                      <a:pt x="35" y="22"/>
                      <a:pt x="34" y="19"/>
                    </a:cubicBezTo>
                    <a:close/>
                  </a:path>
                </a:pathLst>
              </a:custGeom>
              <a:grpFill/>
              <a:ln>
                <a:noFill/>
              </a:ln>
            </p:spPr>
            <p:txBody>
              <a:bodyPr anchor="ctr"/>
              <a:lstStyle/>
              <a:p>
                <a:pPr algn="ctr"/>
                <a:endParaRPr sz="1350"/>
              </a:p>
            </p:txBody>
          </p:sp>
          <p:sp>
            <p:nvSpPr>
              <p:cNvPr id="1049431" name="îŝḷïḓê"/>
              <p:cNvSpPr/>
              <p:nvPr/>
            </p:nvSpPr>
            <p:spPr bwMode="auto">
              <a:xfrm>
                <a:off x="3022497" y="5733053"/>
                <a:ext cx="103188" cy="101600"/>
              </a:xfrm>
              <a:custGeom>
                <a:avLst/>
                <a:gdLst>
                  <a:gd name="T0" fmla="*/ 42 w 65"/>
                  <a:gd name="T1" fmla="*/ 64 h 64"/>
                  <a:gd name="T2" fmla="*/ 0 w 65"/>
                  <a:gd name="T3" fmla="*/ 34 h 64"/>
                  <a:gd name="T4" fmla="*/ 6 w 65"/>
                  <a:gd name="T5" fmla="*/ 26 h 64"/>
                  <a:gd name="T6" fmla="*/ 22 w 65"/>
                  <a:gd name="T7" fmla="*/ 37 h 64"/>
                  <a:gd name="T8" fmla="*/ 33 w 65"/>
                  <a:gd name="T9" fmla="*/ 21 h 64"/>
                  <a:gd name="T10" fmla="*/ 17 w 65"/>
                  <a:gd name="T11" fmla="*/ 9 h 64"/>
                  <a:gd name="T12" fmla="*/ 23 w 65"/>
                  <a:gd name="T13" fmla="*/ 0 h 64"/>
                  <a:gd name="T14" fmla="*/ 65 w 65"/>
                  <a:gd name="T15" fmla="*/ 30 h 64"/>
                  <a:gd name="T16" fmla="*/ 59 w 65"/>
                  <a:gd name="T17" fmla="*/ 38 h 64"/>
                  <a:gd name="T18" fmla="*/ 40 w 65"/>
                  <a:gd name="T19" fmla="*/ 26 h 64"/>
                  <a:gd name="T20" fmla="*/ 29 w 65"/>
                  <a:gd name="T21" fmla="*/ 42 h 64"/>
                  <a:gd name="T22" fmla="*/ 47 w 65"/>
                  <a:gd name="T23" fmla="*/ 55 h 64"/>
                  <a:gd name="T24" fmla="*/ 42 w 65"/>
                  <a:gd name="T25" fmla="*/ 6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5" h="64">
                    <a:moveTo>
                      <a:pt x="42" y="64"/>
                    </a:moveTo>
                    <a:lnTo>
                      <a:pt x="0" y="34"/>
                    </a:lnTo>
                    <a:lnTo>
                      <a:pt x="6" y="26"/>
                    </a:lnTo>
                    <a:lnTo>
                      <a:pt x="22" y="37"/>
                    </a:lnTo>
                    <a:lnTo>
                      <a:pt x="33" y="21"/>
                    </a:lnTo>
                    <a:lnTo>
                      <a:pt x="17" y="9"/>
                    </a:lnTo>
                    <a:lnTo>
                      <a:pt x="23" y="0"/>
                    </a:lnTo>
                    <a:lnTo>
                      <a:pt x="65" y="30"/>
                    </a:lnTo>
                    <a:lnTo>
                      <a:pt x="59" y="38"/>
                    </a:lnTo>
                    <a:lnTo>
                      <a:pt x="40" y="26"/>
                    </a:lnTo>
                    <a:lnTo>
                      <a:pt x="29" y="42"/>
                    </a:lnTo>
                    <a:lnTo>
                      <a:pt x="47" y="55"/>
                    </a:lnTo>
                    <a:lnTo>
                      <a:pt x="42" y="64"/>
                    </a:lnTo>
                    <a:close/>
                  </a:path>
                </a:pathLst>
              </a:custGeom>
              <a:grpFill/>
              <a:ln>
                <a:noFill/>
              </a:ln>
            </p:spPr>
            <p:txBody>
              <a:bodyPr anchor="ctr"/>
              <a:lstStyle/>
              <a:p>
                <a:pPr algn="ctr"/>
                <a:endParaRPr sz="1350"/>
              </a:p>
            </p:txBody>
          </p:sp>
          <p:sp>
            <p:nvSpPr>
              <p:cNvPr id="1049432" name="îşḷîḑe"/>
              <p:cNvSpPr/>
              <p:nvPr/>
            </p:nvSpPr>
            <p:spPr bwMode="auto">
              <a:xfrm>
                <a:off x="3062184" y="5672728"/>
                <a:ext cx="103188" cy="95250"/>
              </a:xfrm>
              <a:custGeom>
                <a:avLst/>
                <a:gdLst>
                  <a:gd name="T0" fmla="*/ 44 w 65"/>
                  <a:gd name="T1" fmla="*/ 60 h 60"/>
                  <a:gd name="T2" fmla="*/ 0 w 65"/>
                  <a:gd name="T3" fmla="*/ 34 h 60"/>
                  <a:gd name="T4" fmla="*/ 5 w 65"/>
                  <a:gd name="T5" fmla="*/ 26 h 60"/>
                  <a:gd name="T6" fmla="*/ 46 w 65"/>
                  <a:gd name="T7" fmla="*/ 24 h 60"/>
                  <a:gd name="T8" fmla="*/ 15 w 65"/>
                  <a:gd name="T9" fmla="*/ 8 h 60"/>
                  <a:gd name="T10" fmla="*/ 20 w 65"/>
                  <a:gd name="T11" fmla="*/ 0 h 60"/>
                  <a:gd name="T12" fmla="*/ 65 w 65"/>
                  <a:gd name="T13" fmla="*/ 24 h 60"/>
                  <a:gd name="T14" fmla="*/ 59 w 65"/>
                  <a:gd name="T15" fmla="*/ 33 h 60"/>
                  <a:gd name="T16" fmla="*/ 20 w 65"/>
                  <a:gd name="T17" fmla="*/ 34 h 60"/>
                  <a:gd name="T18" fmla="*/ 49 w 65"/>
                  <a:gd name="T19" fmla="*/ 52 h 60"/>
                  <a:gd name="T20" fmla="*/ 44 w 65"/>
                  <a:gd name="T21"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5" h="60">
                    <a:moveTo>
                      <a:pt x="44" y="60"/>
                    </a:moveTo>
                    <a:lnTo>
                      <a:pt x="0" y="34"/>
                    </a:lnTo>
                    <a:lnTo>
                      <a:pt x="5" y="26"/>
                    </a:lnTo>
                    <a:lnTo>
                      <a:pt x="46" y="24"/>
                    </a:lnTo>
                    <a:lnTo>
                      <a:pt x="15" y="8"/>
                    </a:lnTo>
                    <a:lnTo>
                      <a:pt x="20" y="0"/>
                    </a:lnTo>
                    <a:lnTo>
                      <a:pt x="65" y="24"/>
                    </a:lnTo>
                    <a:lnTo>
                      <a:pt x="59" y="33"/>
                    </a:lnTo>
                    <a:lnTo>
                      <a:pt x="20" y="34"/>
                    </a:lnTo>
                    <a:lnTo>
                      <a:pt x="49" y="52"/>
                    </a:lnTo>
                    <a:lnTo>
                      <a:pt x="44" y="60"/>
                    </a:lnTo>
                    <a:close/>
                  </a:path>
                </a:pathLst>
              </a:custGeom>
              <a:grpFill/>
              <a:ln>
                <a:noFill/>
              </a:ln>
            </p:spPr>
            <p:txBody>
              <a:bodyPr anchor="ctr"/>
              <a:lstStyle/>
              <a:p>
                <a:pPr algn="ctr"/>
                <a:endParaRPr sz="1350"/>
              </a:p>
            </p:txBody>
          </p:sp>
          <p:sp>
            <p:nvSpPr>
              <p:cNvPr id="1049433" name="îşḷïḋê"/>
              <p:cNvSpPr/>
              <p:nvPr/>
            </p:nvSpPr>
            <p:spPr bwMode="auto">
              <a:xfrm>
                <a:off x="3106634" y="5606053"/>
                <a:ext cx="87313" cy="84138"/>
              </a:xfrm>
              <a:custGeom>
                <a:avLst/>
                <a:gdLst>
                  <a:gd name="T0" fmla="*/ 15 w 47"/>
                  <a:gd name="T1" fmla="*/ 43 h 46"/>
                  <a:gd name="T2" fmla="*/ 5 w 47"/>
                  <a:gd name="T3" fmla="*/ 36 h 46"/>
                  <a:gd name="T4" fmla="*/ 2 w 47"/>
                  <a:gd name="T5" fmla="*/ 30 h 46"/>
                  <a:gd name="T6" fmla="*/ 0 w 47"/>
                  <a:gd name="T7" fmla="*/ 23 h 46"/>
                  <a:gd name="T8" fmla="*/ 2 w 47"/>
                  <a:gd name="T9" fmla="*/ 14 h 46"/>
                  <a:gd name="T10" fmla="*/ 14 w 47"/>
                  <a:gd name="T11" fmla="*/ 2 h 46"/>
                  <a:gd name="T12" fmla="*/ 32 w 47"/>
                  <a:gd name="T13" fmla="*/ 3 h 46"/>
                  <a:gd name="T14" fmla="*/ 45 w 47"/>
                  <a:gd name="T15" fmla="*/ 15 h 46"/>
                  <a:gd name="T16" fmla="*/ 44 w 47"/>
                  <a:gd name="T17" fmla="*/ 32 h 46"/>
                  <a:gd name="T18" fmla="*/ 32 w 47"/>
                  <a:gd name="T19" fmla="*/ 44 h 46"/>
                  <a:gd name="T20" fmla="*/ 15 w 47"/>
                  <a:gd name="T21" fmla="*/ 43 h 46"/>
                  <a:gd name="T22" fmla="*/ 18 w 47"/>
                  <a:gd name="T23" fmla="*/ 34 h 46"/>
                  <a:gd name="T24" fmla="*/ 30 w 47"/>
                  <a:gd name="T25" fmla="*/ 35 h 46"/>
                  <a:gd name="T26" fmla="*/ 37 w 47"/>
                  <a:gd name="T27" fmla="*/ 29 h 46"/>
                  <a:gd name="T28" fmla="*/ 37 w 47"/>
                  <a:gd name="T29" fmla="*/ 19 h 46"/>
                  <a:gd name="T30" fmla="*/ 28 w 47"/>
                  <a:gd name="T31" fmla="*/ 12 h 46"/>
                  <a:gd name="T32" fmla="*/ 16 w 47"/>
                  <a:gd name="T33" fmla="*/ 10 h 46"/>
                  <a:gd name="T34" fmla="*/ 9 w 47"/>
                  <a:gd name="T35" fmla="*/ 17 h 46"/>
                  <a:gd name="T36" fmla="*/ 9 w 47"/>
                  <a:gd name="T37" fmla="*/ 27 h 46"/>
                  <a:gd name="T38" fmla="*/ 18 w 47"/>
                  <a:gd name="T39" fmla="*/ 3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46">
                    <a:moveTo>
                      <a:pt x="15" y="43"/>
                    </a:moveTo>
                    <a:cubicBezTo>
                      <a:pt x="11" y="41"/>
                      <a:pt x="8" y="39"/>
                      <a:pt x="5" y="36"/>
                    </a:cubicBezTo>
                    <a:cubicBezTo>
                      <a:pt x="4" y="34"/>
                      <a:pt x="2" y="32"/>
                      <a:pt x="2" y="30"/>
                    </a:cubicBezTo>
                    <a:cubicBezTo>
                      <a:pt x="1" y="28"/>
                      <a:pt x="0" y="26"/>
                      <a:pt x="0" y="23"/>
                    </a:cubicBezTo>
                    <a:cubicBezTo>
                      <a:pt x="0" y="20"/>
                      <a:pt x="1" y="17"/>
                      <a:pt x="2" y="14"/>
                    </a:cubicBezTo>
                    <a:cubicBezTo>
                      <a:pt x="5" y="8"/>
                      <a:pt x="9" y="4"/>
                      <a:pt x="14" y="2"/>
                    </a:cubicBezTo>
                    <a:cubicBezTo>
                      <a:pt x="19" y="0"/>
                      <a:pt x="25" y="1"/>
                      <a:pt x="32" y="3"/>
                    </a:cubicBezTo>
                    <a:cubicBezTo>
                      <a:pt x="38" y="6"/>
                      <a:pt x="43" y="10"/>
                      <a:pt x="45" y="15"/>
                    </a:cubicBezTo>
                    <a:cubicBezTo>
                      <a:pt x="47" y="21"/>
                      <a:pt x="47" y="26"/>
                      <a:pt x="44" y="32"/>
                    </a:cubicBezTo>
                    <a:cubicBezTo>
                      <a:pt x="41" y="38"/>
                      <a:pt x="38" y="42"/>
                      <a:pt x="32" y="44"/>
                    </a:cubicBezTo>
                    <a:cubicBezTo>
                      <a:pt x="27" y="46"/>
                      <a:pt x="21" y="45"/>
                      <a:pt x="15" y="43"/>
                    </a:cubicBezTo>
                    <a:close/>
                    <a:moveTo>
                      <a:pt x="18" y="34"/>
                    </a:moveTo>
                    <a:cubicBezTo>
                      <a:pt x="23" y="36"/>
                      <a:pt x="27" y="37"/>
                      <a:pt x="30" y="35"/>
                    </a:cubicBezTo>
                    <a:cubicBezTo>
                      <a:pt x="33" y="34"/>
                      <a:pt x="36" y="32"/>
                      <a:pt x="37" y="29"/>
                    </a:cubicBezTo>
                    <a:cubicBezTo>
                      <a:pt x="39" y="26"/>
                      <a:pt x="39" y="23"/>
                      <a:pt x="37" y="19"/>
                    </a:cubicBezTo>
                    <a:cubicBezTo>
                      <a:pt x="36" y="16"/>
                      <a:pt x="33" y="14"/>
                      <a:pt x="28" y="12"/>
                    </a:cubicBezTo>
                    <a:cubicBezTo>
                      <a:pt x="23" y="10"/>
                      <a:pt x="19" y="9"/>
                      <a:pt x="16" y="10"/>
                    </a:cubicBezTo>
                    <a:cubicBezTo>
                      <a:pt x="13" y="11"/>
                      <a:pt x="11" y="14"/>
                      <a:pt x="9" y="17"/>
                    </a:cubicBezTo>
                    <a:cubicBezTo>
                      <a:pt x="8" y="20"/>
                      <a:pt x="8" y="23"/>
                      <a:pt x="9" y="27"/>
                    </a:cubicBezTo>
                    <a:cubicBezTo>
                      <a:pt x="11" y="30"/>
                      <a:pt x="14" y="32"/>
                      <a:pt x="18" y="34"/>
                    </a:cubicBezTo>
                    <a:close/>
                  </a:path>
                </a:pathLst>
              </a:custGeom>
              <a:grpFill/>
              <a:ln>
                <a:noFill/>
              </a:ln>
            </p:spPr>
            <p:txBody>
              <a:bodyPr anchor="ctr"/>
              <a:lstStyle/>
              <a:p>
                <a:pPr algn="ctr"/>
                <a:endParaRPr sz="1350"/>
              </a:p>
            </p:txBody>
          </p:sp>
          <p:sp>
            <p:nvSpPr>
              <p:cNvPr id="1049434" name="îṣlïḍè"/>
              <p:cNvSpPr/>
              <p:nvPr/>
            </p:nvSpPr>
            <p:spPr bwMode="auto">
              <a:xfrm>
                <a:off x="3128859" y="5560015"/>
                <a:ext cx="93663" cy="57150"/>
              </a:xfrm>
              <a:custGeom>
                <a:avLst/>
                <a:gdLst>
                  <a:gd name="T0" fmla="*/ 49 w 59"/>
                  <a:gd name="T1" fmla="*/ 36 h 36"/>
                  <a:gd name="T2" fmla="*/ 0 w 59"/>
                  <a:gd name="T3" fmla="*/ 21 h 36"/>
                  <a:gd name="T4" fmla="*/ 4 w 59"/>
                  <a:gd name="T5" fmla="*/ 10 h 36"/>
                  <a:gd name="T6" fmla="*/ 43 w 59"/>
                  <a:gd name="T7" fmla="*/ 24 h 36"/>
                  <a:gd name="T8" fmla="*/ 51 w 59"/>
                  <a:gd name="T9" fmla="*/ 0 h 36"/>
                  <a:gd name="T10" fmla="*/ 59 w 59"/>
                  <a:gd name="T11" fmla="*/ 2 h 36"/>
                  <a:gd name="T12" fmla="*/ 49 w 59"/>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59" h="36">
                    <a:moveTo>
                      <a:pt x="49" y="36"/>
                    </a:moveTo>
                    <a:lnTo>
                      <a:pt x="0" y="21"/>
                    </a:lnTo>
                    <a:lnTo>
                      <a:pt x="4" y="10"/>
                    </a:lnTo>
                    <a:lnTo>
                      <a:pt x="43" y="24"/>
                    </a:lnTo>
                    <a:lnTo>
                      <a:pt x="51" y="0"/>
                    </a:lnTo>
                    <a:lnTo>
                      <a:pt x="59" y="2"/>
                    </a:lnTo>
                    <a:lnTo>
                      <a:pt x="49" y="36"/>
                    </a:lnTo>
                    <a:close/>
                  </a:path>
                </a:pathLst>
              </a:custGeom>
              <a:grpFill/>
              <a:ln>
                <a:noFill/>
              </a:ln>
            </p:spPr>
            <p:txBody>
              <a:bodyPr anchor="ctr"/>
              <a:lstStyle/>
              <a:p>
                <a:pPr algn="ctr"/>
                <a:endParaRPr sz="1350"/>
              </a:p>
            </p:txBody>
          </p:sp>
          <p:sp>
            <p:nvSpPr>
              <p:cNvPr id="1049435" name="ïṩḷîḓê"/>
              <p:cNvSpPr/>
              <p:nvPr/>
            </p:nvSpPr>
            <p:spPr bwMode="auto">
              <a:xfrm>
                <a:off x="3152672" y="5469528"/>
                <a:ext cx="85725" cy="80963"/>
              </a:xfrm>
              <a:custGeom>
                <a:avLst/>
                <a:gdLst>
                  <a:gd name="T0" fmla="*/ 18 w 46"/>
                  <a:gd name="T1" fmla="*/ 43 h 44"/>
                  <a:gd name="T2" fmla="*/ 8 w 46"/>
                  <a:gd name="T3" fmla="*/ 38 h 44"/>
                  <a:gd name="T4" fmla="*/ 3 w 46"/>
                  <a:gd name="T5" fmla="*/ 33 h 44"/>
                  <a:gd name="T6" fmla="*/ 0 w 46"/>
                  <a:gd name="T7" fmla="*/ 27 h 44"/>
                  <a:gd name="T8" fmla="*/ 1 w 46"/>
                  <a:gd name="T9" fmla="*/ 17 h 44"/>
                  <a:gd name="T10" fmla="*/ 10 w 46"/>
                  <a:gd name="T11" fmla="*/ 3 h 44"/>
                  <a:gd name="T12" fmla="*/ 28 w 46"/>
                  <a:gd name="T13" fmla="*/ 1 h 44"/>
                  <a:gd name="T14" fmla="*/ 43 w 46"/>
                  <a:gd name="T15" fmla="*/ 11 h 44"/>
                  <a:gd name="T16" fmla="*/ 45 w 46"/>
                  <a:gd name="T17" fmla="*/ 27 h 44"/>
                  <a:gd name="T18" fmla="*/ 36 w 46"/>
                  <a:gd name="T19" fmla="*/ 41 h 44"/>
                  <a:gd name="T20" fmla="*/ 18 w 46"/>
                  <a:gd name="T21" fmla="*/ 43 h 44"/>
                  <a:gd name="T22" fmla="*/ 20 w 46"/>
                  <a:gd name="T23" fmla="*/ 34 h 44"/>
                  <a:gd name="T24" fmla="*/ 32 w 46"/>
                  <a:gd name="T25" fmla="*/ 33 h 44"/>
                  <a:gd name="T26" fmla="*/ 38 w 46"/>
                  <a:gd name="T27" fmla="*/ 25 h 44"/>
                  <a:gd name="T28" fmla="*/ 36 w 46"/>
                  <a:gd name="T29" fmla="*/ 16 h 44"/>
                  <a:gd name="T30" fmla="*/ 25 w 46"/>
                  <a:gd name="T31" fmla="*/ 10 h 44"/>
                  <a:gd name="T32" fmla="*/ 14 w 46"/>
                  <a:gd name="T33" fmla="*/ 11 h 44"/>
                  <a:gd name="T34" fmla="*/ 8 w 46"/>
                  <a:gd name="T35" fmla="*/ 19 h 44"/>
                  <a:gd name="T36" fmla="*/ 10 w 46"/>
                  <a:gd name="T37" fmla="*/ 28 h 44"/>
                  <a:gd name="T38" fmla="*/ 20 w 46"/>
                  <a:gd name="T39" fmla="*/ 3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6" h="44">
                    <a:moveTo>
                      <a:pt x="18" y="43"/>
                    </a:moveTo>
                    <a:cubicBezTo>
                      <a:pt x="14" y="42"/>
                      <a:pt x="10" y="40"/>
                      <a:pt x="8" y="38"/>
                    </a:cubicBezTo>
                    <a:cubicBezTo>
                      <a:pt x="6" y="37"/>
                      <a:pt x="4" y="35"/>
                      <a:pt x="3" y="33"/>
                    </a:cubicBezTo>
                    <a:cubicBezTo>
                      <a:pt x="1" y="31"/>
                      <a:pt x="1" y="29"/>
                      <a:pt x="0" y="27"/>
                    </a:cubicBezTo>
                    <a:cubicBezTo>
                      <a:pt x="0" y="24"/>
                      <a:pt x="0" y="21"/>
                      <a:pt x="1" y="17"/>
                    </a:cubicBezTo>
                    <a:cubicBezTo>
                      <a:pt x="2" y="11"/>
                      <a:pt x="5" y="6"/>
                      <a:pt x="10" y="3"/>
                    </a:cubicBezTo>
                    <a:cubicBezTo>
                      <a:pt x="15" y="0"/>
                      <a:pt x="21" y="0"/>
                      <a:pt x="28" y="1"/>
                    </a:cubicBezTo>
                    <a:cubicBezTo>
                      <a:pt x="34" y="3"/>
                      <a:pt x="39" y="6"/>
                      <a:pt x="43" y="11"/>
                    </a:cubicBezTo>
                    <a:cubicBezTo>
                      <a:pt x="46" y="15"/>
                      <a:pt x="46" y="21"/>
                      <a:pt x="45" y="27"/>
                    </a:cubicBezTo>
                    <a:cubicBezTo>
                      <a:pt x="44" y="33"/>
                      <a:pt x="40" y="38"/>
                      <a:pt x="36" y="41"/>
                    </a:cubicBezTo>
                    <a:cubicBezTo>
                      <a:pt x="31" y="44"/>
                      <a:pt x="25" y="44"/>
                      <a:pt x="18" y="43"/>
                    </a:cubicBezTo>
                    <a:close/>
                    <a:moveTo>
                      <a:pt x="20" y="34"/>
                    </a:moveTo>
                    <a:cubicBezTo>
                      <a:pt x="25" y="35"/>
                      <a:pt x="29" y="35"/>
                      <a:pt x="32" y="33"/>
                    </a:cubicBezTo>
                    <a:cubicBezTo>
                      <a:pt x="35" y="31"/>
                      <a:pt x="37" y="29"/>
                      <a:pt x="38" y="25"/>
                    </a:cubicBezTo>
                    <a:cubicBezTo>
                      <a:pt x="38" y="22"/>
                      <a:pt x="38" y="19"/>
                      <a:pt x="36" y="16"/>
                    </a:cubicBezTo>
                    <a:cubicBezTo>
                      <a:pt x="34" y="13"/>
                      <a:pt x="30" y="11"/>
                      <a:pt x="25" y="10"/>
                    </a:cubicBezTo>
                    <a:cubicBezTo>
                      <a:pt x="20" y="9"/>
                      <a:pt x="16" y="9"/>
                      <a:pt x="14" y="11"/>
                    </a:cubicBezTo>
                    <a:cubicBezTo>
                      <a:pt x="11" y="13"/>
                      <a:pt x="9" y="15"/>
                      <a:pt x="8" y="19"/>
                    </a:cubicBezTo>
                    <a:cubicBezTo>
                      <a:pt x="7" y="22"/>
                      <a:pt x="8" y="25"/>
                      <a:pt x="10" y="28"/>
                    </a:cubicBezTo>
                    <a:cubicBezTo>
                      <a:pt x="12" y="31"/>
                      <a:pt x="15" y="33"/>
                      <a:pt x="20" y="34"/>
                    </a:cubicBezTo>
                    <a:close/>
                  </a:path>
                </a:pathLst>
              </a:custGeom>
              <a:grpFill/>
              <a:ln>
                <a:noFill/>
              </a:ln>
            </p:spPr>
            <p:txBody>
              <a:bodyPr anchor="ctr"/>
              <a:lstStyle/>
              <a:p>
                <a:pPr algn="ctr"/>
                <a:endParaRPr sz="1350"/>
              </a:p>
            </p:txBody>
          </p:sp>
          <p:sp>
            <p:nvSpPr>
              <p:cNvPr id="1049436" name="ïSļiďé"/>
              <p:cNvSpPr/>
              <p:nvPr/>
            </p:nvSpPr>
            <p:spPr bwMode="auto">
              <a:xfrm>
                <a:off x="3165372" y="5390153"/>
                <a:ext cx="85725" cy="77788"/>
              </a:xfrm>
              <a:custGeom>
                <a:avLst/>
                <a:gdLst>
                  <a:gd name="T0" fmla="*/ 29 w 46"/>
                  <a:gd name="T1" fmla="*/ 21 h 42"/>
                  <a:gd name="T2" fmla="*/ 22 w 46"/>
                  <a:gd name="T3" fmla="*/ 20 h 42"/>
                  <a:gd name="T4" fmla="*/ 24 w 46"/>
                  <a:gd name="T5" fmla="*/ 1 h 42"/>
                  <a:gd name="T6" fmla="*/ 41 w 46"/>
                  <a:gd name="T7" fmla="*/ 3 h 42"/>
                  <a:gd name="T8" fmla="*/ 45 w 46"/>
                  <a:gd name="T9" fmla="*/ 11 h 42"/>
                  <a:gd name="T10" fmla="*/ 46 w 46"/>
                  <a:gd name="T11" fmla="*/ 22 h 42"/>
                  <a:gd name="T12" fmla="*/ 42 w 46"/>
                  <a:gd name="T13" fmla="*/ 34 h 42"/>
                  <a:gd name="T14" fmla="*/ 33 w 46"/>
                  <a:gd name="T15" fmla="*/ 41 h 42"/>
                  <a:gd name="T16" fmla="*/ 21 w 46"/>
                  <a:gd name="T17" fmla="*/ 42 h 42"/>
                  <a:gd name="T18" fmla="*/ 9 w 46"/>
                  <a:gd name="T19" fmla="*/ 38 h 42"/>
                  <a:gd name="T20" fmla="*/ 2 w 46"/>
                  <a:gd name="T21" fmla="*/ 28 h 42"/>
                  <a:gd name="T22" fmla="*/ 1 w 46"/>
                  <a:gd name="T23" fmla="*/ 18 h 42"/>
                  <a:gd name="T24" fmla="*/ 6 w 46"/>
                  <a:gd name="T25" fmla="*/ 5 h 42"/>
                  <a:gd name="T26" fmla="*/ 16 w 46"/>
                  <a:gd name="T27" fmla="*/ 0 h 42"/>
                  <a:gd name="T28" fmla="*/ 16 w 46"/>
                  <a:gd name="T29" fmla="*/ 9 h 42"/>
                  <a:gd name="T30" fmla="*/ 11 w 46"/>
                  <a:gd name="T31" fmla="*/ 12 h 42"/>
                  <a:gd name="T32" fmla="*/ 8 w 46"/>
                  <a:gd name="T33" fmla="*/ 18 h 42"/>
                  <a:gd name="T34" fmla="*/ 11 w 46"/>
                  <a:gd name="T35" fmla="*/ 28 h 42"/>
                  <a:gd name="T36" fmla="*/ 21 w 46"/>
                  <a:gd name="T37" fmla="*/ 33 h 42"/>
                  <a:gd name="T38" fmla="*/ 34 w 46"/>
                  <a:gd name="T39" fmla="*/ 31 h 42"/>
                  <a:gd name="T40" fmla="*/ 38 w 46"/>
                  <a:gd name="T41" fmla="*/ 22 h 42"/>
                  <a:gd name="T42" fmla="*/ 38 w 46"/>
                  <a:gd name="T43" fmla="*/ 16 h 42"/>
                  <a:gd name="T44" fmla="*/ 36 w 46"/>
                  <a:gd name="T45" fmla="*/ 11 h 42"/>
                  <a:gd name="T46" fmla="*/ 30 w 46"/>
                  <a:gd name="T47" fmla="*/ 11 h 42"/>
                  <a:gd name="T48" fmla="*/ 29 w 46"/>
                  <a:gd name="T49" fmla="*/ 2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2">
                    <a:moveTo>
                      <a:pt x="29" y="21"/>
                    </a:moveTo>
                    <a:cubicBezTo>
                      <a:pt x="22" y="20"/>
                      <a:pt x="22" y="20"/>
                      <a:pt x="22" y="20"/>
                    </a:cubicBezTo>
                    <a:cubicBezTo>
                      <a:pt x="24" y="1"/>
                      <a:pt x="24" y="1"/>
                      <a:pt x="24" y="1"/>
                    </a:cubicBezTo>
                    <a:cubicBezTo>
                      <a:pt x="41" y="3"/>
                      <a:pt x="41" y="3"/>
                      <a:pt x="41" y="3"/>
                    </a:cubicBezTo>
                    <a:cubicBezTo>
                      <a:pt x="43" y="5"/>
                      <a:pt x="44" y="8"/>
                      <a:pt x="45" y="11"/>
                    </a:cubicBezTo>
                    <a:cubicBezTo>
                      <a:pt x="46" y="15"/>
                      <a:pt x="46" y="19"/>
                      <a:pt x="46" y="22"/>
                    </a:cubicBezTo>
                    <a:cubicBezTo>
                      <a:pt x="46" y="27"/>
                      <a:pt x="44" y="31"/>
                      <a:pt x="42" y="34"/>
                    </a:cubicBezTo>
                    <a:cubicBezTo>
                      <a:pt x="39" y="37"/>
                      <a:pt x="36" y="39"/>
                      <a:pt x="33" y="41"/>
                    </a:cubicBezTo>
                    <a:cubicBezTo>
                      <a:pt x="29" y="42"/>
                      <a:pt x="25" y="42"/>
                      <a:pt x="21" y="42"/>
                    </a:cubicBezTo>
                    <a:cubicBezTo>
                      <a:pt x="16" y="41"/>
                      <a:pt x="12" y="40"/>
                      <a:pt x="9" y="38"/>
                    </a:cubicBezTo>
                    <a:cubicBezTo>
                      <a:pt x="6" y="35"/>
                      <a:pt x="3" y="32"/>
                      <a:pt x="2" y="28"/>
                    </a:cubicBezTo>
                    <a:cubicBezTo>
                      <a:pt x="1" y="25"/>
                      <a:pt x="0" y="22"/>
                      <a:pt x="1" y="18"/>
                    </a:cubicBezTo>
                    <a:cubicBezTo>
                      <a:pt x="1" y="12"/>
                      <a:pt x="3" y="8"/>
                      <a:pt x="6" y="5"/>
                    </a:cubicBezTo>
                    <a:cubicBezTo>
                      <a:pt x="8" y="2"/>
                      <a:pt x="12" y="1"/>
                      <a:pt x="16" y="0"/>
                    </a:cubicBezTo>
                    <a:cubicBezTo>
                      <a:pt x="16" y="9"/>
                      <a:pt x="16" y="9"/>
                      <a:pt x="16" y="9"/>
                    </a:cubicBezTo>
                    <a:cubicBezTo>
                      <a:pt x="14" y="10"/>
                      <a:pt x="12" y="11"/>
                      <a:pt x="11" y="12"/>
                    </a:cubicBezTo>
                    <a:cubicBezTo>
                      <a:pt x="10" y="14"/>
                      <a:pt x="9" y="16"/>
                      <a:pt x="8" y="18"/>
                    </a:cubicBezTo>
                    <a:cubicBezTo>
                      <a:pt x="8" y="22"/>
                      <a:pt x="9" y="25"/>
                      <a:pt x="11" y="28"/>
                    </a:cubicBezTo>
                    <a:cubicBezTo>
                      <a:pt x="13" y="31"/>
                      <a:pt x="17" y="32"/>
                      <a:pt x="21" y="33"/>
                    </a:cubicBezTo>
                    <a:cubicBezTo>
                      <a:pt x="27" y="33"/>
                      <a:pt x="31" y="33"/>
                      <a:pt x="34" y="31"/>
                    </a:cubicBezTo>
                    <a:cubicBezTo>
                      <a:pt x="36" y="29"/>
                      <a:pt x="38" y="26"/>
                      <a:pt x="38" y="22"/>
                    </a:cubicBezTo>
                    <a:cubicBezTo>
                      <a:pt x="39" y="20"/>
                      <a:pt x="39" y="18"/>
                      <a:pt x="38" y="16"/>
                    </a:cubicBezTo>
                    <a:cubicBezTo>
                      <a:pt x="37" y="14"/>
                      <a:pt x="37" y="13"/>
                      <a:pt x="36" y="11"/>
                    </a:cubicBezTo>
                    <a:cubicBezTo>
                      <a:pt x="30" y="11"/>
                      <a:pt x="30" y="11"/>
                      <a:pt x="30" y="11"/>
                    </a:cubicBezTo>
                    <a:lnTo>
                      <a:pt x="29" y="21"/>
                    </a:lnTo>
                    <a:close/>
                  </a:path>
                </a:pathLst>
              </a:custGeom>
              <a:grpFill/>
              <a:ln>
                <a:noFill/>
              </a:ln>
            </p:spPr>
            <p:txBody>
              <a:bodyPr anchor="ctr"/>
              <a:lstStyle/>
              <a:p>
                <a:pPr algn="ctr"/>
                <a:endParaRPr sz="1350"/>
              </a:p>
            </p:txBody>
          </p:sp>
          <p:sp>
            <p:nvSpPr>
              <p:cNvPr id="1049437" name="îSḷiḋè"/>
              <p:cNvSpPr/>
              <p:nvPr/>
            </p:nvSpPr>
            <p:spPr bwMode="auto">
              <a:xfrm>
                <a:off x="3173309" y="5313953"/>
                <a:ext cx="80963" cy="76200"/>
              </a:xfrm>
              <a:custGeom>
                <a:avLst/>
                <a:gdLst>
                  <a:gd name="T0" fmla="*/ 51 w 51"/>
                  <a:gd name="T1" fmla="*/ 30 h 48"/>
                  <a:gd name="T2" fmla="*/ 29 w 51"/>
                  <a:gd name="T3" fmla="*/ 29 h 48"/>
                  <a:gd name="T4" fmla="*/ 0 w 51"/>
                  <a:gd name="T5" fmla="*/ 48 h 48"/>
                  <a:gd name="T6" fmla="*/ 0 w 51"/>
                  <a:gd name="T7" fmla="*/ 36 h 48"/>
                  <a:gd name="T8" fmla="*/ 20 w 51"/>
                  <a:gd name="T9" fmla="*/ 24 h 48"/>
                  <a:gd name="T10" fmla="*/ 0 w 51"/>
                  <a:gd name="T11" fmla="*/ 12 h 48"/>
                  <a:gd name="T12" fmla="*/ 0 w 51"/>
                  <a:gd name="T13" fmla="*/ 0 h 48"/>
                  <a:gd name="T14" fmla="*/ 30 w 51"/>
                  <a:gd name="T15" fmla="*/ 20 h 48"/>
                  <a:gd name="T16" fmla="*/ 51 w 51"/>
                  <a:gd name="T17" fmla="*/ 20 h 48"/>
                  <a:gd name="T18" fmla="*/ 51 w 51"/>
                  <a:gd name="T19"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 h="48">
                    <a:moveTo>
                      <a:pt x="51" y="30"/>
                    </a:moveTo>
                    <a:lnTo>
                      <a:pt x="29" y="29"/>
                    </a:lnTo>
                    <a:lnTo>
                      <a:pt x="0" y="48"/>
                    </a:lnTo>
                    <a:lnTo>
                      <a:pt x="0" y="36"/>
                    </a:lnTo>
                    <a:lnTo>
                      <a:pt x="20" y="24"/>
                    </a:lnTo>
                    <a:lnTo>
                      <a:pt x="0" y="12"/>
                    </a:lnTo>
                    <a:lnTo>
                      <a:pt x="0" y="0"/>
                    </a:lnTo>
                    <a:lnTo>
                      <a:pt x="30" y="20"/>
                    </a:lnTo>
                    <a:lnTo>
                      <a:pt x="51" y="20"/>
                    </a:lnTo>
                    <a:lnTo>
                      <a:pt x="51" y="30"/>
                    </a:lnTo>
                    <a:close/>
                  </a:path>
                </a:pathLst>
              </a:custGeom>
              <a:grpFill/>
              <a:ln>
                <a:noFill/>
              </a:ln>
            </p:spPr>
            <p:txBody>
              <a:bodyPr anchor="ctr"/>
              <a:lstStyle/>
              <a:p>
                <a:pPr algn="ctr"/>
                <a:endParaRPr sz="1350"/>
              </a:p>
            </p:txBody>
          </p:sp>
          <p:sp>
            <p:nvSpPr>
              <p:cNvPr id="1049438" name="îṣḷíḋé"/>
              <p:cNvSpPr/>
              <p:nvPr/>
            </p:nvSpPr>
            <p:spPr bwMode="auto">
              <a:xfrm>
                <a:off x="3163784" y="5193303"/>
                <a:ext cx="87313" cy="76200"/>
              </a:xfrm>
              <a:custGeom>
                <a:avLst/>
                <a:gdLst>
                  <a:gd name="T0" fmla="*/ 4 w 47"/>
                  <a:gd name="T1" fmla="*/ 41 h 41"/>
                  <a:gd name="T2" fmla="*/ 1 w 47"/>
                  <a:gd name="T3" fmla="*/ 24 h 41"/>
                  <a:gd name="T4" fmla="*/ 0 w 47"/>
                  <a:gd name="T5" fmla="*/ 16 h 41"/>
                  <a:gd name="T6" fmla="*/ 2 w 47"/>
                  <a:gd name="T7" fmla="*/ 11 h 41"/>
                  <a:gd name="T8" fmla="*/ 5 w 47"/>
                  <a:gd name="T9" fmla="*/ 7 h 41"/>
                  <a:gd name="T10" fmla="*/ 10 w 47"/>
                  <a:gd name="T11" fmla="*/ 5 h 41"/>
                  <a:gd name="T12" fmla="*/ 16 w 47"/>
                  <a:gd name="T13" fmla="*/ 6 h 41"/>
                  <a:gd name="T14" fmla="*/ 20 w 47"/>
                  <a:gd name="T15" fmla="*/ 10 h 41"/>
                  <a:gd name="T16" fmla="*/ 23 w 47"/>
                  <a:gd name="T17" fmla="*/ 3 h 41"/>
                  <a:gd name="T18" fmla="*/ 29 w 47"/>
                  <a:gd name="T19" fmla="*/ 0 h 41"/>
                  <a:gd name="T20" fmla="*/ 35 w 47"/>
                  <a:gd name="T21" fmla="*/ 1 h 41"/>
                  <a:gd name="T22" fmla="*/ 40 w 47"/>
                  <a:gd name="T23" fmla="*/ 4 h 41"/>
                  <a:gd name="T24" fmla="*/ 43 w 47"/>
                  <a:gd name="T25" fmla="*/ 10 h 41"/>
                  <a:gd name="T26" fmla="*/ 45 w 47"/>
                  <a:gd name="T27" fmla="*/ 20 h 41"/>
                  <a:gd name="T28" fmla="*/ 47 w 47"/>
                  <a:gd name="T29" fmla="*/ 35 h 41"/>
                  <a:gd name="T30" fmla="*/ 4 w 47"/>
                  <a:gd name="T31" fmla="*/ 41 h 41"/>
                  <a:gd name="T32" fmla="*/ 10 w 47"/>
                  <a:gd name="T33" fmla="*/ 31 h 41"/>
                  <a:gd name="T34" fmla="*/ 20 w 47"/>
                  <a:gd name="T35" fmla="*/ 30 h 41"/>
                  <a:gd name="T36" fmla="*/ 19 w 47"/>
                  <a:gd name="T37" fmla="*/ 24 h 41"/>
                  <a:gd name="T38" fmla="*/ 18 w 47"/>
                  <a:gd name="T39" fmla="*/ 18 h 41"/>
                  <a:gd name="T40" fmla="*/ 16 w 47"/>
                  <a:gd name="T41" fmla="*/ 15 h 41"/>
                  <a:gd name="T42" fmla="*/ 12 w 47"/>
                  <a:gd name="T43" fmla="*/ 14 h 41"/>
                  <a:gd name="T44" fmla="*/ 9 w 47"/>
                  <a:gd name="T45" fmla="*/ 15 h 41"/>
                  <a:gd name="T46" fmla="*/ 8 w 47"/>
                  <a:gd name="T47" fmla="*/ 19 h 41"/>
                  <a:gd name="T48" fmla="*/ 9 w 47"/>
                  <a:gd name="T49" fmla="*/ 26 h 41"/>
                  <a:gd name="T50" fmla="*/ 10 w 47"/>
                  <a:gd name="T51" fmla="*/ 31 h 41"/>
                  <a:gd name="T52" fmla="*/ 27 w 47"/>
                  <a:gd name="T53" fmla="*/ 29 h 41"/>
                  <a:gd name="T54" fmla="*/ 39 w 47"/>
                  <a:gd name="T55" fmla="*/ 27 h 41"/>
                  <a:gd name="T56" fmla="*/ 37 w 47"/>
                  <a:gd name="T57" fmla="*/ 19 h 41"/>
                  <a:gd name="T58" fmla="*/ 36 w 47"/>
                  <a:gd name="T59" fmla="*/ 13 h 41"/>
                  <a:gd name="T60" fmla="*/ 34 w 47"/>
                  <a:gd name="T61" fmla="*/ 10 h 41"/>
                  <a:gd name="T62" fmla="*/ 30 w 47"/>
                  <a:gd name="T63" fmla="*/ 10 h 41"/>
                  <a:gd name="T64" fmla="*/ 27 w 47"/>
                  <a:gd name="T65" fmla="*/ 11 h 41"/>
                  <a:gd name="T66" fmla="*/ 25 w 47"/>
                  <a:gd name="T67" fmla="*/ 14 h 41"/>
                  <a:gd name="T68" fmla="*/ 26 w 47"/>
                  <a:gd name="T69" fmla="*/ 22 h 41"/>
                  <a:gd name="T70" fmla="*/ 27 w 47"/>
                  <a:gd name="T71" fmla="*/ 2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47" h="41">
                    <a:moveTo>
                      <a:pt x="4" y="41"/>
                    </a:moveTo>
                    <a:cubicBezTo>
                      <a:pt x="1" y="24"/>
                      <a:pt x="1" y="24"/>
                      <a:pt x="1" y="24"/>
                    </a:cubicBezTo>
                    <a:cubicBezTo>
                      <a:pt x="1" y="20"/>
                      <a:pt x="0" y="18"/>
                      <a:pt x="0" y="16"/>
                    </a:cubicBezTo>
                    <a:cubicBezTo>
                      <a:pt x="1" y="14"/>
                      <a:pt x="1" y="13"/>
                      <a:pt x="2" y="11"/>
                    </a:cubicBezTo>
                    <a:cubicBezTo>
                      <a:pt x="2" y="10"/>
                      <a:pt x="3" y="9"/>
                      <a:pt x="5" y="7"/>
                    </a:cubicBezTo>
                    <a:cubicBezTo>
                      <a:pt x="6" y="6"/>
                      <a:pt x="8" y="6"/>
                      <a:pt x="10" y="5"/>
                    </a:cubicBezTo>
                    <a:cubicBezTo>
                      <a:pt x="12" y="5"/>
                      <a:pt x="14" y="5"/>
                      <a:pt x="16" y="6"/>
                    </a:cubicBezTo>
                    <a:cubicBezTo>
                      <a:pt x="17" y="7"/>
                      <a:pt x="19" y="8"/>
                      <a:pt x="20" y="10"/>
                    </a:cubicBezTo>
                    <a:cubicBezTo>
                      <a:pt x="20" y="7"/>
                      <a:pt x="21" y="5"/>
                      <a:pt x="23" y="3"/>
                    </a:cubicBezTo>
                    <a:cubicBezTo>
                      <a:pt x="25" y="2"/>
                      <a:pt x="27" y="1"/>
                      <a:pt x="29" y="0"/>
                    </a:cubicBezTo>
                    <a:cubicBezTo>
                      <a:pt x="31" y="0"/>
                      <a:pt x="33" y="0"/>
                      <a:pt x="35" y="1"/>
                    </a:cubicBezTo>
                    <a:cubicBezTo>
                      <a:pt x="37" y="2"/>
                      <a:pt x="39" y="3"/>
                      <a:pt x="40" y="4"/>
                    </a:cubicBezTo>
                    <a:cubicBezTo>
                      <a:pt x="42" y="5"/>
                      <a:pt x="43" y="7"/>
                      <a:pt x="43" y="10"/>
                    </a:cubicBezTo>
                    <a:cubicBezTo>
                      <a:pt x="44" y="11"/>
                      <a:pt x="44" y="15"/>
                      <a:pt x="45" y="20"/>
                    </a:cubicBezTo>
                    <a:cubicBezTo>
                      <a:pt x="47" y="35"/>
                      <a:pt x="47" y="35"/>
                      <a:pt x="47" y="35"/>
                    </a:cubicBezTo>
                    <a:lnTo>
                      <a:pt x="4" y="41"/>
                    </a:lnTo>
                    <a:close/>
                    <a:moveTo>
                      <a:pt x="10" y="31"/>
                    </a:moveTo>
                    <a:cubicBezTo>
                      <a:pt x="20" y="30"/>
                      <a:pt x="20" y="30"/>
                      <a:pt x="20" y="30"/>
                    </a:cubicBezTo>
                    <a:cubicBezTo>
                      <a:pt x="19" y="24"/>
                      <a:pt x="19" y="24"/>
                      <a:pt x="19" y="24"/>
                    </a:cubicBezTo>
                    <a:cubicBezTo>
                      <a:pt x="18" y="21"/>
                      <a:pt x="18" y="19"/>
                      <a:pt x="18" y="18"/>
                    </a:cubicBezTo>
                    <a:cubicBezTo>
                      <a:pt x="17" y="16"/>
                      <a:pt x="17" y="15"/>
                      <a:pt x="16" y="15"/>
                    </a:cubicBezTo>
                    <a:cubicBezTo>
                      <a:pt x="15" y="14"/>
                      <a:pt x="14" y="14"/>
                      <a:pt x="12" y="14"/>
                    </a:cubicBezTo>
                    <a:cubicBezTo>
                      <a:pt x="11" y="14"/>
                      <a:pt x="10" y="14"/>
                      <a:pt x="9" y="15"/>
                    </a:cubicBezTo>
                    <a:cubicBezTo>
                      <a:pt x="8" y="16"/>
                      <a:pt x="8" y="17"/>
                      <a:pt x="8" y="19"/>
                    </a:cubicBezTo>
                    <a:cubicBezTo>
                      <a:pt x="8" y="20"/>
                      <a:pt x="8" y="22"/>
                      <a:pt x="9" y="26"/>
                    </a:cubicBezTo>
                    <a:lnTo>
                      <a:pt x="10" y="31"/>
                    </a:lnTo>
                    <a:close/>
                    <a:moveTo>
                      <a:pt x="27" y="29"/>
                    </a:moveTo>
                    <a:cubicBezTo>
                      <a:pt x="39" y="27"/>
                      <a:pt x="39" y="27"/>
                      <a:pt x="39" y="27"/>
                    </a:cubicBezTo>
                    <a:cubicBezTo>
                      <a:pt x="37" y="19"/>
                      <a:pt x="37" y="19"/>
                      <a:pt x="37" y="19"/>
                    </a:cubicBezTo>
                    <a:cubicBezTo>
                      <a:pt x="37" y="16"/>
                      <a:pt x="37" y="14"/>
                      <a:pt x="36" y="13"/>
                    </a:cubicBezTo>
                    <a:cubicBezTo>
                      <a:pt x="36" y="12"/>
                      <a:pt x="35" y="11"/>
                      <a:pt x="34" y="10"/>
                    </a:cubicBezTo>
                    <a:cubicBezTo>
                      <a:pt x="33" y="10"/>
                      <a:pt x="32" y="9"/>
                      <a:pt x="30" y="10"/>
                    </a:cubicBezTo>
                    <a:cubicBezTo>
                      <a:pt x="29" y="10"/>
                      <a:pt x="28" y="10"/>
                      <a:pt x="27" y="11"/>
                    </a:cubicBezTo>
                    <a:cubicBezTo>
                      <a:pt x="26" y="12"/>
                      <a:pt x="26" y="13"/>
                      <a:pt x="25" y="14"/>
                    </a:cubicBezTo>
                    <a:cubicBezTo>
                      <a:pt x="25" y="15"/>
                      <a:pt x="25" y="18"/>
                      <a:pt x="26" y="22"/>
                    </a:cubicBezTo>
                    <a:lnTo>
                      <a:pt x="27" y="29"/>
                    </a:lnTo>
                    <a:close/>
                  </a:path>
                </a:pathLst>
              </a:custGeom>
              <a:grpFill/>
              <a:ln>
                <a:noFill/>
              </a:ln>
            </p:spPr>
            <p:txBody>
              <a:bodyPr anchor="ctr"/>
              <a:lstStyle/>
              <a:p>
                <a:pPr algn="ctr"/>
                <a:endParaRPr sz="1350"/>
              </a:p>
            </p:txBody>
          </p:sp>
          <p:sp>
            <p:nvSpPr>
              <p:cNvPr id="1049439" name="îṩliďè"/>
              <p:cNvSpPr/>
              <p:nvPr/>
            </p:nvSpPr>
            <p:spPr bwMode="auto">
              <a:xfrm>
                <a:off x="3146322" y="5120278"/>
                <a:ext cx="93663" cy="79375"/>
              </a:xfrm>
              <a:custGeom>
                <a:avLst/>
                <a:gdLst>
                  <a:gd name="T0" fmla="*/ 59 w 59"/>
                  <a:gd name="T1" fmla="*/ 37 h 50"/>
                  <a:gd name="T2" fmla="*/ 9 w 59"/>
                  <a:gd name="T3" fmla="*/ 50 h 50"/>
                  <a:gd name="T4" fmla="*/ 0 w 59"/>
                  <a:gd name="T5" fmla="*/ 13 h 50"/>
                  <a:gd name="T6" fmla="*/ 8 w 59"/>
                  <a:gd name="T7" fmla="*/ 10 h 50"/>
                  <a:gd name="T8" fmla="*/ 15 w 59"/>
                  <a:gd name="T9" fmla="*/ 37 h 50"/>
                  <a:gd name="T10" fmla="*/ 25 w 59"/>
                  <a:gd name="T11" fmla="*/ 35 h 50"/>
                  <a:gd name="T12" fmla="*/ 19 w 59"/>
                  <a:gd name="T13" fmla="*/ 9 h 50"/>
                  <a:gd name="T14" fmla="*/ 27 w 59"/>
                  <a:gd name="T15" fmla="*/ 8 h 50"/>
                  <a:gd name="T16" fmla="*/ 34 w 59"/>
                  <a:gd name="T17" fmla="*/ 32 h 50"/>
                  <a:gd name="T18" fmla="*/ 47 w 59"/>
                  <a:gd name="T19" fmla="*/ 29 h 50"/>
                  <a:gd name="T20" fmla="*/ 40 w 59"/>
                  <a:gd name="T21" fmla="*/ 1 h 50"/>
                  <a:gd name="T22" fmla="*/ 49 w 59"/>
                  <a:gd name="T23" fmla="*/ 0 h 50"/>
                  <a:gd name="T24" fmla="*/ 59 w 59"/>
                  <a:gd name="T25" fmla="*/ 3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9" h="50">
                    <a:moveTo>
                      <a:pt x="59" y="37"/>
                    </a:moveTo>
                    <a:lnTo>
                      <a:pt x="9" y="50"/>
                    </a:lnTo>
                    <a:lnTo>
                      <a:pt x="0" y="13"/>
                    </a:lnTo>
                    <a:lnTo>
                      <a:pt x="8" y="10"/>
                    </a:lnTo>
                    <a:lnTo>
                      <a:pt x="15" y="37"/>
                    </a:lnTo>
                    <a:lnTo>
                      <a:pt x="25" y="35"/>
                    </a:lnTo>
                    <a:lnTo>
                      <a:pt x="19" y="9"/>
                    </a:lnTo>
                    <a:lnTo>
                      <a:pt x="27" y="8"/>
                    </a:lnTo>
                    <a:lnTo>
                      <a:pt x="34" y="32"/>
                    </a:lnTo>
                    <a:lnTo>
                      <a:pt x="47" y="29"/>
                    </a:lnTo>
                    <a:lnTo>
                      <a:pt x="40" y="1"/>
                    </a:lnTo>
                    <a:lnTo>
                      <a:pt x="49" y="0"/>
                    </a:lnTo>
                    <a:lnTo>
                      <a:pt x="59" y="37"/>
                    </a:lnTo>
                    <a:close/>
                  </a:path>
                </a:pathLst>
              </a:custGeom>
              <a:grpFill/>
              <a:ln>
                <a:noFill/>
              </a:ln>
            </p:spPr>
            <p:txBody>
              <a:bodyPr anchor="ctr"/>
              <a:lstStyle/>
              <a:p>
                <a:pPr algn="ctr"/>
                <a:endParaRPr sz="1350"/>
              </a:p>
            </p:txBody>
          </p:sp>
          <p:sp>
            <p:nvSpPr>
              <p:cNvPr id="1049440" name="iṧlíḋè"/>
              <p:cNvSpPr/>
              <p:nvPr/>
            </p:nvSpPr>
            <p:spPr bwMode="auto">
              <a:xfrm>
                <a:off x="3138384" y="5096465"/>
                <a:ext cx="82550" cy="38100"/>
              </a:xfrm>
              <a:custGeom>
                <a:avLst/>
                <a:gdLst>
                  <a:gd name="T0" fmla="*/ 52 w 52"/>
                  <a:gd name="T1" fmla="*/ 9 h 24"/>
                  <a:gd name="T2" fmla="*/ 3 w 52"/>
                  <a:gd name="T3" fmla="*/ 24 h 24"/>
                  <a:gd name="T4" fmla="*/ 0 w 52"/>
                  <a:gd name="T5" fmla="*/ 15 h 24"/>
                  <a:gd name="T6" fmla="*/ 49 w 52"/>
                  <a:gd name="T7" fmla="*/ 0 h 24"/>
                  <a:gd name="T8" fmla="*/ 52 w 52"/>
                  <a:gd name="T9" fmla="*/ 9 h 24"/>
                </a:gdLst>
                <a:ahLst/>
                <a:cxnLst>
                  <a:cxn ang="0">
                    <a:pos x="T0" y="T1"/>
                  </a:cxn>
                  <a:cxn ang="0">
                    <a:pos x="T2" y="T3"/>
                  </a:cxn>
                  <a:cxn ang="0">
                    <a:pos x="T4" y="T5"/>
                  </a:cxn>
                  <a:cxn ang="0">
                    <a:pos x="T6" y="T7"/>
                  </a:cxn>
                  <a:cxn ang="0">
                    <a:pos x="T8" y="T9"/>
                  </a:cxn>
                </a:cxnLst>
                <a:rect l="0" t="0" r="r" b="b"/>
                <a:pathLst>
                  <a:path w="52" h="24">
                    <a:moveTo>
                      <a:pt x="52" y="9"/>
                    </a:moveTo>
                    <a:lnTo>
                      <a:pt x="3" y="24"/>
                    </a:lnTo>
                    <a:lnTo>
                      <a:pt x="0" y="15"/>
                    </a:lnTo>
                    <a:lnTo>
                      <a:pt x="49" y="0"/>
                    </a:lnTo>
                    <a:lnTo>
                      <a:pt x="52" y="9"/>
                    </a:lnTo>
                    <a:close/>
                  </a:path>
                </a:pathLst>
              </a:custGeom>
              <a:grpFill/>
              <a:ln>
                <a:noFill/>
              </a:ln>
            </p:spPr>
            <p:txBody>
              <a:bodyPr anchor="ctr"/>
              <a:lstStyle/>
              <a:p>
                <a:pPr algn="ctr"/>
                <a:endParaRPr sz="1350"/>
              </a:p>
            </p:txBody>
          </p:sp>
          <p:sp>
            <p:nvSpPr>
              <p:cNvPr id="1049441" name="islïḓè"/>
              <p:cNvSpPr/>
              <p:nvPr/>
            </p:nvSpPr>
            <p:spPr bwMode="auto">
              <a:xfrm>
                <a:off x="3120922" y="5047253"/>
                <a:ext cx="88900" cy="52388"/>
              </a:xfrm>
              <a:custGeom>
                <a:avLst/>
                <a:gdLst>
                  <a:gd name="T0" fmla="*/ 3 w 48"/>
                  <a:gd name="T1" fmla="*/ 20 h 28"/>
                  <a:gd name="T2" fmla="*/ 0 w 48"/>
                  <a:gd name="T3" fmla="*/ 12 h 28"/>
                  <a:gd name="T4" fmla="*/ 26 w 48"/>
                  <a:gd name="T5" fmla="*/ 2 h 28"/>
                  <a:gd name="T6" fmla="*/ 34 w 48"/>
                  <a:gd name="T7" fmla="*/ 0 h 28"/>
                  <a:gd name="T8" fmla="*/ 42 w 48"/>
                  <a:gd name="T9" fmla="*/ 3 h 28"/>
                  <a:gd name="T10" fmla="*/ 47 w 48"/>
                  <a:gd name="T11" fmla="*/ 10 h 28"/>
                  <a:gd name="T12" fmla="*/ 47 w 48"/>
                  <a:gd name="T13" fmla="*/ 21 h 28"/>
                  <a:gd name="T14" fmla="*/ 38 w 48"/>
                  <a:gd name="T15" fmla="*/ 28 h 28"/>
                  <a:gd name="T16" fmla="*/ 34 w 48"/>
                  <a:gd name="T17" fmla="*/ 20 h 28"/>
                  <a:gd name="T18" fmla="*/ 39 w 48"/>
                  <a:gd name="T19" fmla="*/ 17 h 28"/>
                  <a:gd name="T20" fmla="*/ 40 w 48"/>
                  <a:gd name="T21" fmla="*/ 13 h 28"/>
                  <a:gd name="T22" fmla="*/ 37 w 48"/>
                  <a:gd name="T23" fmla="*/ 9 h 28"/>
                  <a:gd name="T24" fmla="*/ 30 w 48"/>
                  <a:gd name="T25" fmla="*/ 10 h 28"/>
                  <a:gd name="T26" fmla="*/ 3 w 48"/>
                  <a:gd name="T27" fmla="*/ 2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8" h="28">
                    <a:moveTo>
                      <a:pt x="3" y="20"/>
                    </a:moveTo>
                    <a:cubicBezTo>
                      <a:pt x="0" y="12"/>
                      <a:pt x="0" y="12"/>
                      <a:pt x="0" y="12"/>
                    </a:cubicBezTo>
                    <a:cubicBezTo>
                      <a:pt x="26" y="2"/>
                      <a:pt x="26" y="2"/>
                      <a:pt x="26" y="2"/>
                    </a:cubicBezTo>
                    <a:cubicBezTo>
                      <a:pt x="29" y="1"/>
                      <a:pt x="32" y="0"/>
                      <a:pt x="34" y="0"/>
                    </a:cubicBezTo>
                    <a:cubicBezTo>
                      <a:pt x="37" y="0"/>
                      <a:pt x="39" y="1"/>
                      <a:pt x="42" y="3"/>
                    </a:cubicBezTo>
                    <a:cubicBezTo>
                      <a:pt x="44" y="4"/>
                      <a:pt x="46" y="7"/>
                      <a:pt x="47" y="10"/>
                    </a:cubicBezTo>
                    <a:cubicBezTo>
                      <a:pt x="48" y="14"/>
                      <a:pt x="48" y="18"/>
                      <a:pt x="47" y="21"/>
                    </a:cubicBezTo>
                    <a:cubicBezTo>
                      <a:pt x="45" y="24"/>
                      <a:pt x="42" y="26"/>
                      <a:pt x="38" y="28"/>
                    </a:cubicBezTo>
                    <a:cubicBezTo>
                      <a:pt x="34" y="20"/>
                      <a:pt x="34" y="20"/>
                      <a:pt x="34" y="20"/>
                    </a:cubicBezTo>
                    <a:cubicBezTo>
                      <a:pt x="37" y="19"/>
                      <a:pt x="38" y="18"/>
                      <a:pt x="39" y="17"/>
                    </a:cubicBezTo>
                    <a:cubicBezTo>
                      <a:pt x="40" y="16"/>
                      <a:pt x="40" y="14"/>
                      <a:pt x="40" y="13"/>
                    </a:cubicBezTo>
                    <a:cubicBezTo>
                      <a:pt x="39" y="11"/>
                      <a:pt x="38" y="10"/>
                      <a:pt x="37" y="9"/>
                    </a:cubicBezTo>
                    <a:cubicBezTo>
                      <a:pt x="35" y="9"/>
                      <a:pt x="33" y="9"/>
                      <a:pt x="30" y="10"/>
                    </a:cubicBezTo>
                    <a:lnTo>
                      <a:pt x="3" y="20"/>
                    </a:lnTo>
                    <a:close/>
                  </a:path>
                </a:pathLst>
              </a:custGeom>
              <a:grpFill/>
              <a:ln>
                <a:noFill/>
              </a:ln>
            </p:spPr>
            <p:txBody>
              <a:bodyPr anchor="ctr"/>
              <a:lstStyle/>
              <a:p>
                <a:pPr algn="ctr"/>
                <a:endParaRPr sz="1350"/>
              </a:p>
            </p:txBody>
          </p:sp>
          <p:sp>
            <p:nvSpPr>
              <p:cNvPr id="1049442" name="íṥ1iḍe"/>
              <p:cNvSpPr/>
              <p:nvPr/>
            </p:nvSpPr>
            <p:spPr bwMode="auto">
              <a:xfrm>
                <a:off x="3112984" y="5017090"/>
                <a:ext cx="80963" cy="46038"/>
              </a:xfrm>
              <a:custGeom>
                <a:avLst/>
                <a:gdLst>
                  <a:gd name="T0" fmla="*/ 51 w 51"/>
                  <a:gd name="T1" fmla="*/ 9 h 29"/>
                  <a:gd name="T2" fmla="*/ 3 w 51"/>
                  <a:gd name="T3" fmla="*/ 29 h 29"/>
                  <a:gd name="T4" fmla="*/ 0 w 51"/>
                  <a:gd name="T5" fmla="*/ 19 h 29"/>
                  <a:gd name="T6" fmla="*/ 46 w 51"/>
                  <a:gd name="T7" fmla="*/ 0 h 29"/>
                  <a:gd name="T8" fmla="*/ 51 w 51"/>
                  <a:gd name="T9" fmla="*/ 9 h 29"/>
                </a:gdLst>
                <a:ahLst/>
                <a:cxnLst>
                  <a:cxn ang="0">
                    <a:pos x="T0" y="T1"/>
                  </a:cxn>
                  <a:cxn ang="0">
                    <a:pos x="T2" y="T3"/>
                  </a:cxn>
                  <a:cxn ang="0">
                    <a:pos x="T4" y="T5"/>
                  </a:cxn>
                  <a:cxn ang="0">
                    <a:pos x="T6" y="T7"/>
                  </a:cxn>
                  <a:cxn ang="0">
                    <a:pos x="T8" y="T9"/>
                  </a:cxn>
                </a:cxnLst>
                <a:rect l="0" t="0" r="r" b="b"/>
                <a:pathLst>
                  <a:path w="51" h="29">
                    <a:moveTo>
                      <a:pt x="51" y="9"/>
                    </a:moveTo>
                    <a:lnTo>
                      <a:pt x="3" y="29"/>
                    </a:lnTo>
                    <a:lnTo>
                      <a:pt x="0" y="19"/>
                    </a:lnTo>
                    <a:lnTo>
                      <a:pt x="46" y="0"/>
                    </a:lnTo>
                    <a:lnTo>
                      <a:pt x="51" y="9"/>
                    </a:lnTo>
                    <a:close/>
                  </a:path>
                </a:pathLst>
              </a:custGeom>
              <a:grpFill/>
              <a:ln>
                <a:noFill/>
              </a:ln>
            </p:spPr>
            <p:txBody>
              <a:bodyPr anchor="ctr"/>
              <a:lstStyle/>
              <a:p>
                <a:pPr algn="ctr"/>
                <a:endParaRPr sz="1350"/>
              </a:p>
            </p:txBody>
          </p:sp>
          <p:sp>
            <p:nvSpPr>
              <p:cNvPr id="1049443" name="iṥľîḋé"/>
              <p:cNvSpPr/>
              <p:nvPr/>
            </p:nvSpPr>
            <p:spPr bwMode="auto">
              <a:xfrm>
                <a:off x="3081234" y="4948828"/>
                <a:ext cx="101600" cy="93663"/>
              </a:xfrm>
              <a:custGeom>
                <a:avLst/>
                <a:gdLst>
                  <a:gd name="T0" fmla="*/ 64 w 64"/>
                  <a:gd name="T1" fmla="*/ 36 h 59"/>
                  <a:gd name="T2" fmla="*/ 18 w 64"/>
                  <a:gd name="T3" fmla="*/ 59 h 59"/>
                  <a:gd name="T4" fmla="*/ 14 w 64"/>
                  <a:gd name="T5" fmla="*/ 50 h 59"/>
                  <a:gd name="T6" fmla="*/ 35 w 64"/>
                  <a:gd name="T7" fmla="*/ 16 h 59"/>
                  <a:gd name="T8" fmla="*/ 3 w 64"/>
                  <a:gd name="T9" fmla="*/ 31 h 59"/>
                  <a:gd name="T10" fmla="*/ 0 w 64"/>
                  <a:gd name="T11" fmla="*/ 22 h 59"/>
                  <a:gd name="T12" fmla="*/ 45 w 64"/>
                  <a:gd name="T13" fmla="*/ 0 h 59"/>
                  <a:gd name="T14" fmla="*/ 50 w 64"/>
                  <a:gd name="T15" fmla="*/ 8 h 59"/>
                  <a:gd name="T16" fmla="*/ 29 w 64"/>
                  <a:gd name="T17" fmla="*/ 42 h 59"/>
                  <a:gd name="T18" fmla="*/ 59 w 64"/>
                  <a:gd name="T19" fmla="*/ 26 h 59"/>
                  <a:gd name="T20" fmla="*/ 64 w 64"/>
                  <a:gd name="T21" fmla="*/ 36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64" h="59">
                    <a:moveTo>
                      <a:pt x="64" y="36"/>
                    </a:moveTo>
                    <a:lnTo>
                      <a:pt x="18" y="59"/>
                    </a:lnTo>
                    <a:lnTo>
                      <a:pt x="14" y="50"/>
                    </a:lnTo>
                    <a:lnTo>
                      <a:pt x="35" y="16"/>
                    </a:lnTo>
                    <a:lnTo>
                      <a:pt x="3" y="31"/>
                    </a:lnTo>
                    <a:lnTo>
                      <a:pt x="0" y="22"/>
                    </a:lnTo>
                    <a:lnTo>
                      <a:pt x="45" y="0"/>
                    </a:lnTo>
                    <a:lnTo>
                      <a:pt x="50" y="8"/>
                    </a:lnTo>
                    <a:lnTo>
                      <a:pt x="29" y="42"/>
                    </a:lnTo>
                    <a:lnTo>
                      <a:pt x="59" y="26"/>
                    </a:lnTo>
                    <a:lnTo>
                      <a:pt x="64" y="36"/>
                    </a:lnTo>
                    <a:close/>
                  </a:path>
                </a:pathLst>
              </a:custGeom>
              <a:grpFill/>
              <a:ln>
                <a:noFill/>
              </a:ln>
            </p:spPr>
            <p:txBody>
              <a:bodyPr anchor="ctr"/>
              <a:lstStyle/>
              <a:p>
                <a:pPr algn="ctr"/>
                <a:endParaRPr sz="1350"/>
              </a:p>
            </p:txBody>
          </p:sp>
          <p:sp>
            <p:nvSpPr>
              <p:cNvPr id="1049444" name="îślidè"/>
              <p:cNvSpPr/>
              <p:nvPr/>
            </p:nvSpPr>
            <p:spPr bwMode="auto">
              <a:xfrm>
                <a:off x="3047897" y="4877390"/>
                <a:ext cx="84138" cy="88900"/>
              </a:xfrm>
              <a:custGeom>
                <a:avLst/>
                <a:gdLst>
                  <a:gd name="T0" fmla="*/ 28 w 46"/>
                  <a:gd name="T1" fmla="*/ 21 h 48"/>
                  <a:gd name="T2" fmla="*/ 22 w 46"/>
                  <a:gd name="T3" fmla="*/ 25 h 48"/>
                  <a:gd name="T4" fmla="*/ 11 w 46"/>
                  <a:gd name="T5" fmla="*/ 9 h 48"/>
                  <a:gd name="T6" fmla="*/ 26 w 46"/>
                  <a:gd name="T7" fmla="*/ 0 h 48"/>
                  <a:gd name="T8" fmla="*/ 35 w 46"/>
                  <a:gd name="T9" fmla="*/ 4 h 48"/>
                  <a:gd name="T10" fmla="*/ 42 w 46"/>
                  <a:gd name="T11" fmla="*/ 12 h 48"/>
                  <a:gd name="T12" fmla="*/ 46 w 46"/>
                  <a:gd name="T13" fmla="*/ 24 h 48"/>
                  <a:gd name="T14" fmla="*/ 43 w 46"/>
                  <a:gd name="T15" fmla="*/ 35 h 48"/>
                  <a:gd name="T16" fmla="*/ 35 w 46"/>
                  <a:gd name="T17" fmla="*/ 43 h 48"/>
                  <a:gd name="T18" fmla="*/ 23 w 46"/>
                  <a:gd name="T19" fmla="*/ 47 h 48"/>
                  <a:gd name="T20" fmla="*/ 12 w 46"/>
                  <a:gd name="T21" fmla="*/ 45 h 48"/>
                  <a:gd name="T22" fmla="*/ 4 w 46"/>
                  <a:gd name="T23" fmla="*/ 37 h 48"/>
                  <a:gd name="T24" fmla="*/ 0 w 46"/>
                  <a:gd name="T25" fmla="*/ 24 h 48"/>
                  <a:gd name="T26" fmla="*/ 5 w 46"/>
                  <a:gd name="T27" fmla="*/ 14 h 48"/>
                  <a:gd name="T28" fmla="*/ 11 w 46"/>
                  <a:gd name="T29" fmla="*/ 21 h 48"/>
                  <a:gd name="T30" fmla="*/ 9 w 46"/>
                  <a:gd name="T31" fmla="*/ 27 h 48"/>
                  <a:gd name="T32" fmla="*/ 11 w 46"/>
                  <a:gd name="T33" fmla="*/ 33 h 48"/>
                  <a:gd name="T34" fmla="*/ 19 w 46"/>
                  <a:gd name="T35" fmla="*/ 39 h 48"/>
                  <a:gd name="T36" fmla="*/ 30 w 46"/>
                  <a:gd name="T37" fmla="*/ 36 h 48"/>
                  <a:gd name="T38" fmla="*/ 38 w 46"/>
                  <a:gd name="T39" fmla="*/ 26 h 48"/>
                  <a:gd name="T40" fmla="*/ 36 w 46"/>
                  <a:gd name="T41" fmla="*/ 17 h 48"/>
                  <a:gd name="T42" fmla="*/ 32 w 46"/>
                  <a:gd name="T43" fmla="*/ 13 h 48"/>
                  <a:gd name="T44" fmla="*/ 27 w 46"/>
                  <a:gd name="T45" fmla="*/ 10 h 48"/>
                  <a:gd name="T46" fmla="*/ 23 w 46"/>
                  <a:gd name="T47" fmla="*/ 13 h 48"/>
                  <a:gd name="T48" fmla="*/ 28 w 46"/>
                  <a:gd name="T49" fmla="*/ 21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48">
                    <a:moveTo>
                      <a:pt x="28" y="21"/>
                    </a:moveTo>
                    <a:cubicBezTo>
                      <a:pt x="22" y="25"/>
                      <a:pt x="22" y="25"/>
                      <a:pt x="22" y="25"/>
                    </a:cubicBezTo>
                    <a:cubicBezTo>
                      <a:pt x="11" y="9"/>
                      <a:pt x="11" y="9"/>
                      <a:pt x="11" y="9"/>
                    </a:cubicBezTo>
                    <a:cubicBezTo>
                      <a:pt x="26" y="0"/>
                      <a:pt x="26" y="0"/>
                      <a:pt x="26" y="0"/>
                    </a:cubicBezTo>
                    <a:cubicBezTo>
                      <a:pt x="29" y="1"/>
                      <a:pt x="31" y="2"/>
                      <a:pt x="35" y="4"/>
                    </a:cubicBezTo>
                    <a:cubicBezTo>
                      <a:pt x="38" y="6"/>
                      <a:pt x="40" y="9"/>
                      <a:pt x="42" y="12"/>
                    </a:cubicBezTo>
                    <a:cubicBezTo>
                      <a:pt x="45" y="16"/>
                      <a:pt x="46" y="20"/>
                      <a:pt x="46" y="24"/>
                    </a:cubicBezTo>
                    <a:cubicBezTo>
                      <a:pt x="46" y="28"/>
                      <a:pt x="45" y="31"/>
                      <a:pt x="43" y="35"/>
                    </a:cubicBezTo>
                    <a:cubicBezTo>
                      <a:pt x="41" y="38"/>
                      <a:pt x="38" y="41"/>
                      <a:pt x="35" y="43"/>
                    </a:cubicBezTo>
                    <a:cubicBezTo>
                      <a:pt x="31" y="46"/>
                      <a:pt x="27" y="47"/>
                      <a:pt x="23" y="47"/>
                    </a:cubicBezTo>
                    <a:cubicBezTo>
                      <a:pt x="19" y="48"/>
                      <a:pt x="15" y="47"/>
                      <a:pt x="12" y="45"/>
                    </a:cubicBezTo>
                    <a:cubicBezTo>
                      <a:pt x="9" y="43"/>
                      <a:pt x="6" y="41"/>
                      <a:pt x="4" y="37"/>
                    </a:cubicBezTo>
                    <a:cubicBezTo>
                      <a:pt x="1" y="32"/>
                      <a:pt x="0" y="28"/>
                      <a:pt x="0" y="24"/>
                    </a:cubicBezTo>
                    <a:cubicBezTo>
                      <a:pt x="0" y="21"/>
                      <a:pt x="2" y="17"/>
                      <a:pt x="5" y="14"/>
                    </a:cubicBezTo>
                    <a:cubicBezTo>
                      <a:pt x="11" y="21"/>
                      <a:pt x="11" y="21"/>
                      <a:pt x="11" y="21"/>
                    </a:cubicBezTo>
                    <a:cubicBezTo>
                      <a:pt x="10" y="23"/>
                      <a:pt x="9" y="24"/>
                      <a:pt x="9" y="27"/>
                    </a:cubicBezTo>
                    <a:cubicBezTo>
                      <a:pt x="8" y="29"/>
                      <a:pt x="9" y="31"/>
                      <a:pt x="11" y="33"/>
                    </a:cubicBezTo>
                    <a:cubicBezTo>
                      <a:pt x="13" y="36"/>
                      <a:pt x="15" y="38"/>
                      <a:pt x="19" y="39"/>
                    </a:cubicBezTo>
                    <a:cubicBezTo>
                      <a:pt x="22" y="39"/>
                      <a:pt x="26" y="38"/>
                      <a:pt x="30" y="36"/>
                    </a:cubicBezTo>
                    <a:cubicBezTo>
                      <a:pt x="34" y="33"/>
                      <a:pt x="37" y="30"/>
                      <a:pt x="38" y="26"/>
                    </a:cubicBezTo>
                    <a:cubicBezTo>
                      <a:pt x="39" y="23"/>
                      <a:pt x="38" y="20"/>
                      <a:pt x="36" y="17"/>
                    </a:cubicBezTo>
                    <a:cubicBezTo>
                      <a:pt x="35" y="15"/>
                      <a:pt x="34" y="14"/>
                      <a:pt x="32" y="13"/>
                    </a:cubicBezTo>
                    <a:cubicBezTo>
                      <a:pt x="30" y="11"/>
                      <a:pt x="29" y="10"/>
                      <a:pt x="27" y="10"/>
                    </a:cubicBezTo>
                    <a:cubicBezTo>
                      <a:pt x="23" y="13"/>
                      <a:pt x="23" y="13"/>
                      <a:pt x="23" y="13"/>
                    </a:cubicBezTo>
                    <a:lnTo>
                      <a:pt x="28" y="21"/>
                    </a:lnTo>
                    <a:close/>
                  </a:path>
                </a:pathLst>
              </a:custGeom>
              <a:grpFill/>
              <a:ln>
                <a:noFill/>
              </a:ln>
            </p:spPr>
            <p:txBody>
              <a:bodyPr anchor="ctr"/>
              <a:lstStyle/>
              <a:p>
                <a:pPr algn="ctr"/>
                <a:endParaRPr sz="1350"/>
              </a:p>
            </p:txBody>
          </p:sp>
          <p:sp>
            <p:nvSpPr>
              <p:cNvPr id="1049445" name="îŝ1ide"/>
              <p:cNvSpPr/>
              <p:nvPr/>
            </p:nvSpPr>
            <p:spPr bwMode="auto">
              <a:xfrm>
                <a:off x="1981097" y="4907553"/>
                <a:ext cx="931863" cy="969963"/>
              </a:xfrm>
              <a:custGeom>
                <a:avLst/>
                <a:gdLst>
                  <a:gd name="T0" fmla="*/ 488 w 506"/>
                  <a:gd name="T1" fmla="*/ 144 h 525"/>
                  <a:gd name="T2" fmla="*/ 449 w 506"/>
                  <a:gd name="T3" fmla="*/ 161 h 525"/>
                  <a:gd name="T4" fmla="*/ 473 w 506"/>
                  <a:gd name="T5" fmla="*/ 361 h 525"/>
                  <a:gd name="T6" fmla="*/ 434 w 506"/>
                  <a:gd name="T7" fmla="*/ 382 h 525"/>
                  <a:gd name="T8" fmla="*/ 463 w 506"/>
                  <a:gd name="T9" fmla="*/ 392 h 525"/>
                  <a:gd name="T10" fmla="*/ 434 w 506"/>
                  <a:gd name="T11" fmla="*/ 455 h 525"/>
                  <a:gd name="T12" fmla="*/ 418 w 506"/>
                  <a:gd name="T13" fmla="*/ 525 h 525"/>
                  <a:gd name="T14" fmla="*/ 328 w 506"/>
                  <a:gd name="T15" fmla="*/ 392 h 525"/>
                  <a:gd name="T16" fmla="*/ 200 w 506"/>
                  <a:gd name="T17" fmla="*/ 376 h 525"/>
                  <a:gd name="T18" fmla="*/ 179 w 506"/>
                  <a:gd name="T19" fmla="*/ 525 h 525"/>
                  <a:gd name="T20" fmla="*/ 72 w 506"/>
                  <a:gd name="T21" fmla="*/ 510 h 525"/>
                  <a:gd name="T22" fmla="*/ 44 w 506"/>
                  <a:gd name="T23" fmla="*/ 439 h 525"/>
                  <a:gd name="T24" fmla="*/ 72 w 506"/>
                  <a:gd name="T25" fmla="*/ 392 h 525"/>
                  <a:gd name="T26" fmla="*/ 57 w 506"/>
                  <a:gd name="T27" fmla="*/ 382 h 525"/>
                  <a:gd name="T28" fmla="*/ 18 w 506"/>
                  <a:gd name="T29" fmla="*/ 161 h 525"/>
                  <a:gd name="T30" fmla="*/ 56 w 506"/>
                  <a:gd name="T31" fmla="*/ 144 h 525"/>
                  <a:gd name="T32" fmla="*/ 0 w 506"/>
                  <a:gd name="T33" fmla="*/ 21 h 525"/>
                  <a:gd name="T34" fmla="*/ 92 w 506"/>
                  <a:gd name="T35" fmla="*/ 21 h 525"/>
                  <a:gd name="T36" fmla="*/ 403 w 506"/>
                  <a:gd name="T37" fmla="*/ 82 h 525"/>
                  <a:gd name="T38" fmla="*/ 457 w 506"/>
                  <a:gd name="T39" fmla="*/ 0 h 525"/>
                  <a:gd name="T40" fmla="*/ 461 w 506"/>
                  <a:gd name="T41" fmla="*/ 82 h 525"/>
                  <a:gd name="T42" fmla="*/ 455 w 506"/>
                  <a:gd name="T43" fmla="*/ 24 h 525"/>
                  <a:gd name="T44" fmla="*/ 435 w 506"/>
                  <a:gd name="T45" fmla="*/ 82 h 525"/>
                  <a:gd name="T46" fmla="*/ 454 w 506"/>
                  <a:gd name="T47" fmla="*/ 127 h 525"/>
                  <a:gd name="T48" fmla="*/ 49 w 506"/>
                  <a:gd name="T49" fmla="*/ 112 h 525"/>
                  <a:gd name="T50" fmla="*/ 78 w 506"/>
                  <a:gd name="T51" fmla="*/ 127 h 525"/>
                  <a:gd name="T52" fmla="*/ 81 w 506"/>
                  <a:gd name="T53" fmla="*/ 161 h 525"/>
                  <a:gd name="T54" fmla="*/ 426 w 506"/>
                  <a:gd name="T55" fmla="*/ 145 h 525"/>
                  <a:gd name="T56" fmla="*/ 454 w 506"/>
                  <a:gd name="T57" fmla="*/ 127 h 525"/>
                  <a:gd name="T58" fmla="*/ 450 w 506"/>
                  <a:gd name="T59" fmla="*/ 178 h 525"/>
                  <a:gd name="T60" fmla="*/ 65 w 506"/>
                  <a:gd name="T61" fmla="*/ 335 h 525"/>
                  <a:gd name="T62" fmla="*/ 421 w 506"/>
                  <a:gd name="T63" fmla="*/ 349 h 525"/>
                  <a:gd name="T64" fmla="*/ 398 w 506"/>
                  <a:gd name="T65" fmla="*/ 490 h 525"/>
                  <a:gd name="T66" fmla="*/ 356 w 506"/>
                  <a:gd name="T67" fmla="*/ 371 h 525"/>
                  <a:gd name="T68" fmla="*/ 389 w 506"/>
                  <a:gd name="T69" fmla="*/ 496 h 525"/>
                  <a:gd name="T70" fmla="*/ 150 w 506"/>
                  <a:gd name="T71" fmla="*/ 496 h 525"/>
                  <a:gd name="T72" fmla="*/ 108 w 506"/>
                  <a:gd name="T73" fmla="*/ 371 h 525"/>
                  <a:gd name="T74" fmla="*/ 117 w 506"/>
                  <a:gd name="T75" fmla="*/ 496 h 525"/>
                  <a:gd name="T76" fmla="*/ 71 w 506"/>
                  <a:gd name="T77" fmla="*/ 82 h 525"/>
                  <a:gd name="T78" fmla="*/ 51 w 506"/>
                  <a:gd name="T79" fmla="*/ 24 h 525"/>
                  <a:gd name="T80" fmla="*/ 45 w 506"/>
                  <a:gd name="T81" fmla="*/ 82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6" h="525">
                    <a:moveTo>
                      <a:pt x="506" y="21"/>
                    </a:moveTo>
                    <a:cubicBezTo>
                      <a:pt x="488" y="144"/>
                      <a:pt x="488" y="144"/>
                      <a:pt x="488" y="144"/>
                    </a:cubicBezTo>
                    <a:cubicBezTo>
                      <a:pt x="450" y="144"/>
                      <a:pt x="450" y="144"/>
                      <a:pt x="450" y="144"/>
                    </a:cubicBezTo>
                    <a:cubicBezTo>
                      <a:pt x="449" y="161"/>
                      <a:pt x="449" y="161"/>
                      <a:pt x="449" y="161"/>
                    </a:cubicBezTo>
                    <a:cubicBezTo>
                      <a:pt x="488" y="161"/>
                      <a:pt x="488" y="161"/>
                      <a:pt x="488" y="161"/>
                    </a:cubicBezTo>
                    <a:cubicBezTo>
                      <a:pt x="473" y="361"/>
                      <a:pt x="473" y="361"/>
                      <a:pt x="473" y="361"/>
                    </a:cubicBezTo>
                    <a:cubicBezTo>
                      <a:pt x="473" y="372"/>
                      <a:pt x="462" y="382"/>
                      <a:pt x="450" y="382"/>
                    </a:cubicBezTo>
                    <a:cubicBezTo>
                      <a:pt x="434" y="382"/>
                      <a:pt x="434" y="382"/>
                      <a:pt x="434" y="382"/>
                    </a:cubicBezTo>
                    <a:cubicBezTo>
                      <a:pt x="434" y="392"/>
                      <a:pt x="434" y="392"/>
                      <a:pt x="434" y="392"/>
                    </a:cubicBezTo>
                    <a:cubicBezTo>
                      <a:pt x="463" y="392"/>
                      <a:pt x="463" y="392"/>
                      <a:pt x="463" y="392"/>
                    </a:cubicBezTo>
                    <a:cubicBezTo>
                      <a:pt x="463" y="439"/>
                      <a:pt x="463" y="439"/>
                      <a:pt x="463" y="439"/>
                    </a:cubicBezTo>
                    <a:cubicBezTo>
                      <a:pt x="463" y="448"/>
                      <a:pt x="450" y="455"/>
                      <a:pt x="434" y="455"/>
                    </a:cubicBezTo>
                    <a:cubicBezTo>
                      <a:pt x="434" y="510"/>
                      <a:pt x="434" y="510"/>
                      <a:pt x="434" y="510"/>
                    </a:cubicBezTo>
                    <a:cubicBezTo>
                      <a:pt x="434" y="518"/>
                      <a:pt x="427" y="525"/>
                      <a:pt x="418" y="525"/>
                    </a:cubicBezTo>
                    <a:cubicBezTo>
                      <a:pt x="328" y="525"/>
                      <a:pt x="328" y="525"/>
                      <a:pt x="328" y="525"/>
                    </a:cubicBezTo>
                    <a:cubicBezTo>
                      <a:pt x="328" y="392"/>
                      <a:pt x="328" y="392"/>
                      <a:pt x="328" y="392"/>
                    </a:cubicBezTo>
                    <a:cubicBezTo>
                      <a:pt x="328" y="383"/>
                      <a:pt x="318" y="376"/>
                      <a:pt x="307" y="376"/>
                    </a:cubicBezTo>
                    <a:cubicBezTo>
                      <a:pt x="200" y="376"/>
                      <a:pt x="200" y="376"/>
                      <a:pt x="200" y="376"/>
                    </a:cubicBezTo>
                    <a:cubicBezTo>
                      <a:pt x="188" y="376"/>
                      <a:pt x="179" y="383"/>
                      <a:pt x="179" y="392"/>
                    </a:cubicBezTo>
                    <a:cubicBezTo>
                      <a:pt x="179" y="525"/>
                      <a:pt x="179" y="525"/>
                      <a:pt x="179" y="525"/>
                    </a:cubicBezTo>
                    <a:cubicBezTo>
                      <a:pt x="89" y="525"/>
                      <a:pt x="89" y="525"/>
                      <a:pt x="89" y="525"/>
                    </a:cubicBezTo>
                    <a:cubicBezTo>
                      <a:pt x="80" y="525"/>
                      <a:pt x="72" y="518"/>
                      <a:pt x="72" y="510"/>
                    </a:cubicBezTo>
                    <a:cubicBezTo>
                      <a:pt x="72" y="455"/>
                      <a:pt x="72" y="455"/>
                      <a:pt x="72" y="455"/>
                    </a:cubicBezTo>
                    <a:cubicBezTo>
                      <a:pt x="56" y="455"/>
                      <a:pt x="44" y="448"/>
                      <a:pt x="44" y="439"/>
                    </a:cubicBezTo>
                    <a:cubicBezTo>
                      <a:pt x="44" y="392"/>
                      <a:pt x="44" y="392"/>
                      <a:pt x="44" y="392"/>
                    </a:cubicBezTo>
                    <a:cubicBezTo>
                      <a:pt x="72" y="392"/>
                      <a:pt x="72" y="392"/>
                      <a:pt x="72" y="392"/>
                    </a:cubicBezTo>
                    <a:cubicBezTo>
                      <a:pt x="72" y="382"/>
                      <a:pt x="72" y="382"/>
                      <a:pt x="72" y="382"/>
                    </a:cubicBezTo>
                    <a:cubicBezTo>
                      <a:pt x="57" y="382"/>
                      <a:pt x="57" y="382"/>
                      <a:pt x="57" y="382"/>
                    </a:cubicBezTo>
                    <a:cubicBezTo>
                      <a:pt x="44" y="382"/>
                      <a:pt x="34" y="372"/>
                      <a:pt x="34" y="361"/>
                    </a:cubicBezTo>
                    <a:cubicBezTo>
                      <a:pt x="18" y="161"/>
                      <a:pt x="18" y="161"/>
                      <a:pt x="18" y="161"/>
                    </a:cubicBezTo>
                    <a:cubicBezTo>
                      <a:pt x="58" y="161"/>
                      <a:pt x="58" y="161"/>
                      <a:pt x="58" y="161"/>
                    </a:cubicBezTo>
                    <a:cubicBezTo>
                      <a:pt x="56" y="144"/>
                      <a:pt x="56" y="144"/>
                      <a:pt x="56" y="144"/>
                    </a:cubicBezTo>
                    <a:cubicBezTo>
                      <a:pt x="18" y="144"/>
                      <a:pt x="18" y="144"/>
                      <a:pt x="18" y="144"/>
                    </a:cubicBezTo>
                    <a:cubicBezTo>
                      <a:pt x="0" y="21"/>
                      <a:pt x="0" y="21"/>
                      <a:pt x="0" y="21"/>
                    </a:cubicBezTo>
                    <a:cubicBezTo>
                      <a:pt x="2" y="7"/>
                      <a:pt x="31" y="0"/>
                      <a:pt x="49" y="0"/>
                    </a:cubicBezTo>
                    <a:cubicBezTo>
                      <a:pt x="73" y="0"/>
                      <a:pt x="80" y="3"/>
                      <a:pt x="92" y="21"/>
                    </a:cubicBezTo>
                    <a:cubicBezTo>
                      <a:pt x="103" y="82"/>
                      <a:pt x="103" y="82"/>
                      <a:pt x="103" y="82"/>
                    </a:cubicBezTo>
                    <a:cubicBezTo>
                      <a:pt x="403" y="82"/>
                      <a:pt x="403" y="82"/>
                      <a:pt x="403" y="82"/>
                    </a:cubicBezTo>
                    <a:cubicBezTo>
                      <a:pt x="415" y="21"/>
                      <a:pt x="415" y="21"/>
                      <a:pt x="415" y="21"/>
                    </a:cubicBezTo>
                    <a:cubicBezTo>
                      <a:pt x="426" y="3"/>
                      <a:pt x="433" y="0"/>
                      <a:pt x="457" y="0"/>
                    </a:cubicBezTo>
                    <a:cubicBezTo>
                      <a:pt x="475" y="0"/>
                      <a:pt x="504" y="7"/>
                      <a:pt x="506" y="21"/>
                    </a:cubicBezTo>
                    <a:close/>
                    <a:moveTo>
                      <a:pt x="461" y="82"/>
                    </a:moveTo>
                    <a:cubicBezTo>
                      <a:pt x="469" y="32"/>
                      <a:pt x="469" y="32"/>
                      <a:pt x="469" y="32"/>
                    </a:cubicBezTo>
                    <a:cubicBezTo>
                      <a:pt x="469" y="24"/>
                      <a:pt x="463" y="24"/>
                      <a:pt x="455" y="24"/>
                    </a:cubicBezTo>
                    <a:cubicBezTo>
                      <a:pt x="450" y="24"/>
                      <a:pt x="447" y="26"/>
                      <a:pt x="445" y="32"/>
                    </a:cubicBezTo>
                    <a:cubicBezTo>
                      <a:pt x="435" y="82"/>
                      <a:pt x="435" y="82"/>
                      <a:pt x="435" y="82"/>
                    </a:cubicBezTo>
                    <a:lnTo>
                      <a:pt x="461" y="82"/>
                    </a:lnTo>
                    <a:close/>
                    <a:moveTo>
                      <a:pt x="454" y="127"/>
                    </a:moveTo>
                    <a:cubicBezTo>
                      <a:pt x="457" y="112"/>
                      <a:pt x="457" y="112"/>
                      <a:pt x="457" y="112"/>
                    </a:cubicBezTo>
                    <a:cubicBezTo>
                      <a:pt x="49" y="112"/>
                      <a:pt x="49" y="112"/>
                      <a:pt x="49" y="112"/>
                    </a:cubicBezTo>
                    <a:cubicBezTo>
                      <a:pt x="52" y="127"/>
                      <a:pt x="52" y="127"/>
                      <a:pt x="52" y="127"/>
                    </a:cubicBezTo>
                    <a:cubicBezTo>
                      <a:pt x="78" y="127"/>
                      <a:pt x="78" y="127"/>
                      <a:pt x="78" y="127"/>
                    </a:cubicBezTo>
                    <a:cubicBezTo>
                      <a:pt x="80" y="145"/>
                      <a:pt x="80" y="145"/>
                      <a:pt x="80" y="145"/>
                    </a:cubicBezTo>
                    <a:cubicBezTo>
                      <a:pt x="81" y="161"/>
                      <a:pt x="81" y="161"/>
                      <a:pt x="81" y="161"/>
                    </a:cubicBezTo>
                    <a:cubicBezTo>
                      <a:pt x="425" y="161"/>
                      <a:pt x="425" y="161"/>
                      <a:pt x="425" y="161"/>
                    </a:cubicBezTo>
                    <a:cubicBezTo>
                      <a:pt x="426" y="145"/>
                      <a:pt x="426" y="145"/>
                      <a:pt x="426" y="145"/>
                    </a:cubicBezTo>
                    <a:cubicBezTo>
                      <a:pt x="428" y="127"/>
                      <a:pt x="428" y="127"/>
                      <a:pt x="428" y="127"/>
                    </a:cubicBezTo>
                    <a:lnTo>
                      <a:pt x="454" y="127"/>
                    </a:lnTo>
                    <a:close/>
                    <a:moveTo>
                      <a:pt x="441" y="335"/>
                    </a:moveTo>
                    <a:cubicBezTo>
                      <a:pt x="450" y="178"/>
                      <a:pt x="450" y="178"/>
                      <a:pt x="450" y="178"/>
                    </a:cubicBezTo>
                    <a:cubicBezTo>
                      <a:pt x="56" y="178"/>
                      <a:pt x="56" y="178"/>
                      <a:pt x="56" y="178"/>
                    </a:cubicBezTo>
                    <a:cubicBezTo>
                      <a:pt x="65" y="335"/>
                      <a:pt x="65" y="335"/>
                      <a:pt x="65" y="335"/>
                    </a:cubicBezTo>
                    <a:cubicBezTo>
                      <a:pt x="65" y="343"/>
                      <a:pt x="74" y="349"/>
                      <a:pt x="85" y="349"/>
                    </a:cubicBezTo>
                    <a:cubicBezTo>
                      <a:pt x="421" y="349"/>
                      <a:pt x="421" y="349"/>
                      <a:pt x="421" y="349"/>
                    </a:cubicBezTo>
                    <a:cubicBezTo>
                      <a:pt x="432" y="349"/>
                      <a:pt x="441" y="343"/>
                      <a:pt x="441" y="335"/>
                    </a:cubicBezTo>
                    <a:close/>
                    <a:moveTo>
                      <a:pt x="398" y="490"/>
                    </a:moveTo>
                    <a:cubicBezTo>
                      <a:pt x="398" y="371"/>
                      <a:pt x="398" y="371"/>
                      <a:pt x="398" y="371"/>
                    </a:cubicBezTo>
                    <a:cubicBezTo>
                      <a:pt x="356" y="371"/>
                      <a:pt x="356" y="371"/>
                      <a:pt x="356" y="371"/>
                    </a:cubicBezTo>
                    <a:cubicBezTo>
                      <a:pt x="356" y="496"/>
                      <a:pt x="356" y="496"/>
                      <a:pt x="356" y="496"/>
                    </a:cubicBezTo>
                    <a:cubicBezTo>
                      <a:pt x="389" y="496"/>
                      <a:pt x="389" y="496"/>
                      <a:pt x="389" y="496"/>
                    </a:cubicBezTo>
                    <a:cubicBezTo>
                      <a:pt x="394" y="496"/>
                      <a:pt x="398" y="496"/>
                      <a:pt x="398" y="490"/>
                    </a:cubicBezTo>
                    <a:close/>
                    <a:moveTo>
                      <a:pt x="150" y="496"/>
                    </a:moveTo>
                    <a:cubicBezTo>
                      <a:pt x="150" y="371"/>
                      <a:pt x="150" y="371"/>
                      <a:pt x="150" y="371"/>
                    </a:cubicBezTo>
                    <a:cubicBezTo>
                      <a:pt x="108" y="371"/>
                      <a:pt x="108" y="371"/>
                      <a:pt x="108" y="371"/>
                    </a:cubicBezTo>
                    <a:cubicBezTo>
                      <a:pt x="108" y="490"/>
                      <a:pt x="108" y="490"/>
                      <a:pt x="108" y="490"/>
                    </a:cubicBezTo>
                    <a:cubicBezTo>
                      <a:pt x="108" y="496"/>
                      <a:pt x="112" y="496"/>
                      <a:pt x="117" y="496"/>
                    </a:cubicBezTo>
                    <a:lnTo>
                      <a:pt x="150" y="496"/>
                    </a:lnTo>
                    <a:close/>
                    <a:moveTo>
                      <a:pt x="71" y="82"/>
                    </a:moveTo>
                    <a:cubicBezTo>
                      <a:pt x="61" y="32"/>
                      <a:pt x="61" y="32"/>
                      <a:pt x="61" y="32"/>
                    </a:cubicBezTo>
                    <a:cubicBezTo>
                      <a:pt x="60" y="26"/>
                      <a:pt x="57" y="24"/>
                      <a:pt x="51" y="24"/>
                    </a:cubicBezTo>
                    <a:cubicBezTo>
                      <a:pt x="43" y="24"/>
                      <a:pt x="37" y="24"/>
                      <a:pt x="37" y="32"/>
                    </a:cubicBezTo>
                    <a:cubicBezTo>
                      <a:pt x="45" y="82"/>
                      <a:pt x="45" y="82"/>
                      <a:pt x="45" y="82"/>
                    </a:cubicBezTo>
                    <a:lnTo>
                      <a:pt x="71" y="82"/>
                    </a:lnTo>
                    <a:close/>
                  </a:path>
                </a:pathLst>
              </a:custGeom>
              <a:grpFill/>
              <a:ln>
                <a:noFill/>
              </a:ln>
            </p:spPr>
            <p:txBody>
              <a:bodyPr anchor="ctr"/>
              <a:lstStyle/>
              <a:p>
                <a:pPr algn="ctr"/>
                <a:endParaRPr sz="1350"/>
              </a:p>
            </p:txBody>
          </p:sp>
          <p:sp>
            <p:nvSpPr>
              <p:cNvPr id="1049446" name="í$ḻíde"/>
              <p:cNvSpPr/>
              <p:nvPr/>
            </p:nvSpPr>
            <p:spPr bwMode="auto">
              <a:xfrm>
                <a:off x="2144609" y="5142503"/>
                <a:ext cx="604838" cy="31750"/>
              </a:xfrm>
              <a:prstGeom prst="rect">
                <a:avLst/>
              </a:prstGeom>
              <a:grpFill/>
              <a:ln>
                <a:noFill/>
              </a:ln>
            </p:spPr>
            <p:txBody>
              <a:bodyPr anchor="ctr"/>
              <a:lstStyle/>
              <a:p>
                <a:pPr algn="ctr"/>
                <a:endParaRPr sz="1350"/>
              </a:p>
            </p:txBody>
          </p:sp>
        </p:grpSp>
      </p:grpSp>
      <p:grpSp>
        <p:nvGrpSpPr>
          <p:cNvPr id="194" name="组合 180"/>
          <p:cNvGrpSpPr/>
          <p:nvPr userDrawn="1"/>
        </p:nvGrpSpPr>
        <p:grpSpPr>
          <a:xfrm>
            <a:off x="3989822" y="1457555"/>
            <a:ext cx="1164357" cy="320434"/>
            <a:chOff x="5180266" y="4756740"/>
            <a:chExt cx="5753100" cy="1187451"/>
          </a:xfrm>
          <a:solidFill>
            <a:srgbClr val="F2C68E"/>
          </a:solidFill>
        </p:grpSpPr>
        <p:sp>
          <p:nvSpPr>
            <p:cNvPr id="1049447" name="ïṩļîḑê"/>
            <p:cNvSpPr/>
            <p:nvPr/>
          </p:nvSpPr>
          <p:spPr bwMode="auto">
            <a:xfrm>
              <a:off x="10319003" y="4805953"/>
              <a:ext cx="600075" cy="771525"/>
            </a:xfrm>
            <a:custGeom>
              <a:avLst/>
              <a:gdLst>
                <a:gd name="T0" fmla="*/ 210 w 325"/>
                <a:gd name="T1" fmla="*/ 140 h 418"/>
                <a:gd name="T2" fmla="*/ 237 w 325"/>
                <a:gd name="T3" fmla="*/ 155 h 418"/>
                <a:gd name="T4" fmla="*/ 161 w 325"/>
                <a:gd name="T5" fmla="*/ 179 h 418"/>
                <a:gd name="T6" fmla="*/ 187 w 325"/>
                <a:gd name="T7" fmla="*/ 68 h 418"/>
                <a:gd name="T8" fmla="*/ 230 w 325"/>
                <a:gd name="T9" fmla="*/ 40 h 418"/>
                <a:gd name="T10" fmla="*/ 199 w 325"/>
                <a:gd name="T11" fmla="*/ 85 h 418"/>
                <a:gd name="T12" fmla="*/ 99 w 325"/>
                <a:gd name="T13" fmla="*/ 132 h 418"/>
                <a:gd name="T14" fmla="*/ 132 w 325"/>
                <a:gd name="T15" fmla="*/ 83 h 418"/>
                <a:gd name="T16" fmla="*/ 174 w 325"/>
                <a:gd name="T17" fmla="*/ 116 h 418"/>
                <a:gd name="T18" fmla="*/ 59 w 325"/>
                <a:gd name="T19" fmla="*/ 198 h 418"/>
                <a:gd name="T20" fmla="*/ 16 w 325"/>
                <a:gd name="T21" fmla="*/ 224 h 418"/>
                <a:gd name="T22" fmla="*/ 17 w 325"/>
                <a:gd name="T23" fmla="*/ 314 h 418"/>
                <a:gd name="T24" fmla="*/ 55 w 325"/>
                <a:gd name="T25" fmla="*/ 244 h 418"/>
                <a:gd name="T26" fmla="*/ 131 w 325"/>
                <a:gd name="T27" fmla="*/ 194 h 418"/>
                <a:gd name="T28" fmla="*/ 111 w 325"/>
                <a:gd name="T29" fmla="*/ 251 h 418"/>
                <a:gd name="T30" fmla="*/ 148 w 325"/>
                <a:gd name="T31" fmla="*/ 246 h 418"/>
                <a:gd name="T32" fmla="*/ 184 w 325"/>
                <a:gd name="T33" fmla="*/ 243 h 418"/>
                <a:gd name="T34" fmla="*/ 131 w 325"/>
                <a:gd name="T35" fmla="*/ 281 h 418"/>
                <a:gd name="T36" fmla="*/ 76 w 325"/>
                <a:gd name="T37" fmla="*/ 299 h 418"/>
                <a:gd name="T38" fmla="*/ 134 w 325"/>
                <a:gd name="T39" fmla="*/ 334 h 418"/>
                <a:gd name="T40" fmla="*/ 203 w 325"/>
                <a:gd name="T41" fmla="*/ 298 h 418"/>
                <a:gd name="T42" fmla="*/ 206 w 325"/>
                <a:gd name="T43" fmla="*/ 350 h 418"/>
                <a:gd name="T44" fmla="*/ 165 w 325"/>
                <a:gd name="T45" fmla="*/ 378 h 418"/>
                <a:gd name="T46" fmla="*/ 144 w 325"/>
                <a:gd name="T47" fmla="*/ 410 h 418"/>
                <a:gd name="T48" fmla="*/ 228 w 325"/>
                <a:gd name="T49" fmla="*/ 408 h 418"/>
                <a:gd name="T50" fmla="*/ 239 w 325"/>
                <a:gd name="T51" fmla="*/ 307 h 418"/>
                <a:gd name="T52" fmla="*/ 273 w 325"/>
                <a:gd name="T53" fmla="*/ 283 h 418"/>
                <a:gd name="T54" fmla="*/ 271 w 325"/>
                <a:gd name="T55" fmla="*/ 239 h 418"/>
                <a:gd name="T56" fmla="*/ 233 w 325"/>
                <a:gd name="T57" fmla="*/ 226 h 418"/>
                <a:gd name="T58" fmla="*/ 261 w 325"/>
                <a:gd name="T59" fmla="*/ 181 h 418"/>
                <a:gd name="T60" fmla="*/ 316 w 325"/>
                <a:gd name="T61" fmla="*/ 167 h 418"/>
                <a:gd name="T62" fmla="*/ 297 w 325"/>
                <a:gd name="T63" fmla="*/ 119 h 418"/>
                <a:gd name="T64" fmla="*/ 251 w 325"/>
                <a:gd name="T65" fmla="*/ 93 h 418"/>
                <a:gd name="T66" fmla="*/ 276 w 325"/>
                <a:gd name="T67" fmla="*/ 34 h 418"/>
                <a:gd name="T68" fmla="*/ 217 w 325"/>
                <a:gd name="T69" fmla="*/ 11 h 418"/>
                <a:gd name="T70" fmla="*/ 164 w 325"/>
                <a:gd name="T71" fmla="*/ 29 h 418"/>
                <a:gd name="T72" fmla="*/ 136 w 325"/>
                <a:gd name="T73" fmla="*/ 43 h 418"/>
                <a:gd name="T74" fmla="*/ 113 w 325"/>
                <a:gd name="T75" fmla="*/ 21 h 418"/>
                <a:gd name="T76" fmla="*/ 78 w 325"/>
                <a:gd name="T77" fmla="*/ 5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5" h="418">
                  <a:moveTo>
                    <a:pt x="161" y="179"/>
                  </a:moveTo>
                  <a:cubicBezTo>
                    <a:pt x="160" y="178"/>
                    <a:pt x="188" y="143"/>
                    <a:pt x="210" y="140"/>
                  </a:cubicBezTo>
                  <a:cubicBezTo>
                    <a:pt x="232" y="137"/>
                    <a:pt x="226" y="133"/>
                    <a:pt x="238" y="138"/>
                  </a:cubicBezTo>
                  <a:cubicBezTo>
                    <a:pt x="250" y="144"/>
                    <a:pt x="252" y="148"/>
                    <a:pt x="237" y="155"/>
                  </a:cubicBezTo>
                  <a:cubicBezTo>
                    <a:pt x="222" y="162"/>
                    <a:pt x="215" y="168"/>
                    <a:pt x="196" y="171"/>
                  </a:cubicBezTo>
                  <a:cubicBezTo>
                    <a:pt x="177" y="175"/>
                    <a:pt x="163" y="181"/>
                    <a:pt x="161" y="179"/>
                  </a:cubicBezTo>
                  <a:close/>
                  <a:moveTo>
                    <a:pt x="199" y="85"/>
                  </a:moveTo>
                  <a:cubicBezTo>
                    <a:pt x="197" y="87"/>
                    <a:pt x="186" y="79"/>
                    <a:pt x="187" y="68"/>
                  </a:cubicBezTo>
                  <a:cubicBezTo>
                    <a:pt x="188" y="57"/>
                    <a:pt x="197" y="38"/>
                    <a:pt x="211" y="34"/>
                  </a:cubicBezTo>
                  <a:cubicBezTo>
                    <a:pt x="225" y="30"/>
                    <a:pt x="230" y="30"/>
                    <a:pt x="230" y="40"/>
                  </a:cubicBezTo>
                  <a:cubicBezTo>
                    <a:pt x="229" y="51"/>
                    <a:pt x="229" y="62"/>
                    <a:pt x="219" y="71"/>
                  </a:cubicBezTo>
                  <a:cubicBezTo>
                    <a:pt x="210" y="80"/>
                    <a:pt x="201" y="84"/>
                    <a:pt x="199" y="85"/>
                  </a:cubicBezTo>
                  <a:close/>
                  <a:moveTo>
                    <a:pt x="79" y="112"/>
                  </a:moveTo>
                  <a:cubicBezTo>
                    <a:pt x="79" y="113"/>
                    <a:pt x="87" y="125"/>
                    <a:pt x="99" y="132"/>
                  </a:cubicBezTo>
                  <a:cubicBezTo>
                    <a:pt x="112" y="138"/>
                    <a:pt x="119" y="135"/>
                    <a:pt x="129" y="127"/>
                  </a:cubicBezTo>
                  <a:cubicBezTo>
                    <a:pt x="139" y="118"/>
                    <a:pt x="130" y="95"/>
                    <a:pt x="132" y="83"/>
                  </a:cubicBezTo>
                  <a:cubicBezTo>
                    <a:pt x="135" y="70"/>
                    <a:pt x="136" y="73"/>
                    <a:pt x="146" y="75"/>
                  </a:cubicBezTo>
                  <a:cubicBezTo>
                    <a:pt x="156" y="76"/>
                    <a:pt x="173" y="108"/>
                    <a:pt x="174" y="116"/>
                  </a:cubicBezTo>
                  <a:cubicBezTo>
                    <a:pt x="174" y="123"/>
                    <a:pt x="170" y="123"/>
                    <a:pt x="128" y="142"/>
                  </a:cubicBezTo>
                  <a:cubicBezTo>
                    <a:pt x="86" y="161"/>
                    <a:pt x="67" y="195"/>
                    <a:pt x="59" y="198"/>
                  </a:cubicBezTo>
                  <a:cubicBezTo>
                    <a:pt x="52" y="202"/>
                    <a:pt x="55" y="191"/>
                    <a:pt x="40" y="188"/>
                  </a:cubicBezTo>
                  <a:cubicBezTo>
                    <a:pt x="26" y="186"/>
                    <a:pt x="23" y="211"/>
                    <a:pt x="16" y="224"/>
                  </a:cubicBezTo>
                  <a:cubicBezTo>
                    <a:pt x="8" y="238"/>
                    <a:pt x="5" y="266"/>
                    <a:pt x="5" y="277"/>
                  </a:cubicBezTo>
                  <a:cubicBezTo>
                    <a:pt x="5" y="288"/>
                    <a:pt x="0" y="301"/>
                    <a:pt x="17" y="314"/>
                  </a:cubicBezTo>
                  <a:cubicBezTo>
                    <a:pt x="33" y="326"/>
                    <a:pt x="49" y="311"/>
                    <a:pt x="53" y="304"/>
                  </a:cubicBezTo>
                  <a:cubicBezTo>
                    <a:pt x="57" y="298"/>
                    <a:pt x="53" y="269"/>
                    <a:pt x="55" y="244"/>
                  </a:cubicBezTo>
                  <a:cubicBezTo>
                    <a:pt x="57" y="220"/>
                    <a:pt x="89" y="204"/>
                    <a:pt x="100" y="197"/>
                  </a:cubicBezTo>
                  <a:cubicBezTo>
                    <a:pt x="115" y="189"/>
                    <a:pt x="129" y="190"/>
                    <a:pt x="131" y="194"/>
                  </a:cubicBezTo>
                  <a:cubicBezTo>
                    <a:pt x="134" y="197"/>
                    <a:pt x="119" y="214"/>
                    <a:pt x="112" y="219"/>
                  </a:cubicBezTo>
                  <a:cubicBezTo>
                    <a:pt x="105" y="224"/>
                    <a:pt x="110" y="244"/>
                    <a:pt x="111" y="251"/>
                  </a:cubicBezTo>
                  <a:cubicBezTo>
                    <a:pt x="113" y="257"/>
                    <a:pt x="111" y="260"/>
                    <a:pt x="125" y="265"/>
                  </a:cubicBezTo>
                  <a:cubicBezTo>
                    <a:pt x="142" y="271"/>
                    <a:pt x="139" y="257"/>
                    <a:pt x="148" y="246"/>
                  </a:cubicBezTo>
                  <a:cubicBezTo>
                    <a:pt x="157" y="236"/>
                    <a:pt x="163" y="224"/>
                    <a:pt x="170" y="224"/>
                  </a:cubicBezTo>
                  <a:cubicBezTo>
                    <a:pt x="177" y="224"/>
                    <a:pt x="180" y="238"/>
                    <a:pt x="184" y="243"/>
                  </a:cubicBezTo>
                  <a:cubicBezTo>
                    <a:pt x="187" y="248"/>
                    <a:pt x="189" y="257"/>
                    <a:pt x="177" y="263"/>
                  </a:cubicBezTo>
                  <a:cubicBezTo>
                    <a:pt x="165" y="269"/>
                    <a:pt x="131" y="281"/>
                    <a:pt x="131" y="281"/>
                  </a:cubicBezTo>
                  <a:cubicBezTo>
                    <a:pt x="131" y="281"/>
                    <a:pt x="112" y="284"/>
                    <a:pt x="101" y="287"/>
                  </a:cubicBezTo>
                  <a:cubicBezTo>
                    <a:pt x="90" y="289"/>
                    <a:pt x="78" y="285"/>
                    <a:pt x="76" y="299"/>
                  </a:cubicBezTo>
                  <a:cubicBezTo>
                    <a:pt x="73" y="312"/>
                    <a:pt x="78" y="305"/>
                    <a:pt x="86" y="319"/>
                  </a:cubicBezTo>
                  <a:cubicBezTo>
                    <a:pt x="94" y="333"/>
                    <a:pt x="119" y="337"/>
                    <a:pt x="134" y="334"/>
                  </a:cubicBezTo>
                  <a:cubicBezTo>
                    <a:pt x="149" y="332"/>
                    <a:pt x="157" y="324"/>
                    <a:pt x="168" y="316"/>
                  </a:cubicBezTo>
                  <a:cubicBezTo>
                    <a:pt x="178" y="308"/>
                    <a:pt x="194" y="298"/>
                    <a:pt x="203" y="298"/>
                  </a:cubicBezTo>
                  <a:cubicBezTo>
                    <a:pt x="211" y="299"/>
                    <a:pt x="211" y="311"/>
                    <a:pt x="211" y="325"/>
                  </a:cubicBezTo>
                  <a:cubicBezTo>
                    <a:pt x="211" y="339"/>
                    <a:pt x="210" y="337"/>
                    <a:pt x="206" y="350"/>
                  </a:cubicBezTo>
                  <a:cubicBezTo>
                    <a:pt x="202" y="364"/>
                    <a:pt x="199" y="368"/>
                    <a:pt x="194" y="372"/>
                  </a:cubicBezTo>
                  <a:cubicBezTo>
                    <a:pt x="189" y="377"/>
                    <a:pt x="184" y="376"/>
                    <a:pt x="165" y="378"/>
                  </a:cubicBezTo>
                  <a:cubicBezTo>
                    <a:pt x="145" y="380"/>
                    <a:pt x="131" y="393"/>
                    <a:pt x="129" y="400"/>
                  </a:cubicBezTo>
                  <a:cubicBezTo>
                    <a:pt x="128" y="407"/>
                    <a:pt x="135" y="405"/>
                    <a:pt x="144" y="410"/>
                  </a:cubicBezTo>
                  <a:cubicBezTo>
                    <a:pt x="152" y="414"/>
                    <a:pt x="163" y="416"/>
                    <a:pt x="185" y="417"/>
                  </a:cubicBezTo>
                  <a:cubicBezTo>
                    <a:pt x="208" y="418"/>
                    <a:pt x="219" y="417"/>
                    <a:pt x="228" y="408"/>
                  </a:cubicBezTo>
                  <a:cubicBezTo>
                    <a:pt x="238" y="400"/>
                    <a:pt x="240" y="373"/>
                    <a:pt x="241" y="354"/>
                  </a:cubicBezTo>
                  <a:cubicBezTo>
                    <a:pt x="243" y="335"/>
                    <a:pt x="239" y="315"/>
                    <a:pt x="239" y="307"/>
                  </a:cubicBezTo>
                  <a:cubicBezTo>
                    <a:pt x="239" y="299"/>
                    <a:pt x="239" y="297"/>
                    <a:pt x="244" y="288"/>
                  </a:cubicBezTo>
                  <a:cubicBezTo>
                    <a:pt x="249" y="280"/>
                    <a:pt x="257" y="284"/>
                    <a:pt x="273" y="283"/>
                  </a:cubicBezTo>
                  <a:cubicBezTo>
                    <a:pt x="288" y="281"/>
                    <a:pt x="286" y="270"/>
                    <a:pt x="287" y="261"/>
                  </a:cubicBezTo>
                  <a:cubicBezTo>
                    <a:pt x="288" y="251"/>
                    <a:pt x="281" y="247"/>
                    <a:pt x="271" y="239"/>
                  </a:cubicBezTo>
                  <a:cubicBezTo>
                    <a:pt x="260" y="231"/>
                    <a:pt x="250" y="236"/>
                    <a:pt x="240" y="236"/>
                  </a:cubicBezTo>
                  <a:cubicBezTo>
                    <a:pt x="230" y="236"/>
                    <a:pt x="233" y="234"/>
                    <a:pt x="233" y="226"/>
                  </a:cubicBezTo>
                  <a:cubicBezTo>
                    <a:pt x="233" y="219"/>
                    <a:pt x="238" y="215"/>
                    <a:pt x="239" y="207"/>
                  </a:cubicBezTo>
                  <a:cubicBezTo>
                    <a:pt x="241" y="200"/>
                    <a:pt x="251" y="192"/>
                    <a:pt x="261" y="181"/>
                  </a:cubicBezTo>
                  <a:cubicBezTo>
                    <a:pt x="270" y="170"/>
                    <a:pt x="276" y="175"/>
                    <a:pt x="289" y="176"/>
                  </a:cubicBezTo>
                  <a:cubicBezTo>
                    <a:pt x="302" y="176"/>
                    <a:pt x="307" y="176"/>
                    <a:pt x="316" y="167"/>
                  </a:cubicBezTo>
                  <a:cubicBezTo>
                    <a:pt x="325" y="157"/>
                    <a:pt x="318" y="138"/>
                    <a:pt x="316" y="132"/>
                  </a:cubicBezTo>
                  <a:cubicBezTo>
                    <a:pt x="315" y="125"/>
                    <a:pt x="309" y="129"/>
                    <a:pt x="297" y="119"/>
                  </a:cubicBezTo>
                  <a:cubicBezTo>
                    <a:pt x="285" y="108"/>
                    <a:pt x="274" y="111"/>
                    <a:pt x="261" y="111"/>
                  </a:cubicBezTo>
                  <a:cubicBezTo>
                    <a:pt x="248" y="111"/>
                    <a:pt x="244" y="100"/>
                    <a:pt x="251" y="93"/>
                  </a:cubicBezTo>
                  <a:cubicBezTo>
                    <a:pt x="259" y="87"/>
                    <a:pt x="265" y="77"/>
                    <a:pt x="272" y="66"/>
                  </a:cubicBezTo>
                  <a:cubicBezTo>
                    <a:pt x="278" y="55"/>
                    <a:pt x="276" y="45"/>
                    <a:pt x="276" y="34"/>
                  </a:cubicBezTo>
                  <a:cubicBezTo>
                    <a:pt x="275" y="24"/>
                    <a:pt x="264" y="20"/>
                    <a:pt x="252" y="10"/>
                  </a:cubicBezTo>
                  <a:cubicBezTo>
                    <a:pt x="240" y="0"/>
                    <a:pt x="225" y="8"/>
                    <a:pt x="217" y="11"/>
                  </a:cubicBezTo>
                  <a:cubicBezTo>
                    <a:pt x="208" y="14"/>
                    <a:pt x="196" y="20"/>
                    <a:pt x="187" y="25"/>
                  </a:cubicBezTo>
                  <a:cubicBezTo>
                    <a:pt x="178" y="30"/>
                    <a:pt x="172" y="30"/>
                    <a:pt x="164" y="29"/>
                  </a:cubicBezTo>
                  <a:cubicBezTo>
                    <a:pt x="157" y="29"/>
                    <a:pt x="150" y="29"/>
                    <a:pt x="147" y="29"/>
                  </a:cubicBezTo>
                  <a:cubicBezTo>
                    <a:pt x="144" y="29"/>
                    <a:pt x="141" y="35"/>
                    <a:pt x="136" y="43"/>
                  </a:cubicBezTo>
                  <a:cubicBezTo>
                    <a:pt x="131" y="51"/>
                    <a:pt x="126" y="47"/>
                    <a:pt x="124" y="43"/>
                  </a:cubicBezTo>
                  <a:cubicBezTo>
                    <a:pt x="121" y="38"/>
                    <a:pt x="116" y="28"/>
                    <a:pt x="113" y="21"/>
                  </a:cubicBezTo>
                  <a:cubicBezTo>
                    <a:pt x="110" y="15"/>
                    <a:pt x="97" y="18"/>
                    <a:pt x="91" y="21"/>
                  </a:cubicBezTo>
                  <a:cubicBezTo>
                    <a:pt x="84" y="25"/>
                    <a:pt x="80" y="41"/>
                    <a:pt x="78" y="52"/>
                  </a:cubicBezTo>
                  <a:cubicBezTo>
                    <a:pt x="75" y="63"/>
                    <a:pt x="78" y="111"/>
                    <a:pt x="79" y="112"/>
                  </a:cubicBezTo>
                  <a:close/>
                </a:path>
              </a:pathLst>
            </a:custGeom>
            <a:grpFill/>
            <a:ln>
              <a:noFill/>
            </a:ln>
          </p:spPr>
          <p:txBody>
            <a:bodyPr anchor="ctr"/>
            <a:lstStyle/>
            <a:p>
              <a:pPr algn="ctr"/>
              <a:endParaRPr sz="1350"/>
            </a:p>
          </p:txBody>
        </p:sp>
        <p:sp>
          <p:nvSpPr>
            <p:cNvPr id="1049448" name="îşḷïḍe"/>
            <p:cNvSpPr/>
            <p:nvPr/>
          </p:nvSpPr>
          <p:spPr bwMode="auto">
            <a:xfrm>
              <a:off x="9461753" y="4939303"/>
              <a:ext cx="388938" cy="534988"/>
            </a:xfrm>
            <a:custGeom>
              <a:avLst/>
              <a:gdLst>
                <a:gd name="T0" fmla="*/ 4 w 211"/>
                <a:gd name="T1" fmla="*/ 137 h 290"/>
                <a:gd name="T2" fmla="*/ 41 w 211"/>
                <a:gd name="T3" fmla="*/ 117 h 290"/>
                <a:gd name="T4" fmla="*/ 75 w 211"/>
                <a:gd name="T5" fmla="*/ 83 h 290"/>
                <a:gd name="T6" fmla="*/ 82 w 211"/>
                <a:gd name="T7" fmla="*/ 29 h 290"/>
                <a:gd name="T8" fmla="*/ 94 w 211"/>
                <a:gd name="T9" fmla="*/ 6 h 290"/>
                <a:gd name="T10" fmla="*/ 126 w 211"/>
                <a:gd name="T11" fmla="*/ 27 h 290"/>
                <a:gd name="T12" fmla="*/ 145 w 211"/>
                <a:gd name="T13" fmla="*/ 65 h 290"/>
                <a:gd name="T14" fmla="*/ 170 w 211"/>
                <a:gd name="T15" fmla="*/ 93 h 290"/>
                <a:gd name="T16" fmla="*/ 164 w 211"/>
                <a:gd name="T17" fmla="*/ 119 h 290"/>
                <a:gd name="T18" fmla="*/ 127 w 211"/>
                <a:gd name="T19" fmla="*/ 151 h 290"/>
                <a:gd name="T20" fmla="*/ 123 w 211"/>
                <a:gd name="T21" fmla="*/ 165 h 290"/>
                <a:gd name="T22" fmla="*/ 181 w 211"/>
                <a:gd name="T23" fmla="*/ 187 h 290"/>
                <a:gd name="T24" fmla="*/ 210 w 211"/>
                <a:gd name="T25" fmla="*/ 231 h 290"/>
                <a:gd name="T26" fmla="*/ 202 w 211"/>
                <a:gd name="T27" fmla="*/ 281 h 290"/>
                <a:gd name="T28" fmla="*/ 185 w 211"/>
                <a:gd name="T29" fmla="*/ 289 h 290"/>
                <a:gd name="T30" fmla="*/ 162 w 211"/>
                <a:gd name="T31" fmla="*/ 267 h 290"/>
                <a:gd name="T32" fmla="*/ 158 w 211"/>
                <a:gd name="T33" fmla="*/ 217 h 290"/>
                <a:gd name="T34" fmla="*/ 134 w 211"/>
                <a:gd name="T35" fmla="*/ 188 h 290"/>
                <a:gd name="T36" fmla="*/ 117 w 211"/>
                <a:gd name="T37" fmla="*/ 183 h 290"/>
                <a:gd name="T38" fmla="*/ 105 w 211"/>
                <a:gd name="T39" fmla="*/ 191 h 290"/>
                <a:gd name="T40" fmla="*/ 95 w 211"/>
                <a:gd name="T41" fmla="*/ 225 h 290"/>
                <a:gd name="T42" fmla="*/ 92 w 211"/>
                <a:gd name="T43" fmla="*/ 251 h 290"/>
                <a:gd name="T44" fmla="*/ 58 w 211"/>
                <a:gd name="T45" fmla="*/ 261 h 290"/>
                <a:gd name="T46" fmla="*/ 37 w 211"/>
                <a:gd name="T47" fmla="*/ 235 h 290"/>
                <a:gd name="T48" fmla="*/ 39 w 211"/>
                <a:gd name="T49" fmla="*/ 205 h 290"/>
                <a:gd name="T50" fmla="*/ 45 w 211"/>
                <a:gd name="T51" fmla="*/ 177 h 290"/>
                <a:gd name="T52" fmla="*/ 18 w 211"/>
                <a:gd name="T53" fmla="*/ 155 h 290"/>
                <a:gd name="T54" fmla="*/ 0 w 211"/>
                <a:gd name="T55" fmla="*/ 147 h 290"/>
                <a:gd name="T56" fmla="*/ 4 w 211"/>
                <a:gd name="T57" fmla="*/ 137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11" h="290">
                  <a:moveTo>
                    <a:pt x="4" y="137"/>
                  </a:moveTo>
                  <a:cubicBezTo>
                    <a:pt x="4" y="137"/>
                    <a:pt x="32" y="120"/>
                    <a:pt x="41" y="117"/>
                  </a:cubicBezTo>
                  <a:cubicBezTo>
                    <a:pt x="50" y="115"/>
                    <a:pt x="69" y="103"/>
                    <a:pt x="75" y="83"/>
                  </a:cubicBezTo>
                  <a:cubicBezTo>
                    <a:pt x="81" y="63"/>
                    <a:pt x="82" y="39"/>
                    <a:pt x="82" y="29"/>
                  </a:cubicBezTo>
                  <a:cubicBezTo>
                    <a:pt x="82" y="19"/>
                    <a:pt x="76" y="0"/>
                    <a:pt x="94" y="6"/>
                  </a:cubicBezTo>
                  <a:cubicBezTo>
                    <a:pt x="112" y="12"/>
                    <a:pt x="124" y="15"/>
                    <a:pt x="126" y="27"/>
                  </a:cubicBezTo>
                  <a:cubicBezTo>
                    <a:pt x="129" y="39"/>
                    <a:pt x="131" y="55"/>
                    <a:pt x="145" y="65"/>
                  </a:cubicBezTo>
                  <a:cubicBezTo>
                    <a:pt x="159" y="75"/>
                    <a:pt x="168" y="83"/>
                    <a:pt x="170" y="93"/>
                  </a:cubicBezTo>
                  <a:cubicBezTo>
                    <a:pt x="172" y="103"/>
                    <a:pt x="172" y="114"/>
                    <a:pt x="164" y="119"/>
                  </a:cubicBezTo>
                  <a:cubicBezTo>
                    <a:pt x="157" y="123"/>
                    <a:pt x="132" y="147"/>
                    <a:pt x="127" y="151"/>
                  </a:cubicBezTo>
                  <a:cubicBezTo>
                    <a:pt x="121" y="154"/>
                    <a:pt x="119" y="165"/>
                    <a:pt x="123" y="165"/>
                  </a:cubicBezTo>
                  <a:cubicBezTo>
                    <a:pt x="127" y="165"/>
                    <a:pt x="163" y="172"/>
                    <a:pt x="181" y="187"/>
                  </a:cubicBezTo>
                  <a:cubicBezTo>
                    <a:pt x="198" y="202"/>
                    <a:pt x="209" y="216"/>
                    <a:pt x="210" y="231"/>
                  </a:cubicBezTo>
                  <a:cubicBezTo>
                    <a:pt x="211" y="247"/>
                    <a:pt x="210" y="273"/>
                    <a:pt x="202" y="281"/>
                  </a:cubicBezTo>
                  <a:cubicBezTo>
                    <a:pt x="194" y="288"/>
                    <a:pt x="192" y="290"/>
                    <a:pt x="185" y="289"/>
                  </a:cubicBezTo>
                  <a:cubicBezTo>
                    <a:pt x="178" y="288"/>
                    <a:pt x="164" y="279"/>
                    <a:pt x="162" y="267"/>
                  </a:cubicBezTo>
                  <a:cubicBezTo>
                    <a:pt x="160" y="255"/>
                    <a:pt x="164" y="239"/>
                    <a:pt x="158" y="217"/>
                  </a:cubicBezTo>
                  <a:cubicBezTo>
                    <a:pt x="153" y="196"/>
                    <a:pt x="139" y="191"/>
                    <a:pt x="134" y="188"/>
                  </a:cubicBezTo>
                  <a:cubicBezTo>
                    <a:pt x="129" y="186"/>
                    <a:pt x="117" y="183"/>
                    <a:pt x="117" y="183"/>
                  </a:cubicBezTo>
                  <a:cubicBezTo>
                    <a:pt x="117" y="183"/>
                    <a:pt x="108" y="182"/>
                    <a:pt x="105" y="191"/>
                  </a:cubicBezTo>
                  <a:cubicBezTo>
                    <a:pt x="102" y="199"/>
                    <a:pt x="96" y="215"/>
                    <a:pt x="95" y="225"/>
                  </a:cubicBezTo>
                  <a:cubicBezTo>
                    <a:pt x="94" y="235"/>
                    <a:pt x="96" y="247"/>
                    <a:pt x="92" y="251"/>
                  </a:cubicBezTo>
                  <a:cubicBezTo>
                    <a:pt x="87" y="256"/>
                    <a:pt x="77" y="267"/>
                    <a:pt x="58" y="261"/>
                  </a:cubicBezTo>
                  <a:cubicBezTo>
                    <a:pt x="39" y="255"/>
                    <a:pt x="41" y="238"/>
                    <a:pt x="37" y="235"/>
                  </a:cubicBezTo>
                  <a:cubicBezTo>
                    <a:pt x="33" y="231"/>
                    <a:pt x="39" y="211"/>
                    <a:pt x="39" y="205"/>
                  </a:cubicBezTo>
                  <a:cubicBezTo>
                    <a:pt x="39" y="200"/>
                    <a:pt x="47" y="182"/>
                    <a:pt x="45" y="177"/>
                  </a:cubicBezTo>
                  <a:cubicBezTo>
                    <a:pt x="44" y="173"/>
                    <a:pt x="25" y="153"/>
                    <a:pt x="18" y="155"/>
                  </a:cubicBezTo>
                  <a:cubicBezTo>
                    <a:pt x="11" y="157"/>
                    <a:pt x="1" y="155"/>
                    <a:pt x="0" y="147"/>
                  </a:cubicBezTo>
                  <a:cubicBezTo>
                    <a:pt x="0" y="140"/>
                    <a:pt x="4" y="137"/>
                    <a:pt x="4" y="137"/>
                  </a:cubicBezTo>
                  <a:close/>
                </a:path>
              </a:pathLst>
            </a:custGeom>
            <a:grpFill/>
            <a:ln>
              <a:noFill/>
            </a:ln>
          </p:spPr>
          <p:txBody>
            <a:bodyPr anchor="ctr"/>
            <a:lstStyle/>
            <a:p>
              <a:pPr algn="ctr"/>
              <a:endParaRPr sz="1350"/>
            </a:p>
          </p:txBody>
        </p:sp>
        <p:sp>
          <p:nvSpPr>
            <p:cNvPr id="1049449" name="îṧļíďe"/>
            <p:cNvSpPr/>
            <p:nvPr/>
          </p:nvSpPr>
          <p:spPr bwMode="auto">
            <a:xfrm>
              <a:off x="8326691" y="4823415"/>
              <a:ext cx="746125" cy="695325"/>
            </a:xfrm>
            <a:custGeom>
              <a:avLst/>
              <a:gdLst>
                <a:gd name="T0" fmla="*/ 159 w 405"/>
                <a:gd name="T1" fmla="*/ 229 h 377"/>
                <a:gd name="T2" fmla="*/ 218 w 405"/>
                <a:gd name="T3" fmla="*/ 183 h 377"/>
                <a:gd name="T4" fmla="*/ 234 w 405"/>
                <a:gd name="T5" fmla="*/ 247 h 377"/>
                <a:gd name="T6" fmla="*/ 260 w 405"/>
                <a:gd name="T7" fmla="*/ 269 h 377"/>
                <a:gd name="T8" fmla="*/ 209 w 405"/>
                <a:gd name="T9" fmla="*/ 247 h 377"/>
                <a:gd name="T10" fmla="*/ 108 w 405"/>
                <a:gd name="T11" fmla="*/ 215 h 377"/>
                <a:gd name="T12" fmla="*/ 73 w 405"/>
                <a:gd name="T13" fmla="*/ 283 h 377"/>
                <a:gd name="T14" fmla="*/ 43 w 405"/>
                <a:gd name="T15" fmla="*/ 350 h 377"/>
                <a:gd name="T16" fmla="*/ 91 w 405"/>
                <a:gd name="T17" fmla="*/ 347 h 377"/>
                <a:gd name="T18" fmla="*/ 118 w 405"/>
                <a:gd name="T19" fmla="*/ 372 h 377"/>
                <a:gd name="T20" fmla="*/ 136 w 405"/>
                <a:gd name="T21" fmla="*/ 328 h 377"/>
                <a:gd name="T22" fmla="*/ 147 w 405"/>
                <a:gd name="T23" fmla="*/ 265 h 377"/>
                <a:gd name="T24" fmla="*/ 242 w 405"/>
                <a:gd name="T25" fmla="*/ 306 h 377"/>
                <a:gd name="T26" fmla="*/ 186 w 405"/>
                <a:gd name="T27" fmla="*/ 337 h 377"/>
                <a:gd name="T28" fmla="*/ 172 w 405"/>
                <a:gd name="T29" fmla="*/ 367 h 377"/>
                <a:gd name="T30" fmla="*/ 272 w 405"/>
                <a:gd name="T31" fmla="*/ 328 h 377"/>
                <a:gd name="T32" fmla="*/ 352 w 405"/>
                <a:gd name="T33" fmla="*/ 373 h 377"/>
                <a:gd name="T34" fmla="*/ 389 w 405"/>
                <a:gd name="T35" fmla="*/ 333 h 377"/>
                <a:gd name="T36" fmla="*/ 292 w 405"/>
                <a:gd name="T37" fmla="*/ 299 h 377"/>
                <a:gd name="T38" fmla="*/ 291 w 405"/>
                <a:gd name="T39" fmla="*/ 217 h 377"/>
                <a:gd name="T40" fmla="*/ 261 w 405"/>
                <a:gd name="T41" fmla="*/ 173 h 377"/>
                <a:gd name="T42" fmla="*/ 297 w 405"/>
                <a:gd name="T43" fmla="*/ 107 h 377"/>
                <a:gd name="T44" fmla="*/ 283 w 405"/>
                <a:gd name="T45" fmla="*/ 43 h 377"/>
                <a:gd name="T46" fmla="*/ 241 w 405"/>
                <a:gd name="T47" fmla="*/ 1 h 377"/>
                <a:gd name="T48" fmla="*/ 241 w 405"/>
                <a:gd name="T49" fmla="*/ 35 h 377"/>
                <a:gd name="T50" fmla="*/ 245 w 405"/>
                <a:gd name="T51" fmla="*/ 97 h 377"/>
                <a:gd name="T52" fmla="*/ 194 w 405"/>
                <a:gd name="T53" fmla="*/ 129 h 377"/>
                <a:gd name="T54" fmla="*/ 161 w 405"/>
                <a:gd name="T55" fmla="*/ 121 h 377"/>
                <a:gd name="T56" fmla="*/ 150 w 405"/>
                <a:gd name="T57" fmla="*/ 33 h 377"/>
                <a:gd name="T58" fmla="*/ 122 w 405"/>
                <a:gd name="T59" fmla="*/ 56 h 377"/>
                <a:gd name="T60" fmla="*/ 121 w 405"/>
                <a:gd name="T61" fmla="*/ 133 h 377"/>
                <a:gd name="T62" fmla="*/ 30 w 405"/>
                <a:gd name="T63" fmla="*/ 180 h 377"/>
                <a:gd name="T64" fmla="*/ 22 w 405"/>
                <a:gd name="T65" fmla="*/ 219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05" h="377">
                  <a:moveTo>
                    <a:pt x="174" y="243"/>
                  </a:moveTo>
                  <a:cubicBezTo>
                    <a:pt x="172" y="243"/>
                    <a:pt x="154" y="236"/>
                    <a:pt x="159" y="229"/>
                  </a:cubicBezTo>
                  <a:cubicBezTo>
                    <a:pt x="163" y="221"/>
                    <a:pt x="190" y="187"/>
                    <a:pt x="199" y="183"/>
                  </a:cubicBezTo>
                  <a:cubicBezTo>
                    <a:pt x="208" y="178"/>
                    <a:pt x="215" y="172"/>
                    <a:pt x="218" y="183"/>
                  </a:cubicBezTo>
                  <a:cubicBezTo>
                    <a:pt x="221" y="193"/>
                    <a:pt x="215" y="230"/>
                    <a:pt x="220" y="236"/>
                  </a:cubicBezTo>
                  <a:cubicBezTo>
                    <a:pt x="225" y="241"/>
                    <a:pt x="227" y="248"/>
                    <a:pt x="234" y="247"/>
                  </a:cubicBezTo>
                  <a:cubicBezTo>
                    <a:pt x="241" y="246"/>
                    <a:pt x="256" y="238"/>
                    <a:pt x="260" y="245"/>
                  </a:cubicBezTo>
                  <a:cubicBezTo>
                    <a:pt x="263" y="252"/>
                    <a:pt x="268" y="259"/>
                    <a:pt x="260" y="269"/>
                  </a:cubicBezTo>
                  <a:cubicBezTo>
                    <a:pt x="253" y="278"/>
                    <a:pt x="247" y="281"/>
                    <a:pt x="239" y="274"/>
                  </a:cubicBezTo>
                  <a:cubicBezTo>
                    <a:pt x="230" y="267"/>
                    <a:pt x="221" y="250"/>
                    <a:pt x="209" y="247"/>
                  </a:cubicBezTo>
                  <a:cubicBezTo>
                    <a:pt x="198" y="245"/>
                    <a:pt x="176" y="243"/>
                    <a:pt x="174" y="243"/>
                  </a:cubicBezTo>
                  <a:close/>
                  <a:moveTo>
                    <a:pt x="108" y="215"/>
                  </a:moveTo>
                  <a:cubicBezTo>
                    <a:pt x="109" y="216"/>
                    <a:pt x="102" y="238"/>
                    <a:pt x="93" y="254"/>
                  </a:cubicBezTo>
                  <a:cubicBezTo>
                    <a:pt x="84" y="271"/>
                    <a:pt x="81" y="271"/>
                    <a:pt x="73" y="283"/>
                  </a:cubicBezTo>
                  <a:cubicBezTo>
                    <a:pt x="65" y="295"/>
                    <a:pt x="45" y="309"/>
                    <a:pt x="44" y="316"/>
                  </a:cubicBezTo>
                  <a:cubicBezTo>
                    <a:pt x="43" y="323"/>
                    <a:pt x="41" y="343"/>
                    <a:pt x="43" y="350"/>
                  </a:cubicBezTo>
                  <a:cubicBezTo>
                    <a:pt x="44" y="357"/>
                    <a:pt x="61" y="358"/>
                    <a:pt x="69" y="357"/>
                  </a:cubicBezTo>
                  <a:cubicBezTo>
                    <a:pt x="77" y="355"/>
                    <a:pt x="84" y="347"/>
                    <a:pt x="91" y="347"/>
                  </a:cubicBezTo>
                  <a:cubicBezTo>
                    <a:pt x="98" y="347"/>
                    <a:pt x="96" y="355"/>
                    <a:pt x="97" y="361"/>
                  </a:cubicBezTo>
                  <a:cubicBezTo>
                    <a:pt x="97" y="366"/>
                    <a:pt x="101" y="368"/>
                    <a:pt x="118" y="372"/>
                  </a:cubicBezTo>
                  <a:cubicBezTo>
                    <a:pt x="136" y="377"/>
                    <a:pt x="140" y="364"/>
                    <a:pt x="144" y="352"/>
                  </a:cubicBezTo>
                  <a:cubicBezTo>
                    <a:pt x="148" y="339"/>
                    <a:pt x="140" y="339"/>
                    <a:pt x="136" y="328"/>
                  </a:cubicBezTo>
                  <a:cubicBezTo>
                    <a:pt x="133" y="316"/>
                    <a:pt x="136" y="302"/>
                    <a:pt x="136" y="292"/>
                  </a:cubicBezTo>
                  <a:cubicBezTo>
                    <a:pt x="135" y="281"/>
                    <a:pt x="141" y="272"/>
                    <a:pt x="147" y="265"/>
                  </a:cubicBezTo>
                  <a:cubicBezTo>
                    <a:pt x="153" y="258"/>
                    <a:pt x="160" y="248"/>
                    <a:pt x="186" y="258"/>
                  </a:cubicBezTo>
                  <a:cubicBezTo>
                    <a:pt x="212" y="267"/>
                    <a:pt x="239" y="298"/>
                    <a:pt x="242" y="306"/>
                  </a:cubicBezTo>
                  <a:cubicBezTo>
                    <a:pt x="245" y="313"/>
                    <a:pt x="232" y="318"/>
                    <a:pt x="227" y="325"/>
                  </a:cubicBezTo>
                  <a:cubicBezTo>
                    <a:pt x="222" y="332"/>
                    <a:pt x="196" y="338"/>
                    <a:pt x="186" y="337"/>
                  </a:cubicBezTo>
                  <a:cubicBezTo>
                    <a:pt x="175" y="336"/>
                    <a:pt x="172" y="344"/>
                    <a:pt x="167" y="348"/>
                  </a:cubicBezTo>
                  <a:cubicBezTo>
                    <a:pt x="162" y="351"/>
                    <a:pt x="167" y="361"/>
                    <a:pt x="172" y="367"/>
                  </a:cubicBezTo>
                  <a:cubicBezTo>
                    <a:pt x="177" y="373"/>
                    <a:pt x="211" y="373"/>
                    <a:pt x="224" y="364"/>
                  </a:cubicBezTo>
                  <a:cubicBezTo>
                    <a:pt x="237" y="354"/>
                    <a:pt x="272" y="328"/>
                    <a:pt x="272" y="328"/>
                  </a:cubicBezTo>
                  <a:cubicBezTo>
                    <a:pt x="272" y="328"/>
                    <a:pt x="285" y="340"/>
                    <a:pt x="293" y="348"/>
                  </a:cubicBezTo>
                  <a:cubicBezTo>
                    <a:pt x="301" y="357"/>
                    <a:pt x="319" y="369"/>
                    <a:pt x="352" y="373"/>
                  </a:cubicBezTo>
                  <a:cubicBezTo>
                    <a:pt x="385" y="377"/>
                    <a:pt x="398" y="356"/>
                    <a:pt x="401" y="352"/>
                  </a:cubicBezTo>
                  <a:cubicBezTo>
                    <a:pt x="405" y="348"/>
                    <a:pt x="399" y="342"/>
                    <a:pt x="389" y="333"/>
                  </a:cubicBezTo>
                  <a:cubicBezTo>
                    <a:pt x="379" y="323"/>
                    <a:pt x="353" y="312"/>
                    <a:pt x="337" y="313"/>
                  </a:cubicBezTo>
                  <a:cubicBezTo>
                    <a:pt x="321" y="315"/>
                    <a:pt x="303" y="305"/>
                    <a:pt x="292" y="299"/>
                  </a:cubicBezTo>
                  <a:cubicBezTo>
                    <a:pt x="282" y="293"/>
                    <a:pt x="287" y="293"/>
                    <a:pt x="291" y="277"/>
                  </a:cubicBezTo>
                  <a:cubicBezTo>
                    <a:pt x="295" y="261"/>
                    <a:pt x="294" y="231"/>
                    <a:pt x="291" y="217"/>
                  </a:cubicBezTo>
                  <a:cubicBezTo>
                    <a:pt x="287" y="204"/>
                    <a:pt x="269" y="200"/>
                    <a:pt x="264" y="192"/>
                  </a:cubicBezTo>
                  <a:cubicBezTo>
                    <a:pt x="258" y="184"/>
                    <a:pt x="251" y="180"/>
                    <a:pt x="261" y="173"/>
                  </a:cubicBezTo>
                  <a:cubicBezTo>
                    <a:pt x="272" y="166"/>
                    <a:pt x="282" y="146"/>
                    <a:pt x="290" y="135"/>
                  </a:cubicBezTo>
                  <a:cubicBezTo>
                    <a:pt x="298" y="123"/>
                    <a:pt x="305" y="117"/>
                    <a:pt x="297" y="107"/>
                  </a:cubicBezTo>
                  <a:cubicBezTo>
                    <a:pt x="289" y="97"/>
                    <a:pt x="283" y="94"/>
                    <a:pt x="281" y="86"/>
                  </a:cubicBezTo>
                  <a:cubicBezTo>
                    <a:pt x="280" y="79"/>
                    <a:pt x="283" y="57"/>
                    <a:pt x="283" y="43"/>
                  </a:cubicBezTo>
                  <a:cubicBezTo>
                    <a:pt x="283" y="29"/>
                    <a:pt x="285" y="30"/>
                    <a:pt x="272" y="15"/>
                  </a:cubicBezTo>
                  <a:cubicBezTo>
                    <a:pt x="260" y="0"/>
                    <a:pt x="248" y="2"/>
                    <a:pt x="241" y="1"/>
                  </a:cubicBezTo>
                  <a:cubicBezTo>
                    <a:pt x="235" y="0"/>
                    <a:pt x="231" y="21"/>
                    <a:pt x="233" y="26"/>
                  </a:cubicBezTo>
                  <a:cubicBezTo>
                    <a:pt x="235" y="31"/>
                    <a:pt x="239" y="31"/>
                    <a:pt x="241" y="35"/>
                  </a:cubicBezTo>
                  <a:cubicBezTo>
                    <a:pt x="242" y="39"/>
                    <a:pt x="239" y="36"/>
                    <a:pt x="243" y="53"/>
                  </a:cubicBezTo>
                  <a:cubicBezTo>
                    <a:pt x="247" y="70"/>
                    <a:pt x="245" y="91"/>
                    <a:pt x="245" y="97"/>
                  </a:cubicBezTo>
                  <a:cubicBezTo>
                    <a:pt x="245" y="103"/>
                    <a:pt x="240" y="107"/>
                    <a:pt x="234" y="114"/>
                  </a:cubicBezTo>
                  <a:cubicBezTo>
                    <a:pt x="228" y="121"/>
                    <a:pt x="206" y="123"/>
                    <a:pt x="194" y="129"/>
                  </a:cubicBezTo>
                  <a:cubicBezTo>
                    <a:pt x="181" y="135"/>
                    <a:pt x="179" y="146"/>
                    <a:pt x="170" y="149"/>
                  </a:cubicBezTo>
                  <a:cubicBezTo>
                    <a:pt x="161" y="151"/>
                    <a:pt x="157" y="138"/>
                    <a:pt x="161" y="121"/>
                  </a:cubicBezTo>
                  <a:cubicBezTo>
                    <a:pt x="164" y="109"/>
                    <a:pt x="168" y="79"/>
                    <a:pt x="168" y="64"/>
                  </a:cubicBezTo>
                  <a:cubicBezTo>
                    <a:pt x="167" y="54"/>
                    <a:pt x="158" y="40"/>
                    <a:pt x="150" y="33"/>
                  </a:cubicBezTo>
                  <a:cubicBezTo>
                    <a:pt x="142" y="25"/>
                    <a:pt x="136" y="30"/>
                    <a:pt x="131" y="32"/>
                  </a:cubicBezTo>
                  <a:cubicBezTo>
                    <a:pt x="126" y="35"/>
                    <a:pt x="120" y="43"/>
                    <a:pt x="122" y="56"/>
                  </a:cubicBezTo>
                  <a:cubicBezTo>
                    <a:pt x="124" y="70"/>
                    <a:pt x="127" y="72"/>
                    <a:pt x="127" y="82"/>
                  </a:cubicBezTo>
                  <a:cubicBezTo>
                    <a:pt x="128" y="92"/>
                    <a:pt x="124" y="113"/>
                    <a:pt x="121" y="133"/>
                  </a:cubicBezTo>
                  <a:cubicBezTo>
                    <a:pt x="117" y="152"/>
                    <a:pt x="104" y="151"/>
                    <a:pt x="90" y="158"/>
                  </a:cubicBezTo>
                  <a:cubicBezTo>
                    <a:pt x="76" y="165"/>
                    <a:pt x="48" y="175"/>
                    <a:pt x="30" y="180"/>
                  </a:cubicBezTo>
                  <a:cubicBezTo>
                    <a:pt x="13" y="184"/>
                    <a:pt x="0" y="191"/>
                    <a:pt x="0" y="200"/>
                  </a:cubicBezTo>
                  <a:cubicBezTo>
                    <a:pt x="0" y="209"/>
                    <a:pt x="9" y="210"/>
                    <a:pt x="22" y="219"/>
                  </a:cubicBezTo>
                  <a:cubicBezTo>
                    <a:pt x="35" y="228"/>
                    <a:pt x="107" y="215"/>
                    <a:pt x="108" y="215"/>
                  </a:cubicBezTo>
                  <a:close/>
                </a:path>
              </a:pathLst>
            </a:custGeom>
            <a:grpFill/>
            <a:ln>
              <a:noFill/>
            </a:ln>
          </p:spPr>
          <p:txBody>
            <a:bodyPr anchor="ctr"/>
            <a:lstStyle/>
            <a:p>
              <a:pPr algn="ctr"/>
              <a:endParaRPr sz="1350"/>
            </a:p>
          </p:txBody>
        </p:sp>
        <p:sp>
          <p:nvSpPr>
            <p:cNvPr id="1049450" name="íŝļïḓè"/>
            <p:cNvSpPr/>
            <p:nvPr/>
          </p:nvSpPr>
          <p:spPr bwMode="auto">
            <a:xfrm>
              <a:off x="6220078" y="4756740"/>
              <a:ext cx="627063" cy="793750"/>
            </a:xfrm>
            <a:custGeom>
              <a:avLst/>
              <a:gdLst>
                <a:gd name="T0" fmla="*/ 194 w 340"/>
                <a:gd name="T1" fmla="*/ 225 h 430"/>
                <a:gd name="T2" fmla="*/ 189 w 340"/>
                <a:gd name="T3" fmla="*/ 204 h 430"/>
                <a:gd name="T4" fmla="*/ 222 w 340"/>
                <a:gd name="T5" fmla="*/ 196 h 430"/>
                <a:gd name="T6" fmla="*/ 234 w 340"/>
                <a:gd name="T7" fmla="*/ 215 h 430"/>
                <a:gd name="T8" fmla="*/ 217 w 340"/>
                <a:gd name="T9" fmla="*/ 231 h 430"/>
                <a:gd name="T10" fmla="*/ 194 w 340"/>
                <a:gd name="T11" fmla="*/ 225 h 430"/>
                <a:gd name="T12" fmla="*/ 33 w 340"/>
                <a:gd name="T13" fmla="*/ 228 h 430"/>
                <a:gd name="T14" fmla="*/ 67 w 340"/>
                <a:gd name="T15" fmla="*/ 224 h 430"/>
                <a:gd name="T16" fmla="*/ 105 w 340"/>
                <a:gd name="T17" fmla="*/ 194 h 430"/>
                <a:gd name="T18" fmla="*/ 164 w 340"/>
                <a:gd name="T19" fmla="*/ 151 h 430"/>
                <a:gd name="T20" fmla="*/ 170 w 340"/>
                <a:gd name="T21" fmla="*/ 163 h 430"/>
                <a:gd name="T22" fmla="*/ 144 w 340"/>
                <a:gd name="T23" fmla="*/ 203 h 430"/>
                <a:gd name="T24" fmla="*/ 142 w 340"/>
                <a:gd name="T25" fmla="*/ 250 h 430"/>
                <a:gd name="T26" fmla="*/ 166 w 340"/>
                <a:gd name="T27" fmla="*/ 278 h 430"/>
                <a:gd name="T28" fmla="*/ 170 w 340"/>
                <a:gd name="T29" fmla="*/ 300 h 430"/>
                <a:gd name="T30" fmla="*/ 132 w 340"/>
                <a:gd name="T31" fmla="*/ 347 h 430"/>
                <a:gd name="T32" fmla="*/ 133 w 340"/>
                <a:gd name="T33" fmla="*/ 397 h 430"/>
                <a:gd name="T34" fmla="*/ 181 w 340"/>
                <a:gd name="T35" fmla="*/ 410 h 430"/>
                <a:gd name="T36" fmla="*/ 184 w 340"/>
                <a:gd name="T37" fmla="*/ 375 h 430"/>
                <a:gd name="T38" fmla="*/ 198 w 340"/>
                <a:gd name="T39" fmla="*/ 374 h 430"/>
                <a:gd name="T40" fmla="*/ 215 w 340"/>
                <a:gd name="T41" fmla="*/ 416 h 430"/>
                <a:gd name="T42" fmla="*/ 240 w 340"/>
                <a:gd name="T43" fmla="*/ 406 h 430"/>
                <a:gd name="T44" fmla="*/ 230 w 340"/>
                <a:gd name="T45" fmla="*/ 341 h 430"/>
                <a:gd name="T46" fmla="*/ 250 w 340"/>
                <a:gd name="T47" fmla="*/ 322 h 430"/>
                <a:gd name="T48" fmla="*/ 268 w 340"/>
                <a:gd name="T49" fmla="*/ 373 h 430"/>
                <a:gd name="T50" fmla="*/ 316 w 340"/>
                <a:gd name="T51" fmla="*/ 385 h 430"/>
                <a:gd name="T52" fmla="*/ 295 w 340"/>
                <a:gd name="T53" fmla="*/ 310 h 430"/>
                <a:gd name="T54" fmla="*/ 263 w 340"/>
                <a:gd name="T55" fmla="*/ 288 h 430"/>
                <a:gd name="T56" fmla="*/ 264 w 340"/>
                <a:gd name="T57" fmla="*/ 259 h 430"/>
                <a:gd name="T58" fmla="*/ 265 w 340"/>
                <a:gd name="T59" fmla="*/ 233 h 430"/>
                <a:gd name="T60" fmla="*/ 300 w 340"/>
                <a:gd name="T61" fmla="*/ 199 h 430"/>
                <a:gd name="T62" fmla="*/ 275 w 340"/>
                <a:gd name="T63" fmla="*/ 161 h 430"/>
                <a:gd name="T64" fmla="*/ 217 w 340"/>
                <a:gd name="T65" fmla="*/ 159 h 430"/>
                <a:gd name="T66" fmla="*/ 270 w 340"/>
                <a:gd name="T67" fmla="*/ 132 h 430"/>
                <a:gd name="T68" fmla="*/ 316 w 340"/>
                <a:gd name="T69" fmla="*/ 126 h 430"/>
                <a:gd name="T70" fmla="*/ 332 w 340"/>
                <a:gd name="T71" fmla="*/ 110 h 430"/>
                <a:gd name="T72" fmla="*/ 321 w 340"/>
                <a:gd name="T73" fmla="*/ 75 h 430"/>
                <a:gd name="T74" fmla="*/ 256 w 340"/>
                <a:gd name="T75" fmla="*/ 74 h 430"/>
                <a:gd name="T76" fmla="*/ 240 w 340"/>
                <a:gd name="T77" fmla="*/ 51 h 430"/>
                <a:gd name="T78" fmla="*/ 212 w 340"/>
                <a:gd name="T79" fmla="*/ 9 h 430"/>
                <a:gd name="T80" fmla="*/ 190 w 340"/>
                <a:gd name="T81" fmla="*/ 6 h 430"/>
                <a:gd name="T82" fmla="*/ 174 w 340"/>
                <a:gd name="T83" fmla="*/ 34 h 430"/>
                <a:gd name="T84" fmla="*/ 183 w 340"/>
                <a:gd name="T85" fmla="*/ 70 h 430"/>
                <a:gd name="T86" fmla="*/ 172 w 340"/>
                <a:gd name="T87" fmla="*/ 98 h 430"/>
                <a:gd name="T88" fmla="*/ 65 w 340"/>
                <a:gd name="T89" fmla="*/ 161 h 430"/>
                <a:gd name="T90" fmla="*/ 21 w 340"/>
                <a:gd name="T91" fmla="*/ 171 h 430"/>
                <a:gd name="T92" fmla="*/ 10 w 340"/>
                <a:gd name="T93" fmla="*/ 198 h 430"/>
                <a:gd name="T94" fmla="*/ 33 w 340"/>
                <a:gd name="T95" fmla="*/ 228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40" h="430">
                  <a:moveTo>
                    <a:pt x="194" y="225"/>
                  </a:moveTo>
                  <a:cubicBezTo>
                    <a:pt x="194" y="225"/>
                    <a:pt x="178" y="212"/>
                    <a:pt x="189" y="204"/>
                  </a:cubicBezTo>
                  <a:cubicBezTo>
                    <a:pt x="201" y="196"/>
                    <a:pt x="211" y="188"/>
                    <a:pt x="222" y="196"/>
                  </a:cubicBezTo>
                  <a:cubicBezTo>
                    <a:pt x="234" y="203"/>
                    <a:pt x="238" y="207"/>
                    <a:pt x="234" y="215"/>
                  </a:cubicBezTo>
                  <a:cubicBezTo>
                    <a:pt x="230" y="222"/>
                    <a:pt x="228" y="229"/>
                    <a:pt x="217" y="231"/>
                  </a:cubicBezTo>
                  <a:cubicBezTo>
                    <a:pt x="204" y="230"/>
                    <a:pt x="194" y="225"/>
                    <a:pt x="194" y="225"/>
                  </a:cubicBezTo>
                  <a:close/>
                  <a:moveTo>
                    <a:pt x="33" y="228"/>
                  </a:moveTo>
                  <a:cubicBezTo>
                    <a:pt x="40" y="229"/>
                    <a:pt x="52" y="231"/>
                    <a:pt x="67" y="224"/>
                  </a:cubicBezTo>
                  <a:cubicBezTo>
                    <a:pt x="82" y="216"/>
                    <a:pt x="91" y="208"/>
                    <a:pt x="105" y="194"/>
                  </a:cubicBezTo>
                  <a:cubicBezTo>
                    <a:pt x="119" y="180"/>
                    <a:pt x="153" y="155"/>
                    <a:pt x="164" y="151"/>
                  </a:cubicBezTo>
                  <a:cubicBezTo>
                    <a:pt x="176" y="146"/>
                    <a:pt x="176" y="155"/>
                    <a:pt x="170" y="163"/>
                  </a:cubicBezTo>
                  <a:cubicBezTo>
                    <a:pt x="164" y="171"/>
                    <a:pt x="150" y="188"/>
                    <a:pt x="144" y="203"/>
                  </a:cubicBezTo>
                  <a:cubicBezTo>
                    <a:pt x="139" y="218"/>
                    <a:pt x="134" y="224"/>
                    <a:pt x="142" y="250"/>
                  </a:cubicBezTo>
                  <a:cubicBezTo>
                    <a:pt x="149" y="275"/>
                    <a:pt x="160" y="275"/>
                    <a:pt x="166" y="278"/>
                  </a:cubicBezTo>
                  <a:cubicBezTo>
                    <a:pt x="172" y="281"/>
                    <a:pt x="176" y="301"/>
                    <a:pt x="170" y="300"/>
                  </a:cubicBezTo>
                  <a:cubicBezTo>
                    <a:pt x="164" y="299"/>
                    <a:pt x="136" y="327"/>
                    <a:pt x="132" y="347"/>
                  </a:cubicBezTo>
                  <a:cubicBezTo>
                    <a:pt x="127" y="366"/>
                    <a:pt x="123" y="375"/>
                    <a:pt x="133" y="397"/>
                  </a:cubicBezTo>
                  <a:cubicBezTo>
                    <a:pt x="144" y="419"/>
                    <a:pt x="174" y="413"/>
                    <a:pt x="181" y="410"/>
                  </a:cubicBezTo>
                  <a:cubicBezTo>
                    <a:pt x="189" y="407"/>
                    <a:pt x="185" y="395"/>
                    <a:pt x="184" y="375"/>
                  </a:cubicBezTo>
                  <a:cubicBezTo>
                    <a:pt x="182" y="355"/>
                    <a:pt x="192" y="364"/>
                    <a:pt x="198" y="374"/>
                  </a:cubicBezTo>
                  <a:cubicBezTo>
                    <a:pt x="204" y="384"/>
                    <a:pt x="203" y="402"/>
                    <a:pt x="215" y="416"/>
                  </a:cubicBezTo>
                  <a:cubicBezTo>
                    <a:pt x="226" y="430"/>
                    <a:pt x="235" y="419"/>
                    <a:pt x="240" y="406"/>
                  </a:cubicBezTo>
                  <a:cubicBezTo>
                    <a:pt x="245" y="393"/>
                    <a:pt x="232" y="357"/>
                    <a:pt x="230" y="341"/>
                  </a:cubicBezTo>
                  <a:cubicBezTo>
                    <a:pt x="229" y="326"/>
                    <a:pt x="238" y="322"/>
                    <a:pt x="250" y="322"/>
                  </a:cubicBezTo>
                  <a:cubicBezTo>
                    <a:pt x="262" y="322"/>
                    <a:pt x="248" y="347"/>
                    <a:pt x="268" y="373"/>
                  </a:cubicBezTo>
                  <a:cubicBezTo>
                    <a:pt x="287" y="399"/>
                    <a:pt x="292" y="396"/>
                    <a:pt x="316" y="385"/>
                  </a:cubicBezTo>
                  <a:cubicBezTo>
                    <a:pt x="340" y="375"/>
                    <a:pt x="311" y="327"/>
                    <a:pt x="295" y="310"/>
                  </a:cubicBezTo>
                  <a:cubicBezTo>
                    <a:pt x="279" y="294"/>
                    <a:pt x="263" y="294"/>
                    <a:pt x="263" y="288"/>
                  </a:cubicBezTo>
                  <a:cubicBezTo>
                    <a:pt x="263" y="282"/>
                    <a:pt x="266" y="267"/>
                    <a:pt x="264" y="259"/>
                  </a:cubicBezTo>
                  <a:cubicBezTo>
                    <a:pt x="262" y="251"/>
                    <a:pt x="258" y="239"/>
                    <a:pt x="265" y="233"/>
                  </a:cubicBezTo>
                  <a:cubicBezTo>
                    <a:pt x="273" y="226"/>
                    <a:pt x="301" y="222"/>
                    <a:pt x="300" y="199"/>
                  </a:cubicBezTo>
                  <a:cubicBezTo>
                    <a:pt x="299" y="177"/>
                    <a:pt x="294" y="175"/>
                    <a:pt x="275" y="161"/>
                  </a:cubicBezTo>
                  <a:cubicBezTo>
                    <a:pt x="257" y="148"/>
                    <a:pt x="216" y="168"/>
                    <a:pt x="217" y="159"/>
                  </a:cubicBezTo>
                  <a:cubicBezTo>
                    <a:pt x="218" y="150"/>
                    <a:pt x="250" y="138"/>
                    <a:pt x="270" y="132"/>
                  </a:cubicBezTo>
                  <a:cubicBezTo>
                    <a:pt x="290" y="125"/>
                    <a:pt x="306" y="126"/>
                    <a:pt x="316" y="126"/>
                  </a:cubicBezTo>
                  <a:cubicBezTo>
                    <a:pt x="326" y="126"/>
                    <a:pt x="326" y="118"/>
                    <a:pt x="332" y="110"/>
                  </a:cubicBezTo>
                  <a:cubicBezTo>
                    <a:pt x="337" y="102"/>
                    <a:pt x="334" y="88"/>
                    <a:pt x="321" y="75"/>
                  </a:cubicBezTo>
                  <a:cubicBezTo>
                    <a:pt x="308" y="61"/>
                    <a:pt x="263" y="74"/>
                    <a:pt x="256" y="74"/>
                  </a:cubicBezTo>
                  <a:cubicBezTo>
                    <a:pt x="250" y="74"/>
                    <a:pt x="250" y="63"/>
                    <a:pt x="240" y="51"/>
                  </a:cubicBezTo>
                  <a:cubicBezTo>
                    <a:pt x="229" y="38"/>
                    <a:pt x="220" y="18"/>
                    <a:pt x="212" y="9"/>
                  </a:cubicBezTo>
                  <a:cubicBezTo>
                    <a:pt x="205" y="0"/>
                    <a:pt x="203" y="8"/>
                    <a:pt x="190" y="6"/>
                  </a:cubicBezTo>
                  <a:cubicBezTo>
                    <a:pt x="176" y="3"/>
                    <a:pt x="165" y="15"/>
                    <a:pt x="174" y="34"/>
                  </a:cubicBezTo>
                  <a:cubicBezTo>
                    <a:pt x="183" y="53"/>
                    <a:pt x="183" y="56"/>
                    <a:pt x="183" y="70"/>
                  </a:cubicBezTo>
                  <a:cubicBezTo>
                    <a:pt x="183" y="84"/>
                    <a:pt x="197" y="88"/>
                    <a:pt x="172" y="98"/>
                  </a:cubicBezTo>
                  <a:cubicBezTo>
                    <a:pt x="147" y="108"/>
                    <a:pt x="75" y="152"/>
                    <a:pt x="65" y="161"/>
                  </a:cubicBezTo>
                  <a:cubicBezTo>
                    <a:pt x="55" y="170"/>
                    <a:pt x="26" y="169"/>
                    <a:pt x="21" y="171"/>
                  </a:cubicBezTo>
                  <a:cubicBezTo>
                    <a:pt x="15" y="173"/>
                    <a:pt x="0" y="170"/>
                    <a:pt x="10" y="198"/>
                  </a:cubicBezTo>
                  <a:cubicBezTo>
                    <a:pt x="24" y="238"/>
                    <a:pt x="26" y="227"/>
                    <a:pt x="33" y="228"/>
                  </a:cubicBezTo>
                  <a:close/>
                </a:path>
              </a:pathLst>
            </a:custGeom>
            <a:grpFill/>
            <a:ln>
              <a:noFill/>
            </a:ln>
          </p:spPr>
          <p:txBody>
            <a:bodyPr anchor="ctr"/>
            <a:lstStyle/>
            <a:p>
              <a:pPr algn="ctr"/>
              <a:endParaRPr sz="1350"/>
            </a:p>
          </p:txBody>
        </p:sp>
        <p:sp>
          <p:nvSpPr>
            <p:cNvPr id="1049451" name="ïs1îḋè"/>
            <p:cNvSpPr/>
            <p:nvPr/>
          </p:nvSpPr>
          <p:spPr bwMode="auto">
            <a:xfrm>
              <a:off x="7263066" y="4780553"/>
              <a:ext cx="674688" cy="863600"/>
            </a:xfrm>
            <a:custGeom>
              <a:avLst/>
              <a:gdLst>
                <a:gd name="T0" fmla="*/ 258 w 366"/>
                <a:gd name="T1" fmla="*/ 136 h 468"/>
                <a:gd name="T2" fmla="*/ 270 w 366"/>
                <a:gd name="T3" fmla="*/ 115 h 468"/>
                <a:gd name="T4" fmla="*/ 287 w 366"/>
                <a:gd name="T5" fmla="*/ 153 h 468"/>
                <a:gd name="T6" fmla="*/ 200 w 366"/>
                <a:gd name="T7" fmla="*/ 103 h 468"/>
                <a:gd name="T8" fmla="*/ 227 w 366"/>
                <a:gd name="T9" fmla="*/ 122 h 468"/>
                <a:gd name="T10" fmla="*/ 225 w 366"/>
                <a:gd name="T11" fmla="*/ 167 h 468"/>
                <a:gd name="T12" fmla="*/ 215 w 366"/>
                <a:gd name="T13" fmla="*/ 201 h 468"/>
                <a:gd name="T14" fmla="*/ 197 w 366"/>
                <a:gd name="T15" fmla="*/ 167 h 468"/>
                <a:gd name="T16" fmla="*/ 204 w 366"/>
                <a:gd name="T17" fmla="*/ 133 h 468"/>
                <a:gd name="T18" fmla="*/ 200 w 366"/>
                <a:gd name="T19" fmla="*/ 103 h 468"/>
                <a:gd name="T20" fmla="*/ 271 w 366"/>
                <a:gd name="T21" fmla="*/ 175 h 468"/>
                <a:gd name="T22" fmla="*/ 286 w 366"/>
                <a:gd name="T23" fmla="*/ 190 h 468"/>
                <a:gd name="T24" fmla="*/ 146 w 366"/>
                <a:gd name="T25" fmla="*/ 109 h 468"/>
                <a:gd name="T26" fmla="*/ 87 w 366"/>
                <a:gd name="T27" fmla="*/ 173 h 468"/>
                <a:gd name="T28" fmla="*/ 7 w 366"/>
                <a:gd name="T29" fmla="*/ 236 h 468"/>
                <a:gd name="T30" fmla="*/ 111 w 366"/>
                <a:gd name="T31" fmla="*/ 239 h 468"/>
                <a:gd name="T32" fmla="*/ 108 w 366"/>
                <a:gd name="T33" fmla="*/ 279 h 468"/>
                <a:gd name="T34" fmla="*/ 110 w 366"/>
                <a:gd name="T35" fmla="*/ 332 h 468"/>
                <a:gd name="T36" fmla="*/ 139 w 366"/>
                <a:gd name="T37" fmla="*/ 316 h 468"/>
                <a:gd name="T38" fmla="*/ 159 w 366"/>
                <a:gd name="T39" fmla="*/ 326 h 468"/>
                <a:gd name="T40" fmla="*/ 189 w 366"/>
                <a:gd name="T41" fmla="*/ 330 h 468"/>
                <a:gd name="T42" fmla="*/ 217 w 366"/>
                <a:gd name="T43" fmla="*/ 281 h 468"/>
                <a:gd name="T44" fmla="*/ 284 w 366"/>
                <a:gd name="T45" fmla="*/ 237 h 468"/>
                <a:gd name="T46" fmla="*/ 287 w 366"/>
                <a:gd name="T47" fmla="*/ 396 h 468"/>
                <a:gd name="T48" fmla="*/ 284 w 366"/>
                <a:gd name="T49" fmla="*/ 461 h 468"/>
                <a:gd name="T50" fmla="*/ 319 w 366"/>
                <a:gd name="T51" fmla="*/ 393 h 468"/>
                <a:gd name="T52" fmla="*/ 327 w 366"/>
                <a:gd name="T53" fmla="*/ 227 h 468"/>
                <a:gd name="T54" fmla="*/ 363 w 366"/>
                <a:gd name="T55" fmla="*/ 202 h 468"/>
                <a:gd name="T56" fmla="*/ 324 w 366"/>
                <a:gd name="T57" fmla="*/ 162 h 468"/>
                <a:gd name="T58" fmla="*/ 330 w 366"/>
                <a:gd name="T59" fmla="*/ 85 h 468"/>
                <a:gd name="T60" fmla="*/ 324 w 366"/>
                <a:gd name="T61" fmla="*/ 23 h 468"/>
                <a:gd name="T62" fmla="*/ 275 w 366"/>
                <a:gd name="T63" fmla="*/ 29 h 468"/>
                <a:gd name="T64" fmla="*/ 286 w 366"/>
                <a:gd name="T65" fmla="*/ 69 h 468"/>
                <a:gd name="T66" fmla="*/ 253 w 366"/>
                <a:gd name="T67" fmla="*/ 65 h 468"/>
                <a:gd name="T68" fmla="*/ 212 w 366"/>
                <a:gd name="T69" fmla="*/ 52 h 468"/>
                <a:gd name="T70" fmla="*/ 115 w 366"/>
                <a:gd name="T71" fmla="*/ 68 h 468"/>
                <a:gd name="T72" fmla="*/ 30 w 366"/>
                <a:gd name="T73" fmla="*/ 163 h 468"/>
                <a:gd name="T74" fmla="*/ 96 w 366"/>
                <a:gd name="T75" fmla="*/ 132 h 4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6" h="468">
                  <a:moveTo>
                    <a:pt x="270" y="152"/>
                  </a:moveTo>
                  <a:cubicBezTo>
                    <a:pt x="270" y="152"/>
                    <a:pt x="273" y="146"/>
                    <a:pt x="258" y="136"/>
                  </a:cubicBezTo>
                  <a:cubicBezTo>
                    <a:pt x="242" y="126"/>
                    <a:pt x="247" y="126"/>
                    <a:pt x="254" y="122"/>
                  </a:cubicBezTo>
                  <a:cubicBezTo>
                    <a:pt x="261" y="119"/>
                    <a:pt x="262" y="114"/>
                    <a:pt x="270" y="115"/>
                  </a:cubicBezTo>
                  <a:cubicBezTo>
                    <a:pt x="279" y="116"/>
                    <a:pt x="285" y="112"/>
                    <a:pt x="287" y="120"/>
                  </a:cubicBezTo>
                  <a:cubicBezTo>
                    <a:pt x="289" y="128"/>
                    <a:pt x="291" y="151"/>
                    <a:pt x="287" y="153"/>
                  </a:cubicBezTo>
                  <a:cubicBezTo>
                    <a:pt x="284" y="155"/>
                    <a:pt x="271" y="153"/>
                    <a:pt x="270" y="152"/>
                  </a:cubicBezTo>
                  <a:close/>
                  <a:moveTo>
                    <a:pt x="200" y="103"/>
                  </a:moveTo>
                  <a:cubicBezTo>
                    <a:pt x="200" y="99"/>
                    <a:pt x="207" y="96"/>
                    <a:pt x="216" y="102"/>
                  </a:cubicBezTo>
                  <a:cubicBezTo>
                    <a:pt x="225" y="108"/>
                    <a:pt x="228" y="113"/>
                    <a:pt x="227" y="122"/>
                  </a:cubicBezTo>
                  <a:cubicBezTo>
                    <a:pt x="225" y="131"/>
                    <a:pt x="222" y="135"/>
                    <a:pt x="223" y="145"/>
                  </a:cubicBezTo>
                  <a:cubicBezTo>
                    <a:pt x="223" y="156"/>
                    <a:pt x="217" y="162"/>
                    <a:pt x="225" y="167"/>
                  </a:cubicBezTo>
                  <a:cubicBezTo>
                    <a:pt x="232" y="173"/>
                    <a:pt x="235" y="171"/>
                    <a:pt x="233" y="185"/>
                  </a:cubicBezTo>
                  <a:cubicBezTo>
                    <a:pt x="231" y="202"/>
                    <a:pt x="214" y="210"/>
                    <a:pt x="215" y="201"/>
                  </a:cubicBezTo>
                  <a:cubicBezTo>
                    <a:pt x="215" y="192"/>
                    <a:pt x="220" y="185"/>
                    <a:pt x="213" y="176"/>
                  </a:cubicBezTo>
                  <a:cubicBezTo>
                    <a:pt x="205" y="167"/>
                    <a:pt x="204" y="178"/>
                    <a:pt x="197" y="167"/>
                  </a:cubicBezTo>
                  <a:cubicBezTo>
                    <a:pt x="191" y="155"/>
                    <a:pt x="195" y="154"/>
                    <a:pt x="199" y="152"/>
                  </a:cubicBezTo>
                  <a:cubicBezTo>
                    <a:pt x="204" y="149"/>
                    <a:pt x="209" y="147"/>
                    <a:pt x="204" y="133"/>
                  </a:cubicBezTo>
                  <a:cubicBezTo>
                    <a:pt x="199" y="119"/>
                    <a:pt x="198" y="127"/>
                    <a:pt x="197" y="119"/>
                  </a:cubicBezTo>
                  <a:cubicBezTo>
                    <a:pt x="196" y="112"/>
                    <a:pt x="200" y="107"/>
                    <a:pt x="200" y="103"/>
                  </a:cubicBezTo>
                  <a:close/>
                  <a:moveTo>
                    <a:pt x="246" y="206"/>
                  </a:moveTo>
                  <a:cubicBezTo>
                    <a:pt x="243" y="205"/>
                    <a:pt x="264" y="181"/>
                    <a:pt x="271" y="175"/>
                  </a:cubicBezTo>
                  <a:cubicBezTo>
                    <a:pt x="277" y="170"/>
                    <a:pt x="289" y="166"/>
                    <a:pt x="288" y="173"/>
                  </a:cubicBezTo>
                  <a:cubicBezTo>
                    <a:pt x="287" y="180"/>
                    <a:pt x="291" y="185"/>
                    <a:pt x="286" y="190"/>
                  </a:cubicBezTo>
                  <a:cubicBezTo>
                    <a:pt x="282" y="195"/>
                    <a:pt x="250" y="207"/>
                    <a:pt x="246" y="206"/>
                  </a:cubicBezTo>
                  <a:close/>
                  <a:moveTo>
                    <a:pt x="146" y="109"/>
                  </a:moveTo>
                  <a:cubicBezTo>
                    <a:pt x="146" y="114"/>
                    <a:pt x="141" y="124"/>
                    <a:pt x="134" y="134"/>
                  </a:cubicBezTo>
                  <a:cubicBezTo>
                    <a:pt x="127" y="144"/>
                    <a:pt x="103" y="162"/>
                    <a:pt x="87" y="173"/>
                  </a:cubicBezTo>
                  <a:cubicBezTo>
                    <a:pt x="70" y="183"/>
                    <a:pt x="23" y="206"/>
                    <a:pt x="16" y="212"/>
                  </a:cubicBezTo>
                  <a:cubicBezTo>
                    <a:pt x="10" y="218"/>
                    <a:pt x="0" y="213"/>
                    <a:pt x="7" y="236"/>
                  </a:cubicBezTo>
                  <a:cubicBezTo>
                    <a:pt x="13" y="258"/>
                    <a:pt x="24" y="253"/>
                    <a:pt x="55" y="252"/>
                  </a:cubicBezTo>
                  <a:cubicBezTo>
                    <a:pt x="85" y="250"/>
                    <a:pt x="106" y="237"/>
                    <a:pt x="111" y="239"/>
                  </a:cubicBezTo>
                  <a:cubicBezTo>
                    <a:pt x="116" y="242"/>
                    <a:pt x="119" y="251"/>
                    <a:pt x="119" y="259"/>
                  </a:cubicBezTo>
                  <a:cubicBezTo>
                    <a:pt x="120" y="266"/>
                    <a:pt x="116" y="270"/>
                    <a:pt x="108" y="279"/>
                  </a:cubicBezTo>
                  <a:cubicBezTo>
                    <a:pt x="100" y="288"/>
                    <a:pt x="100" y="303"/>
                    <a:pt x="100" y="311"/>
                  </a:cubicBezTo>
                  <a:cubicBezTo>
                    <a:pt x="101" y="318"/>
                    <a:pt x="104" y="325"/>
                    <a:pt x="110" y="332"/>
                  </a:cubicBezTo>
                  <a:cubicBezTo>
                    <a:pt x="117" y="338"/>
                    <a:pt x="119" y="333"/>
                    <a:pt x="127" y="333"/>
                  </a:cubicBezTo>
                  <a:cubicBezTo>
                    <a:pt x="134" y="332"/>
                    <a:pt x="138" y="323"/>
                    <a:pt x="139" y="316"/>
                  </a:cubicBezTo>
                  <a:cubicBezTo>
                    <a:pt x="140" y="308"/>
                    <a:pt x="148" y="313"/>
                    <a:pt x="155" y="314"/>
                  </a:cubicBezTo>
                  <a:cubicBezTo>
                    <a:pt x="161" y="316"/>
                    <a:pt x="158" y="318"/>
                    <a:pt x="159" y="326"/>
                  </a:cubicBezTo>
                  <a:cubicBezTo>
                    <a:pt x="159" y="334"/>
                    <a:pt x="159" y="336"/>
                    <a:pt x="168" y="339"/>
                  </a:cubicBezTo>
                  <a:cubicBezTo>
                    <a:pt x="177" y="343"/>
                    <a:pt x="178" y="342"/>
                    <a:pt x="189" y="330"/>
                  </a:cubicBezTo>
                  <a:cubicBezTo>
                    <a:pt x="199" y="319"/>
                    <a:pt x="187" y="291"/>
                    <a:pt x="193" y="292"/>
                  </a:cubicBezTo>
                  <a:cubicBezTo>
                    <a:pt x="198" y="293"/>
                    <a:pt x="209" y="289"/>
                    <a:pt x="217" y="281"/>
                  </a:cubicBezTo>
                  <a:cubicBezTo>
                    <a:pt x="225" y="273"/>
                    <a:pt x="232" y="272"/>
                    <a:pt x="243" y="263"/>
                  </a:cubicBezTo>
                  <a:cubicBezTo>
                    <a:pt x="253" y="254"/>
                    <a:pt x="278" y="233"/>
                    <a:pt x="284" y="237"/>
                  </a:cubicBezTo>
                  <a:cubicBezTo>
                    <a:pt x="290" y="240"/>
                    <a:pt x="285" y="282"/>
                    <a:pt x="286" y="321"/>
                  </a:cubicBezTo>
                  <a:cubicBezTo>
                    <a:pt x="288" y="361"/>
                    <a:pt x="286" y="379"/>
                    <a:pt x="287" y="396"/>
                  </a:cubicBezTo>
                  <a:cubicBezTo>
                    <a:pt x="289" y="413"/>
                    <a:pt x="278" y="425"/>
                    <a:pt x="278" y="434"/>
                  </a:cubicBezTo>
                  <a:cubicBezTo>
                    <a:pt x="277" y="443"/>
                    <a:pt x="278" y="454"/>
                    <a:pt x="284" y="461"/>
                  </a:cubicBezTo>
                  <a:cubicBezTo>
                    <a:pt x="291" y="468"/>
                    <a:pt x="296" y="458"/>
                    <a:pt x="305" y="449"/>
                  </a:cubicBezTo>
                  <a:cubicBezTo>
                    <a:pt x="314" y="440"/>
                    <a:pt x="315" y="424"/>
                    <a:pt x="319" y="393"/>
                  </a:cubicBezTo>
                  <a:cubicBezTo>
                    <a:pt x="323" y="362"/>
                    <a:pt x="318" y="269"/>
                    <a:pt x="320" y="252"/>
                  </a:cubicBezTo>
                  <a:cubicBezTo>
                    <a:pt x="321" y="236"/>
                    <a:pt x="323" y="232"/>
                    <a:pt x="327" y="227"/>
                  </a:cubicBezTo>
                  <a:cubicBezTo>
                    <a:pt x="332" y="222"/>
                    <a:pt x="332" y="212"/>
                    <a:pt x="340" y="211"/>
                  </a:cubicBezTo>
                  <a:cubicBezTo>
                    <a:pt x="349" y="210"/>
                    <a:pt x="360" y="212"/>
                    <a:pt x="363" y="202"/>
                  </a:cubicBezTo>
                  <a:cubicBezTo>
                    <a:pt x="366" y="192"/>
                    <a:pt x="364" y="182"/>
                    <a:pt x="358" y="177"/>
                  </a:cubicBezTo>
                  <a:cubicBezTo>
                    <a:pt x="352" y="172"/>
                    <a:pt x="326" y="167"/>
                    <a:pt x="324" y="162"/>
                  </a:cubicBezTo>
                  <a:cubicBezTo>
                    <a:pt x="322" y="158"/>
                    <a:pt x="323" y="119"/>
                    <a:pt x="322" y="108"/>
                  </a:cubicBezTo>
                  <a:cubicBezTo>
                    <a:pt x="322" y="96"/>
                    <a:pt x="324" y="98"/>
                    <a:pt x="330" y="85"/>
                  </a:cubicBezTo>
                  <a:cubicBezTo>
                    <a:pt x="336" y="73"/>
                    <a:pt x="333" y="65"/>
                    <a:pt x="334" y="48"/>
                  </a:cubicBezTo>
                  <a:cubicBezTo>
                    <a:pt x="334" y="32"/>
                    <a:pt x="334" y="33"/>
                    <a:pt x="324" y="23"/>
                  </a:cubicBezTo>
                  <a:cubicBezTo>
                    <a:pt x="315" y="14"/>
                    <a:pt x="306" y="6"/>
                    <a:pt x="292" y="3"/>
                  </a:cubicBezTo>
                  <a:cubicBezTo>
                    <a:pt x="278" y="0"/>
                    <a:pt x="274" y="12"/>
                    <a:pt x="275" y="29"/>
                  </a:cubicBezTo>
                  <a:cubicBezTo>
                    <a:pt x="275" y="47"/>
                    <a:pt x="278" y="37"/>
                    <a:pt x="282" y="43"/>
                  </a:cubicBezTo>
                  <a:cubicBezTo>
                    <a:pt x="286" y="49"/>
                    <a:pt x="285" y="62"/>
                    <a:pt x="286" y="69"/>
                  </a:cubicBezTo>
                  <a:cubicBezTo>
                    <a:pt x="287" y="76"/>
                    <a:pt x="283" y="77"/>
                    <a:pt x="274" y="77"/>
                  </a:cubicBezTo>
                  <a:cubicBezTo>
                    <a:pt x="265" y="78"/>
                    <a:pt x="268" y="69"/>
                    <a:pt x="253" y="65"/>
                  </a:cubicBezTo>
                  <a:cubicBezTo>
                    <a:pt x="238" y="60"/>
                    <a:pt x="225" y="74"/>
                    <a:pt x="218" y="72"/>
                  </a:cubicBezTo>
                  <a:cubicBezTo>
                    <a:pt x="212" y="71"/>
                    <a:pt x="215" y="68"/>
                    <a:pt x="212" y="52"/>
                  </a:cubicBezTo>
                  <a:cubicBezTo>
                    <a:pt x="209" y="36"/>
                    <a:pt x="191" y="26"/>
                    <a:pt x="177" y="26"/>
                  </a:cubicBezTo>
                  <a:cubicBezTo>
                    <a:pt x="164" y="26"/>
                    <a:pt x="135" y="52"/>
                    <a:pt x="115" y="68"/>
                  </a:cubicBezTo>
                  <a:cubicBezTo>
                    <a:pt x="96" y="84"/>
                    <a:pt x="55" y="129"/>
                    <a:pt x="47" y="139"/>
                  </a:cubicBezTo>
                  <a:cubicBezTo>
                    <a:pt x="39" y="149"/>
                    <a:pt x="30" y="156"/>
                    <a:pt x="30" y="163"/>
                  </a:cubicBezTo>
                  <a:cubicBezTo>
                    <a:pt x="30" y="170"/>
                    <a:pt x="28" y="170"/>
                    <a:pt x="39" y="172"/>
                  </a:cubicBezTo>
                  <a:cubicBezTo>
                    <a:pt x="49" y="174"/>
                    <a:pt x="64" y="154"/>
                    <a:pt x="96" y="132"/>
                  </a:cubicBezTo>
                  <a:cubicBezTo>
                    <a:pt x="128" y="110"/>
                    <a:pt x="147" y="103"/>
                    <a:pt x="146" y="109"/>
                  </a:cubicBezTo>
                  <a:close/>
                </a:path>
              </a:pathLst>
            </a:custGeom>
            <a:grpFill/>
            <a:ln>
              <a:noFill/>
            </a:ln>
          </p:spPr>
          <p:txBody>
            <a:bodyPr anchor="ctr"/>
            <a:lstStyle/>
            <a:p>
              <a:pPr algn="ctr"/>
              <a:endParaRPr sz="1350"/>
            </a:p>
          </p:txBody>
        </p:sp>
        <p:sp>
          <p:nvSpPr>
            <p:cNvPr id="1049452" name="îš1ïdè"/>
            <p:cNvSpPr/>
            <p:nvPr/>
          </p:nvSpPr>
          <p:spPr bwMode="auto">
            <a:xfrm>
              <a:off x="5180266" y="4845640"/>
              <a:ext cx="635000" cy="660400"/>
            </a:xfrm>
            <a:custGeom>
              <a:avLst/>
              <a:gdLst>
                <a:gd name="T0" fmla="*/ 5 w 344"/>
                <a:gd name="T1" fmla="*/ 147 h 358"/>
                <a:gd name="T2" fmla="*/ 38 w 344"/>
                <a:gd name="T3" fmla="*/ 142 h 358"/>
                <a:gd name="T4" fmla="*/ 53 w 344"/>
                <a:gd name="T5" fmla="*/ 125 h 358"/>
                <a:gd name="T6" fmla="*/ 43 w 344"/>
                <a:gd name="T7" fmla="*/ 70 h 358"/>
                <a:gd name="T8" fmla="*/ 48 w 344"/>
                <a:gd name="T9" fmla="*/ 43 h 358"/>
                <a:gd name="T10" fmla="*/ 76 w 344"/>
                <a:gd name="T11" fmla="*/ 45 h 358"/>
                <a:gd name="T12" fmla="*/ 122 w 344"/>
                <a:gd name="T13" fmla="*/ 89 h 358"/>
                <a:gd name="T14" fmla="*/ 122 w 344"/>
                <a:gd name="T15" fmla="*/ 185 h 358"/>
                <a:gd name="T16" fmla="*/ 141 w 344"/>
                <a:gd name="T17" fmla="*/ 192 h 358"/>
                <a:gd name="T18" fmla="*/ 231 w 344"/>
                <a:gd name="T19" fmla="*/ 135 h 358"/>
                <a:gd name="T20" fmla="*/ 241 w 344"/>
                <a:gd name="T21" fmla="*/ 87 h 358"/>
                <a:gd name="T22" fmla="*/ 234 w 344"/>
                <a:gd name="T23" fmla="*/ 48 h 358"/>
                <a:gd name="T24" fmla="*/ 263 w 344"/>
                <a:gd name="T25" fmla="*/ 17 h 358"/>
                <a:gd name="T26" fmla="*/ 298 w 344"/>
                <a:gd name="T27" fmla="*/ 76 h 358"/>
                <a:gd name="T28" fmla="*/ 292 w 344"/>
                <a:gd name="T29" fmla="*/ 111 h 358"/>
                <a:gd name="T30" fmla="*/ 317 w 344"/>
                <a:gd name="T31" fmla="*/ 138 h 358"/>
                <a:gd name="T32" fmla="*/ 292 w 344"/>
                <a:gd name="T33" fmla="*/ 181 h 358"/>
                <a:gd name="T34" fmla="*/ 270 w 344"/>
                <a:gd name="T35" fmla="*/ 217 h 358"/>
                <a:gd name="T36" fmla="*/ 276 w 344"/>
                <a:gd name="T37" fmla="*/ 252 h 358"/>
                <a:gd name="T38" fmla="*/ 334 w 344"/>
                <a:gd name="T39" fmla="*/ 270 h 358"/>
                <a:gd name="T40" fmla="*/ 333 w 344"/>
                <a:gd name="T41" fmla="*/ 304 h 358"/>
                <a:gd name="T42" fmla="*/ 226 w 344"/>
                <a:gd name="T43" fmla="*/ 338 h 358"/>
                <a:gd name="T44" fmla="*/ 166 w 344"/>
                <a:gd name="T45" fmla="*/ 352 h 358"/>
                <a:gd name="T46" fmla="*/ 191 w 344"/>
                <a:gd name="T47" fmla="*/ 319 h 358"/>
                <a:gd name="T48" fmla="*/ 228 w 344"/>
                <a:gd name="T49" fmla="*/ 287 h 358"/>
                <a:gd name="T50" fmla="*/ 231 w 344"/>
                <a:gd name="T51" fmla="*/ 223 h 358"/>
                <a:gd name="T52" fmla="*/ 194 w 344"/>
                <a:gd name="T53" fmla="*/ 194 h 358"/>
                <a:gd name="T54" fmla="*/ 152 w 344"/>
                <a:gd name="T55" fmla="*/ 228 h 358"/>
                <a:gd name="T56" fmla="*/ 55 w 344"/>
                <a:gd name="T57" fmla="*/ 337 h 358"/>
                <a:gd name="T58" fmla="*/ 21 w 344"/>
                <a:gd name="T59" fmla="*/ 316 h 358"/>
                <a:gd name="T60" fmla="*/ 30 w 344"/>
                <a:gd name="T61" fmla="*/ 260 h 358"/>
                <a:gd name="T62" fmla="*/ 53 w 344"/>
                <a:gd name="T63" fmla="*/ 228 h 358"/>
                <a:gd name="T64" fmla="*/ 37 w 344"/>
                <a:gd name="T65" fmla="*/ 201 h 358"/>
                <a:gd name="T66" fmla="*/ 1 w 344"/>
                <a:gd name="T67" fmla="*/ 170 h 358"/>
                <a:gd name="T68" fmla="*/ 5 w 344"/>
                <a:gd name="T69" fmla="*/ 147 h 3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44" h="358">
                  <a:moveTo>
                    <a:pt x="5" y="147"/>
                  </a:moveTo>
                  <a:cubicBezTo>
                    <a:pt x="6" y="143"/>
                    <a:pt x="22" y="140"/>
                    <a:pt x="38" y="142"/>
                  </a:cubicBezTo>
                  <a:cubicBezTo>
                    <a:pt x="54" y="144"/>
                    <a:pt x="53" y="137"/>
                    <a:pt x="53" y="125"/>
                  </a:cubicBezTo>
                  <a:cubicBezTo>
                    <a:pt x="53" y="112"/>
                    <a:pt x="60" y="89"/>
                    <a:pt x="43" y="70"/>
                  </a:cubicBezTo>
                  <a:cubicBezTo>
                    <a:pt x="25" y="52"/>
                    <a:pt x="48" y="43"/>
                    <a:pt x="48" y="43"/>
                  </a:cubicBezTo>
                  <a:cubicBezTo>
                    <a:pt x="48" y="43"/>
                    <a:pt x="55" y="32"/>
                    <a:pt x="76" y="45"/>
                  </a:cubicBezTo>
                  <a:cubicBezTo>
                    <a:pt x="97" y="58"/>
                    <a:pt x="115" y="74"/>
                    <a:pt x="122" y="89"/>
                  </a:cubicBezTo>
                  <a:cubicBezTo>
                    <a:pt x="129" y="104"/>
                    <a:pt x="118" y="174"/>
                    <a:pt x="122" y="185"/>
                  </a:cubicBezTo>
                  <a:cubicBezTo>
                    <a:pt x="125" y="195"/>
                    <a:pt x="130" y="200"/>
                    <a:pt x="141" y="192"/>
                  </a:cubicBezTo>
                  <a:cubicBezTo>
                    <a:pt x="153" y="183"/>
                    <a:pt x="214" y="138"/>
                    <a:pt x="231" y="135"/>
                  </a:cubicBezTo>
                  <a:cubicBezTo>
                    <a:pt x="249" y="132"/>
                    <a:pt x="241" y="103"/>
                    <a:pt x="241" y="87"/>
                  </a:cubicBezTo>
                  <a:cubicBezTo>
                    <a:pt x="242" y="70"/>
                    <a:pt x="234" y="59"/>
                    <a:pt x="234" y="48"/>
                  </a:cubicBezTo>
                  <a:cubicBezTo>
                    <a:pt x="234" y="36"/>
                    <a:pt x="247" y="0"/>
                    <a:pt x="263" y="17"/>
                  </a:cubicBezTo>
                  <a:cubicBezTo>
                    <a:pt x="279" y="35"/>
                    <a:pt x="303" y="58"/>
                    <a:pt x="298" y="76"/>
                  </a:cubicBezTo>
                  <a:cubicBezTo>
                    <a:pt x="294" y="95"/>
                    <a:pt x="283" y="92"/>
                    <a:pt x="292" y="111"/>
                  </a:cubicBezTo>
                  <a:cubicBezTo>
                    <a:pt x="301" y="129"/>
                    <a:pt x="320" y="117"/>
                    <a:pt x="317" y="138"/>
                  </a:cubicBezTo>
                  <a:cubicBezTo>
                    <a:pt x="315" y="160"/>
                    <a:pt x="321" y="149"/>
                    <a:pt x="292" y="181"/>
                  </a:cubicBezTo>
                  <a:cubicBezTo>
                    <a:pt x="268" y="209"/>
                    <a:pt x="270" y="208"/>
                    <a:pt x="270" y="217"/>
                  </a:cubicBezTo>
                  <a:cubicBezTo>
                    <a:pt x="270" y="226"/>
                    <a:pt x="266" y="249"/>
                    <a:pt x="276" y="252"/>
                  </a:cubicBezTo>
                  <a:cubicBezTo>
                    <a:pt x="287" y="254"/>
                    <a:pt x="325" y="250"/>
                    <a:pt x="334" y="270"/>
                  </a:cubicBezTo>
                  <a:cubicBezTo>
                    <a:pt x="344" y="290"/>
                    <a:pt x="344" y="295"/>
                    <a:pt x="333" y="304"/>
                  </a:cubicBezTo>
                  <a:cubicBezTo>
                    <a:pt x="321" y="312"/>
                    <a:pt x="288" y="320"/>
                    <a:pt x="226" y="338"/>
                  </a:cubicBezTo>
                  <a:cubicBezTo>
                    <a:pt x="180" y="351"/>
                    <a:pt x="168" y="358"/>
                    <a:pt x="166" y="352"/>
                  </a:cubicBezTo>
                  <a:cubicBezTo>
                    <a:pt x="164" y="346"/>
                    <a:pt x="175" y="331"/>
                    <a:pt x="191" y="319"/>
                  </a:cubicBezTo>
                  <a:cubicBezTo>
                    <a:pt x="207" y="307"/>
                    <a:pt x="224" y="304"/>
                    <a:pt x="228" y="287"/>
                  </a:cubicBezTo>
                  <a:cubicBezTo>
                    <a:pt x="232" y="270"/>
                    <a:pt x="235" y="234"/>
                    <a:pt x="231" y="223"/>
                  </a:cubicBezTo>
                  <a:cubicBezTo>
                    <a:pt x="227" y="212"/>
                    <a:pt x="213" y="188"/>
                    <a:pt x="194" y="194"/>
                  </a:cubicBezTo>
                  <a:cubicBezTo>
                    <a:pt x="176" y="200"/>
                    <a:pt x="166" y="210"/>
                    <a:pt x="152" y="228"/>
                  </a:cubicBezTo>
                  <a:cubicBezTo>
                    <a:pt x="138" y="247"/>
                    <a:pt x="66" y="336"/>
                    <a:pt x="55" y="337"/>
                  </a:cubicBezTo>
                  <a:cubicBezTo>
                    <a:pt x="45" y="338"/>
                    <a:pt x="22" y="340"/>
                    <a:pt x="21" y="316"/>
                  </a:cubicBezTo>
                  <a:cubicBezTo>
                    <a:pt x="20" y="292"/>
                    <a:pt x="16" y="285"/>
                    <a:pt x="30" y="260"/>
                  </a:cubicBezTo>
                  <a:cubicBezTo>
                    <a:pt x="44" y="234"/>
                    <a:pt x="53" y="241"/>
                    <a:pt x="53" y="228"/>
                  </a:cubicBezTo>
                  <a:cubicBezTo>
                    <a:pt x="53" y="216"/>
                    <a:pt x="47" y="207"/>
                    <a:pt x="37" y="201"/>
                  </a:cubicBezTo>
                  <a:cubicBezTo>
                    <a:pt x="27" y="195"/>
                    <a:pt x="2" y="182"/>
                    <a:pt x="1" y="170"/>
                  </a:cubicBezTo>
                  <a:cubicBezTo>
                    <a:pt x="0" y="157"/>
                    <a:pt x="4" y="150"/>
                    <a:pt x="5" y="147"/>
                  </a:cubicBezTo>
                  <a:close/>
                </a:path>
              </a:pathLst>
            </a:custGeom>
            <a:grpFill/>
            <a:ln>
              <a:noFill/>
            </a:ln>
          </p:spPr>
          <p:txBody>
            <a:bodyPr anchor="ctr"/>
            <a:lstStyle/>
            <a:p>
              <a:pPr algn="ctr"/>
              <a:endParaRPr sz="1350"/>
            </a:p>
          </p:txBody>
        </p:sp>
        <p:sp>
          <p:nvSpPr>
            <p:cNvPr id="1049453" name="ï$líḋé"/>
            <p:cNvSpPr/>
            <p:nvPr/>
          </p:nvSpPr>
          <p:spPr bwMode="auto">
            <a:xfrm>
              <a:off x="5596191" y="5675903"/>
              <a:ext cx="25400" cy="30163"/>
            </a:xfrm>
            <a:prstGeom prst="rect">
              <a:avLst/>
            </a:prstGeom>
            <a:grpFill/>
            <a:ln>
              <a:noFill/>
            </a:ln>
          </p:spPr>
          <p:txBody>
            <a:bodyPr anchor="ctr"/>
            <a:lstStyle/>
            <a:p>
              <a:pPr algn="ctr"/>
              <a:endParaRPr sz="1350"/>
            </a:p>
          </p:txBody>
        </p:sp>
        <p:sp>
          <p:nvSpPr>
            <p:cNvPr id="1049454" name="işḷíḓè"/>
            <p:cNvSpPr/>
            <p:nvPr/>
          </p:nvSpPr>
          <p:spPr bwMode="auto">
            <a:xfrm>
              <a:off x="5596191" y="5733053"/>
              <a:ext cx="25400" cy="149225"/>
            </a:xfrm>
            <a:prstGeom prst="rect">
              <a:avLst/>
            </a:prstGeom>
            <a:grpFill/>
            <a:ln>
              <a:noFill/>
            </a:ln>
          </p:spPr>
          <p:txBody>
            <a:bodyPr anchor="ctr"/>
            <a:lstStyle/>
            <a:p>
              <a:pPr algn="ctr"/>
              <a:endParaRPr sz="1350"/>
            </a:p>
          </p:txBody>
        </p:sp>
        <p:sp>
          <p:nvSpPr>
            <p:cNvPr id="1049455" name="ïSḷîḋé"/>
            <p:cNvSpPr/>
            <p:nvPr/>
          </p:nvSpPr>
          <p:spPr bwMode="auto">
            <a:xfrm>
              <a:off x="5645403" y="5733053"/>
              <a:ext cx="136525" cy="149225"/>
            </a:xfrm>
            <a:custGeom>
              <a:avLst/>
              <a:gdLst>
                <a:gd name="T0" fmla="*/ 42 w 74"/>
                <a:gd name="T1" fmla="*/ 50 h 81"/>
                <a:gd name="T2" fmla="*/ 37 w 74"/>
                <a:gd name="T3" fmla="*/ 65 h 81"/>
                <a:gd name="T4" fmla="*/ 32 w 74"/>
                <a:gd name="T5" fmla="*/ 49 h 81"/>
                <a:gd name="T6" fmla="*/ 14 w 74"/>
                <a:gd name="T7" fmla="*/ 0 h 81"/>
                <a:gd name="T8" fmla="*/ 0 w 74"/>
                <a:gd name="T9" fmla="*/ 0 h 81"/>
                <a:gd name="T10" fmla="*/ 31 w 74"/>
                <a:gd name="T11" fmla="*/ 81 h 81"/>
                <a:gd name="T12" fmla="*/ 44 w 74"/>
                <a:gd name="T13" fmla="*/ 81 h 81"/>
                <a:gd name="T14" fmla="*/ 74 w 74"/>
                <a:gd name="T15" fmla="*/ 0 h 81"/>
                <a:gd name="T16" fmla="*/ 60 w 74"/>
                <a:gd name="T17" fmla="*/ 0 h 81"/>
                <a:gd name="T18" fmla="*/ 42 w 74"/>
                <a:gd name="T19" fmla="*/ 50 h 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81">
                  <a:moveTo>
                    <a:pt x="42" y="50"/>
                  </a:moveTo>
                  <a:cubicBezTo>
                    <a:pt x="40" y="56"/>
                    <a:pt x="38" y="61"/>
                    <a:pt x="37" y="65"/>
                  </a:cubicBezTo>
                  <a:cubicBezTo>
                    <a:pt x="35" y="59"/>
                    <a:pt x="34" y="54"/>
                    <a:pt x="32" y="49"/>
                  </a:cubicBezTo>
                  <a:cubicBezTo>
                    <a:pt x="14" y="0"/>
                    <a:pt x="14" y="0"/>
                    <a:pt x="14" y="0"/>
                  </a:cubicBezTo>
                  <a:cubicBezTo>
                    <a:pt x="0" y="0"/>
                    <a:pt x="0" y="0"/>
                    <a:pt x="0" y="0"/>
                  </a:cubicBezTo>
                  <a:cubicBezTo>
                    <a:pt x="31" y="81"/>
                    <a:pt x="31" y="81"/>
                    <a:pt x="31" y="81"/>
                  </a:cubicBezTo>
                  <a:cubicBezTo>
                    <a:pt x="44" y="81"/>
                    <a:pt x="44" y="81"/>
                    <a:pt x="44" y="81"/>
                  </a:cubicBezTo>
                  <a:cubicBezTo>
                    <a:pt x="74" y="0"/>
                    <a:pt x="74" y="0"/>
                    <a:pt x="74" y="0"/>
                  </a:cubicBezTo>
                  <a:cubicBezTo>
                    <a:pt x="60" y="0"/>
                    <a:pt x="60" y="0"/>
                    <a:pt x="60" y="0"/>
                  </a:cubicBezTo>
                  <a:lnTo>
                    <a:pt x="42" y="50"/>
                  </a:lnTo>
                  <a:close/>
                </a:path>
              </a:pathLst>
            </a:custGeom>
            <a:grpFill/>
            <a:ln>
              <a:noFill/>
            </a:ln>
          </p:spPr>
          <p:txBody>
            <a:bodyPr anchor="ctr"/>
            <a:lstStyle/>
            <a:p>
              <a:pPr algn="ctr"/>
              <a:endParaRPr sz="1350"/>
            </a:p>
          </p:txBody>
        </p:sp>
        <p:sp>
          <p:nvSpPr>
            <p:cNvPr id="1049456" name="išḷiḓé"/>
            <p:cNvSpPr/>
            <p:nvPr/>
          </p:nvSpPr>
          <p:spPr bwMode="auto">
            <a:xfrm>
              <a:off x="5796216"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7"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4"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457" name="iṩľidè"/>
            <p:cNvSpPr/>
            <p:nvPr/>
          </p:nvSpPr>
          <p:spPr bwMode="auto">
            <a:xfrm>
              <a:off x="5964491" y="5729878"/>
              <a:ext cx="82550" cy="152400"/>
            </a:xfrm>
            <a:custGeom>
              <a:avLst/>
              <a:gdLst>
                <a:gd name="T0" fmla="*/ 22 w 45"/>
                <a:gd name="T1" fmla="*/ 3 h 83"/>
                <a:gd name="T2" fmla="*/ 13 w 45"/>
                <a:gd name="T3" fmla="*/ 14 h 83"/>
                <a:gd name="T4" fmla="*/ 13 w 45"/>
                <a:gd name="T5" fmla="*/ 2 h 83"/>
                <a:gd name="T6" fmla="*/ 0 w 45"/>
                <a:gd name="T7" fmla="*/ 2 h 83"/>
                <a:gd name="T8" fmla="*/ 0 w 45"/>
                <a:gd name="T9" fmla="*/ 83 h 83"/>
                <a:gd name="T10" fmla="*/ 14 w 45"/>
                <a:gd name="T11" fmla="*/ 83 h 83"/>
                <a:gd name="T12" fmla="*/ 14 w 45"/>
                <a:gd name="T13" fmla="*/ 41 h 83"/>
                <a:gd name="T14" fmla="*/ 17 w 45"/>
                <a:gd name="T15" fmla="*/ 25 h 83"/>
                <a:gd name="T16" fmla="*/ 22 w 45"/>
                <a:gd name="T17" fmla="*/ 17 h 83"/>
                <a:gd name="T18" fmla="*/ 30 w 45"/>
                <a:gd name="T19" fmla="*/ 14 h 83"/>
                <a:gd name="T20" fmla="*/ 40 w 45"/>
                <a:gd name="T21" fmla="*/ 17 h 83"/>
                <a:gd name="T22" fmla="*/ 45 w 45"/>
                <a:gd name="T23" fmla="*/ 5 h 83"/>
                <a:gd name="T24" fmla="*/ 30 w 45"/>
                <a:gd name="T25" fmla="*/ 0 h 83"/>
                <a:gd name="T26" fmla="*/ 22 w 45"/>
                <a:gd name="T27" fmla="*/ 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83">
                  <a:moveTo>
                    <a:pt x="22" y="3"/>
                  </a:moveTo>
                  <a:cubicBezTo>
                    <a:pt x="19" y="5"/>
                    <a:pt x="16" y="9"/>
                    <a:pt x="13" y="14"/>
                  </a:cubicBezTo>
                  <a:cubicBezTo>
                    <a:pt x="13" y="2"/>
                    <a:pt x="13" y="2"/>
                    <a:pt x="13" y="2"/>
                  </a:cubicBezTo>
                  <a:cubicBezTo>
                    <a:pt x="0" y="2"/>
                    <a:pt x="0" y="2"/>
                    <a:pt x="0" y="2"/>
                  </a:cubicBezTo>
                  <a:cubicBezTo>
                    <a:pt x="0" y="83"/>
                    <a:pt x="0" y="83"/>
                    <a:pt x="0" y="83"/>
                  </a:cubicBezTo>
                  <a:cubicBezTo>
                    <a:pt x="14" y="83"/>
                    <a:pt x="14" y="83"/>
                    <a:pt x="14" y="83"/>
                  </a:cubicBezTo>
                  <a:cubicBezTo>
                    <a:pt x="14" y="41"/>
                    <a:pt x="14" y="41"/>
                    <a:pt x="14" y="41"/>
                  </a:cubicBezTo>
                  <a:cubicBezTo>
                    <a:pt x="14" y="35"/>
                    <a:pt x="15" y="30"/>
                    <a:pt x="17" y="25"/>
                  </a:cubicBezTo>
                  <a:cubicBezTo>
                    <a:pt x="18" y="21"/>
                    <a:pt x="19" y="19"/>
                    <a:pt x="22" y="17"/>
                  </a:cubicBezTo>
                  <a:cubicBezTo>
                    <a:pt x="24" y="15"/>
                    <a:pt x="27" y="14"/>
                    <a:pt x="30" y="14"/>
                  </a:cubicBezTo>
                  <a:cubicBezTo>
                    <a:pt x="33" y="14"/>
                    <a:pt x="37" y="15"/>
                    <a:pt x="40" y="17"/>
                  </a:cubicBezTo>
                  <a:cubicBezTo>
                    <a:pt x="45" y="5"/>
                    <a:pt x="45" y="5"/>
                    <a:pt x="45" y="5"/>
                  </a:cubicBezTo>
                  <a:cubicBezTo>
                    <a:pt x="40" y="2"/>
                    <a:pt x="35" y="0"/>
                    <a:pt x="30" y="0"/>
                  </a:cubicBezTo>
                  <a:cubicBezTo>
                    <a:pt x="27" y="0"/>
                    <a:pt x="24" y="1"/>
                    <a:pt x="22" y="3"/>
                  </a:cubicBezTo>
                  <a:close/>
                </a:path>
              </a:pathLst>
            </a:custGeom>
            <a:grpFill/>
            <a:ln>
              <a:noFill/>
            </a:ln>
          </p:spPr>
          <p:txBody>
            <a:bodyPr anchor="ctr"/>
            <a:lstStyle/>
            <a:p>
              <a:pPr algn="ctr"/>
              <a:endParaRPr sz="1350"/>
            </a:p>
          </p:txBody>
        </p:sp>
        <p:sp>
          <p:nvSpPr>
            <p:cNvPr id="1049458" name="îṡļiḑe"/>
            <p:cNvSpPr/>
            <p:nvPr/>
          </p:nvSpPr>
          <p:spPr bwMode="auto">
            <a:xfrm>
              <a:off x="6050216" y="5729878"/>
              <a:ext cx="125413" cy="157163"/>
            </a:xfrm>
            <a:custGeom>
              <a:avLst/>
              <a:gdLst>
                <a:gd name="T0" fmla="*/ 55 w 68"/>
                <a:gd name="T1" fmla="*/ 40 h 85"/>
                <a:gd name="T2" fmla="*/ 35 w 68"/>
                <a:gd name="T3" fmla="*/ 34 h 85"/>
                <a:gd name="T4" fmla="*/ 23 w 68"/>
                <a:gd name="T5" fmla="*/ 31 h 85"/>
                <a:gd name="T6" fmla="*/ 18 w 68"/>
                <a:gd name="T7" fmla="*/ 27 h 85"/>
                <a:gd name="T8" fmla="*/ 16 w 68"/>
                <a:gd name="T9" fmla="*/ 22 h 85"/>
                <a:gd name="T10" fmla="*/ 20 w 68"/>
                <a:gd name="T11" fmla="*/ 15 h 85"/>
                <a:gd name="T12" fmla="*/ 34 w 68"/>
                <a:gd name="T13" fmla="*/ 12 h 85"/>
                <a:gd name="T14" fmla="*/ 46 w 68"/>
                <a:gd name="T15" fmla="*/ 15 h 85"/>
                <a:gd name="T16" fmla="*/ 51 w 68"/>
                <a:gd name="T17" fmla="*/ 25 h 85"/>
                <a:gd name="T18" fmla="*/ 65 w 68"/>
                <a:gd name="T19" fmla="*/ 23 h 85"/>
                <a:gd name="T20" fmla="*/ 60 w 68"/>
                <a:gd name="T21" fmla="*/ 10 h 85"/>
                <a:gd name="T22" fmla="*/ 49 w 68"/>
                <a:gd name="T23" fmla="*/ 3 h 85"/>
                <a:gd name="T24" fmla="*/ 33 w 68"/>
                <a:gd name="T25" fmla="*/ 0 h 85"/>
                <a:gd name="T26" fmla="*/ 21 w 68"/>
                <a:gd name="T27" fmla="*/ 2 h 85"/>
                <a:gd name="T28" fmla="*/ 12 w 68"/>
                <a:gd name="T29" fmla="*/ 6 h 85"/>
                <a:gd name="T30" fmla="*/ 5 w 68"/>
                <a:gd name="T31" fmla="*/ 14 h 85"/>
                <a:gd name="T32" fmla="*/ 3 w 68"/>
                <a:gd name="T33" fmla="*/ 24 h 85"/>
                <a:gd name="T34" fmla="*/ 6 w 68"/>
                <a:gd name="T35" fmla="*/ 35 h 85"/>
                <a:gd name="T36" fmla="*/ 15 w 68"/>
                <a:gd name="T37" fmla="*/ 42 h 85"/>
                <a:gd name="T38" fmla="*/ 36 w 68"/>
                <a:gd name="T39" fmla="*/ 49 h 85"/>
                <a:gd name="T40" fmla="*/ 50 w 68"/>
                <a:gd name="T41" fmla="*/ 54 h 85"/>
                <a:gd name="T42" fmla="*/ 54 w 68"/>
                <a:gd name="T43" fmla="*/ 61 h 85"/>
                <a:gd name="T44" fmla="*/ 49 w 68"/>
                <a:gd name="T45" fmla="*/ 70 h 85"/>
                <a:gd name="T46" fmla="*/ 35 w 68"/>
                <a:gd name="T47" fmla="*/ 74 h 85"/>
                <a:gd name="T48" fmla="*/ 20 w 68"/>
                <a:gd name="T49" fmla="*/ 69 h 85"/>
                <a:gd name="T50" fmla="*/ 14 w 68"/>
                <a:gd name="T51" fmla="*/ 57 h 85"/>
                <a:gd name="T52" fmla="*/ 0 w 68"/>
                <a:gd name="T53" fmla="*/ 59 h 85"/>
                <a:gd name="T54" fmla="*/ 11 w 68"/>
                <a:gd name="T55" fmla="*/ 79 h 85"/>
                <a:gd name="T56" fmla="*/ 35 w 68"/>
                <a:gd name="T57" fmla="*/ 85 h 85"/>
                <a:gd name="T58" fmla="*/ 52 w 68"/>
                <a:gd name="T59" fmla="*/ 82 h 85"/>
                <a:gd name="T60" fmla="*/ 64 w 68"/>
                <a:gd name="T61" fmla="*/ 72 h 85"/>
                <a:gd name="T62" fmla="*/ 68 w 68"/>
                <a:gd name="T63" fmla="*/ 59 h 85"/>
                <a:gd name="T64" fmla="*/ 65 w 68"/>
                <a:gd name="T65" fmla="*/ 48 h 85"/>
                <a:gd name="T66" fmla="*/ 55 w 68"/>
                <a:gd name="T67" fmla="*/ 40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8" h="85">
                  <a:moveTo>
                    <a:pt x="55" y="40"/>
                  </a:moveTo>
                  <a:cubicBezTo>
                    <a:pt x="52" y="39"/>
                    <a:pt x="45" y="37"/>
                    <a:pt x="35" y="34"/>
                  </a:cubicBezTo>
                  <a:cubicBezTo>
                    <a:pt x="28" y="32"/>
                    <a:pt x="24" y="31"/>
                    <a:pt x="23" y="31"/>
                  </a:cubicBezTo>
                  <a:cubicBezTo>
                    <a:pt x="20" y="30"/>
                    <a:pt x="19" y="28"/>
                    <a:pt x="18" y="27"/>
                  </a:cubicBezTo>
                  <a:cubicBezTo>
                    <a:pt x="16" y="25"/>
                    <a:pt x="16" y="24"/>
                    <a:pt x="16" y="22"/>
                  </a:cubicBezTo>
                  <a:cubicBezTo>
                    <a:pt x="16" y="19"/>
                    <a:pt x="17" y="17"/>
                    <a:pt x="20" y="15"/>
                  </a:cubicBezTo>
                  <a:cubicBezTo>
                    <a:pt x="23" y="13"/>
                    <a:pt x="27" y="12"/>
                    <a:pt x="34" y="12"/>
                  </a:cubicBezTo>
                  <a:cubicBezTo>
                    <a:pt x="39" y="12"/>
                    <a:pt x="43" y="13"/>
                    <a:pt x="46" y="15"/>
                  </a:cubicBezTo>
                  <a:cubicBezTo>
                    <a:pt x="49" y="17"/>
                    <a:pt x="51" y="21"/>
                    <a:pt x="51" y="25"/>
                  </a:cubicBezTo>
                  <a:cubicBezTo>
                    <a:pt x="65" y="23"/>
                    <a:pt x="65" y="23"/>
                    <a:pt x="65" y="23"/>
                  </a:cubicBezTo>
                  <a:cubicBezTo>
                    <a:pt x="64" y="18"/>
                    <a:pt x="62" y="14"/>
                    <a:pt x="60" y="10"/>
                  </a:cubicBezTo>
                  <a:cubicBezTo>
                    <a:pt x="58" y="7"/>
                    <a:pt x="54" y="5"/>
                    <a:pt x="49" y="3"/>
                  </a:cubicBezTo>
                  <a:cubicBezTo>
                    <a:pt x="44" y="1"/>
                    <a:pt x="39" y="0"/>
                    <a:pt x="33" y="0"/>
                  </a:cubicBezTo>
                  <a:cubicBezTo>
                    <a:pt x="28" y="0"/>
                    <a:pt x="24" y="1"/>
                    <a:pt x="21" y="2"/>
                  </a:cubicBezTo>
                  <a:cubicBezTo>
                    <a:pt x="17" y="3"/>
                    <a:pt x="14" y="4"/>
                    <a:pt x="12" y="6"/>
                  </a:cubicBezTo>
                  <a:cubicBezTo>
                    <a:pt x="9" y="8"/>
                    <a:pt x="7" y="10"/>
                    <a:pt x="5" y="14"/>
                  </a:cubicBezTo>
                  <a:cubicBezTo>
                    <a:pt x="3" y="17"/>
                    <a:pt x="3" y="20"/>
                    <a:pt x="3" y="24"/>
                  </a:cubicBezTo>
                  <a:cubicBezTo>
                    <a:pt x="3" y="28"/>
                    <a:pt x="4" y="31"/>
                    <a:pt x="6" y="35"/>
                  </a:cubicBezTo>
                  <a:cubicBezTo>
                    <a:pt x="8" y="38"/>
                    <a:pt x="11" y="40"/>
                    <a:pt x="15" y="42"/>
                  </a:cubicBezTo>
                  <a:cubicBezTo>
                    <a:pt x="18" y="44"/>
                    <a:pt x="25" y="46"/>
                    <a:pt x="36" y="49"/>
                  </a:cubicBezTo>
                  <a:cubicBezTo>
                    <a:pt x="43" y="51"/>
                    <a:pt x="48" y="52"/>
                    <a:pt x="50" y="54"/>
                  </a:cubicBezTo>
                  <a:cubicBezTo>
                    <a:pt x="52" y="55"/>
                    <a:pt x="54" y="58"/>
                    <a:pt x="54" y="61"/>
                  </a:cubicBezTo>
                  <a:cubicBezTo>
                    <a:pt x="54" y="64"/>
                    <a:pt x="52" y="67"/>
                    <a:pt x="49" y="70"/>
                  </a:cubicBezTo>
                  <a:cubicBezTo>
                    <a:pt x="46" y="73"/>
                    <a:pt x="41" y="74"/>
                    <a:pt x="35" y="74"/>
                  </a:cubicBezTo>
                  <a:cubicBezTo>
                    <a:pt x="29" y="74"/>
                    <a:pt x="24" y="72"/>
                    <a:pt x="20" y="69"/>
                  </a:cubicBezTo>
                  <a:cubicBezTo>
                    <a:pt x="17" y="67"/>
                    <a:pt x="15" y="62"/>
                    <a:pt x="14" y="57"/>
                  </a:cubicBezTo>
                  <a:cubicBezTo>
                    <a:pt x="0" y="59"/>
                    <a:pt x="0" y="59"/>
                    <a:pt x="0" y="59"/>
                  </a:cubicBezTo>
                  <a:cubicBezTo>
                    <a:pt x="2" y="68"/>
                    <a:pt x="5" y="74"/>
                    <a:pt x="11" y="79"/>
                  </a:cubicBezTo>
                  <a:cubicBezTo>
                    <a:pt x="16" y="83"/>
                    <a:pt x="24" y="85"/>
                    <a:pt x="35" y="85"/>
                  </a:cubicBezTo>
                  <a:cubicBezTo>
                    <a:pt x="41" y="85"/>
                    <a:pt x="47" y="84"/>
                    <a:pt x="52" y="82"/>
                  </a:cubicBezTo>
                  <a:cubicBezTo>
                    <a:pt x="57" y="80"/>
                    <a:pt x="61" y="76"/>
                    <a:pt x="64" y="72"/>
                  </a:cubicBezTo>
                  <a:cubicBezTo>
                    <a:pt x="66" y="68"/>
                    <a:pt x="68" y="64"/>
                    <a:pt x="68" y="59"/>
                  </a:cubicBezTo>
                  <a:cubicBezTo>
                    <a:pt x="68" y="55"/>
                    <a:pt x="67" y="51"/>
                    <a:pt x="65" y="48"/>
                  </a:cubicBezTo>
                  <a:cubicBezTo>
                    <a:pt x="62" y="45"/>
                    <a:pt x="59" y="42"/>
                    <a:pt x="55" y="40"/>
                  </a:cubicBezTo>
                  <a:close/>
                </a:path>
              </a:pathLst>
            </a:custGeom>
            <a:grpFill/>
            <a:ln>
              <a:noFill/>
            </a:ln>
          </p:spPr>
          <p:txBody>
            <a:bodyPr anchor="ctr"/>
            <a:lstStyle/>
            <a:p>
              <a:pPr algn="ctr"/>
              <a:endParaRPr sz="1350"/>
            </a:p>
          </p:txBody>
        </p:sp>
        <p:sp>
          <p:nvSpPr>
            <p:cNvPr id="1049459" name="ïśļíḓe"/>
            <p:cNvSpPr/>
            <p:nvPr/>
          </p:nvSpPr>
          <p:spPr bwMode="auto">
            <a:xfrm>
              <a:off x="6205791" y="5675903"/>
              <a:ext cx="25400" cy="30163"/>
            </a:xfrm>
            <a:prstGeom prst="rect">
              <a:avLst/>
            </a:prstGeom>
            <a:grpFill/>
            <a:ln>
              <a:noFill/>
            </a:ln>
          </p:spPr>
          <p:txBody>
            <a:bodyPr anchor="ctr"/>
            <a:lstStyle/>
            <a:p>
              <a:pPr algn="ctr"/>
              <a:endParaRPr sz="1350"/>
            </a:p>
          </p:txBody>
        </p:sp>
        <p:sp>
          <p:nvSpPr>
            <p:cNvPr id="1049460" name="îṡľîdè"/>
            <p:cNvSpPr/>
            <p:nvPr/>
          </p:nvSpPr>
          <p:spPr bwMode="auto">
            <a:xfrm>
              <a:off x="6205791" y="5733053"/>
              <a:ext cx="25400" cy="149225"/>
            </a:xfrm>
            <a:prstGeom prst="rect">
              <a:avLst/>
            </a:prstGeom>
            <a:grpFill/>
            <a:ln>
              <a:noFill/>
            </a:ln>
          </p:spPr>
          <p:txBody>
            <a:bodyPr anchor="ctr"/>
            <a:lstStyle/>
            <a:p>
              <a:pPr algn="ctr"/>
              <a:endParaRPr sz="1350"/>
            </a:p>
          </p:txBody>
        </p:sp>
        <p:sp>
          <p:nvSpPr>
            <p:cNvPr id="1049461" name="îś1iḋê"/>
            <p:cNvSpPr/>
            <p:nvPr/>
          </p:nvSpPr>
          <p:spPr bwMode="auto">
            <a:xfrm>
              <a:off x="6255003" y="5680665"/>
              <a:ext cx="74613" cy="203200"/>
            </a:xfrm>
            <a:custGeom>
              <a:avLst/>
              <a:gdLst>
                <a:gd name="T0" fmla="*/ 32 w 40"/>
                <a:gd name="T1" fmla="*/ 98 h 110"/>
                <a:gd name="T2" fmla="*/ 27 w 40"/>
                <a:gd name="T3" fmla="*/ 97 h 110"/>
                <a:gd name="T4" fmla="*/ 25 w 40"/>
                <a:gd name="T5" fmla="*/ 94 h 110"/>
                <a:gd name="T6" fmla="*/ 24 w 40"/>
                <a:gd name="T7" fmla="*/ 86 h 110"/>
                <a:gd name="T8" fmla="*/ 24 w 40"/>
                <a:gd name="T9" fmla="*/ 39 h 110"/>
                <a:gd name="T10" fmla="*/ 38 w 40"/>
                <a:gd name="T11" fmla="*/ 39 h 110"/>
                <a:gd name="T12" fmla="*/ 38 w 40"/>
                <a:gd name="T13" fmla="*/ 28 h 110"/>
                <a:gd name="T14" fmla="*/ 24 w 40"/>
                <a:gd name="T15" fmla="*/ 28 h 110"/>
                <a:gd name="T16" fmla="*/ 24 w 40"/>
                <a:gd name="T17" fmla="*/ 0 h 110"/>
                <a:gd name="T18" fmla="*/ 11 w 40"/>
                <a:gd name="T19" fmla="*/ 8 h 110"/>
                <a:gd name="T20" fmla="*/ 11 w 40"/>
                <a:gd name="T21" fmla="*/ 28 h 110"/>
                <a:gd name="T22" fmla="*/ 0 w 40"/>
                <a:gd name="T23" fmla="*/ 28 h 110"/>
                <a:gd name="T24" fmla="*/ 0 w 40"/>
                <a:gd name="T25" fmla="*/ 39 h 110"/>
                <a:gd name="T26" fmla="*/ 11 w 40"/>
                <a:gd name="T27" fmla="*/ 39 h 110"/>
                <a:gd name="T28" fmla="*/ 11 w 40"/>
                <a:gd name="T29" fmla="*/ 86 h 110"/>
                <a:gd name="T30" fmla="*/ 12 w 40"/>
                <a:gd name="T31" fmla="*/ 102 h 110"/>
                <a:gd name="T32" fmla="*/ 18 w 40"/>
                <a:gd name="T33" fmla="*/ 108 h 110"/>
                <a:gd name="T34" fmla="*/ 30 w 40"/>
                <a:gd name="T35" fmla="*/ 110 h 110"/>
                <a:gd name="T36" fmla="*/ 40 w 40"/>
                <a:gd name="T37" fmla="*/ 109 h 110"/>
                <a:gd name="T38" fmla="*/ 38 w 40"/>
                <a:gd name="T39" fmla="*/ 97 h 110"/>
                <a:gd name="T40" fmla="*/ 32 w 40"/>
                <a:gd name="T41" fmla="*/ 98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0" h="110">
                  <a:moveTo>
                    <a:pt x="32" y="98"/>
                  </a:moveTo>
                  <a:cubicBezTo>
                    <a:pt x="30" y="98"/>
                    <a:pt x="28" y="97"/>
                    <a:pt x="27" y="97"/>
                  </a:cubicBezTo>
                  <a:cubicBezTo>
                    <a:pt x="26" y="96"/>
                    <a:pt x="25" y="95"/>
                    <a:pt x="25" y="94"/>
                  </a:cubicBezTo>
                  <a:cubicBezTo>
                    <a:pt x="24" y="93"/>
                    <a:pt x="24" y="90"/>
                    <a:pt x="24" y="86"/>
                  </a:cubicBezTo>
                  <a:cubicBezTo>
                    <a:pt x="24" y="39"/>
                    <a:pt x="24" y="39"/>
                    <a:pt x="24" y="39"/>
                  </a:cubicBezTo>
                  <a:cubicBezTo>
                    <a:pt x="38" y="39"/>
                    <a:pt x="38" y="39"/>
                    <a:pt x="38" y="39"/>
                  </a:cubicBezTo>
                  <a:cubicBezTo>
                    <a:pt x="38" y="28"/>
                    <a:pt x="38" y="28"/>
                    <a:pt x="38" y="28"/>
                  </a:cubicBezTo>
                  <a:cubicBezTo>
                    <a:pt x="24" y="28"/>
                    <a:pt x="24" y="28"/>
                    <a:pt x="24" y="28"/>
                  </a:cubicBezTo>
                  <a:cubicBezTo>
                    <a:pt x="24" y="0"/>
                    <a:pt x="24" y="0"/>
                    <a:pt x="24" y="0"/>
                  </a:cubicBezTo>
                  <a:cubicBezTo>
                    <a:pt x="11" y="8"/>
                    <a:pt x="11" y="8"/>
                    <a:pt x="11" y="8"/>
                  </a:cubicBezTo>
                  <a:cubicBezTo>
                    <a:pt x="11" y="28"/>
                    <a:pt x="11" y="28"/>
                    <a:pt x="11" y="28"/>
                  </a:cubicBezTo>
                  <a:cubicBezTo>
                    <a:pt x="0" y="28"/>
                    <a:pt x="0" y="28"/>
                    <a:pt x="0" y="28"/>
                  </a:cubicBezTo>
                  <a:cubicBezTo>
                    <a:pt x="0" y="39"/>
                    <a:pt x="0" y="39"/>
                    <a:pt x="0" y="39"/>
                  </a:cubicBezTo>
                  <a:cubicBezTo>
                    <a:pt x="11" y="39"/>
                    <a:pt x="11" y="39"/>
                    <a:pt x="11" y="39"/>
                  </a:cubicBezTo>
                  <a:cubicBezTo>
                    <a:pt x="11" y="86"/>
                    <a:pt x="11" y="86"/>
                    <a:pt x="11" y="86"/>
                  </a:cubicBezTo>
                  <a:cubicBezTo>
                    <a:pt x="11" y="94"/>
                    <a:pt x="11" y="99"/>
                    <a:pt x="12" y="102"/>
                  </a:cubicBezTo>
                  <a:cubicBezTo>
                    <a:pt x="13" y="104"/>
                    <a:pt x="15" y="106"/>
                    <a:pt x="18" y="108"/>
                  </a:cubicBezTo>
                  <a:cubicBezTo>
                    <a:pt x="21" y="110"/>
                    <a:pt x="25" y="110"/>
                    <a:pt x="30" y="110"/>
                  </a:cubicBezTo>
                  <a:cubicBezTo>
                    <a:pt x="33" y="110"/>
                    <a:pt x="36" y="110"/>
                    <a:pt x="40" y="109"/>
                  </a:cubicBezTo>
                  <a:cubicBezTo>
                    <a:pt x="38" y="97"/>
                    <a:pt x="38" y="97"/>
                    <a:pt x="38" y="97"/>
                  </a:cubicBezTo>
                  <a:cubicBezTo>
                    <a:pt x="36" y="97"/>
                    <a:pt x="34" y="98"/>
                    <a:pt x="32" y="98"/>
                  </a:cubicBezTo>
                  <a:close/>
                </a:path>
              </a:pathLst>
            </a:custGeom>
            <a:grpFill/>
            <a:ln>
              <a:noFill/>
            </a:ln>
          </p:spPr>
          <p:txBody>
            <a:bodyPr anchor="ctr"/>
            <a:lstStyle/>
            <a:p>
              <a:pPr algn="ctr"/>
              <a:endParaRPr sz="1350"/>
            </a:p>
          </p:txBody>
        </p:sp>
        <p:sp>
          <p:nvSpPr>
            <p:cNvPr id="1049462" name="išľîḋê"/>
            <p:cNvSpPr/>
            <p:nvPr/>
          </p:nvSpPr>
          <p:spPr bwMode="auto">
            <a:xfrm>
              <a:off x="6335966" y="5733053"/>
              <a:ext cx="136525" cy="211138"/>
            </a:xfrm>
            <a:custGeom>
              <a:avLst/>
              <a:gdLst>
                <a:gd name="T0" fmla="*/ 43 w 74"/>
                <a:gd name="T1" fmla="*/ 47 h 114"/>
                <a:gd name="T2" fmla="*/ 37 w 74"/>
                <a:gd name="T3" fmla="*/ 66 h 114"/>
                <a:gd name="T4" fmla="*/ 32 w 74"/>
                <a:gd name="T5" fmla="*/ 47 h 114"/>
                <a:gd name="T6" fmla="*/ 15 w 74"/>
                <a:gd name="T7" fmla="*/ 0 h 114"/>
                <a:gd name="T8" fmla="*/ 0 w 74"/>
                <a:gd name="T9" fmla="*/ 0 h 114"/>
                <a:gd name="T10" fmla="*/ 31 w 74"/>
                <a:gd name="T11" fmla="*/ 81 h 114"/>
                <a:gd name="T12" fmla="*/ 29 w 74"/>
                <a:gd name="T13" fmla="*/ 85 h 114"/>
                <a:gd name="T14" fmla="*/ 25 w 74"/>
                <a:gd name="T15" fmla="*/ 95 h 114"/>
                <a:gd name="T16" fmla="*/ 21 w 74"/>
                <a:gd name="T17" fmla="*/ 99 h 114"/>
                <a:gd name="T18" fmla="*/ 13 w 74"/>
                <a:gd name="T19" fmla="*/ 101 h 114"/>
                <a:gd name="T20" fmla="*/ 5 w 74"/>
                <a:gd name="T21" fmla="*/ 100 h 114"/>
                <a:gd name="T22" fmla="*/ 7 w 74"/>
                <a:gd name="T23" fmla="*/ 113 h 114"/>
                <a:gd name="T24" fmla="*/ 16 w 74"/>
                <a:gd name="T25" fmla="*/ 114 h 114"/>
                <a:gd name="T26" fmla="*/ 27 w 74"/>
                <a:gd name="T27" fmla="*/ 111 h 114"/>
                <a:gd name="T28" fmla="*/ 36 w 74"/>
                <a:gd name="T29" fmla="*/ 101 h 114"/>
                <a:gd name="T30" fmla="*/ 43 w 74"/>
                <a:gd name="T31" fmla="*/ 83 h 114"/>
                <a:gd name="T32" fmla="*/ 74 w 74"/>
                <a:gd name="T33" fmla="*/ 0 h 114"/>
                <a:gd name="T34" fmla="*/ 60 w 74"/>
                <a:gd name="T35" fmla="*/ 0 h 114"/>
                <a:gd name="T36" fmla="*/ 43 w 74"/>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4" h="114">
                  <a:moveTo>
                    <a:pt x="43" y="47"/>
                  </a:moveTo>
                  <a:cubicBezTo>
                    <a:pt x="41" y="53"/>
                    <a:pt x="39" y="60"/>
                    <a:pt x="37"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29" y="85"/>
                  </a:cubicBezTo>
                  <a:cubicBezTo>
                    <a:pt x="27" y="90"/>
                    <a:pt x="26" y="94"/>
                    <a:pt x="25" y="95"/>
                  </a:cubicBezTo>
                  <a:cubicBezTo>
                    <a:pt x="24" y="97"/>
                    <a:pt x="22" y="98"/>
                    <a:pt x="21" y="99"/>
                  </a:cubicBezTo>
                  <a:cubicBezTo>
                    <a:pt x="19" y="100"/>
                    <a:pt x="16" y="101"/>
                    <a:pt x="13" y="101"/>
                  </a:cubicBezTo>
                  <a:cubicBezTo>
                    <a:pt x="11" y="101"/>
                    <a:pt x="8" y="101"/>
                    <a:pt x="5" y="100"/>
                  </a:cubicBezTo>
                  <a:cubicBezTo>
                    <a:pt x="7" y="113"/>
                    <a:pt x="7" y="113"/>
                    <a:pt x="7" y="113"/>
                  </a:cubicBezTo>
                  <a:cubicBezTo>
                    <a:pt x="10" y="114"/>
                    <a:pt x="13" y="114"/>
                    <a:pt x="16" y="114"/>
                  </a:cubicBezTo>
                  <a:cubicBezTo>
                    <a:pt x="20" y="114"/>
                    <a:pt x="24" y="113"/>
                    <a:pt x="27" y="111"/>
                  </a:cubicBezTo>
                  <a:cubicBezTo>
                    <a:pt x="30" y="109"/>
                    <a:pt x="33" y="106"/>
                    <a:pt x="36" y="101"/>
                  </a:cubicBezTo>
                  <a:cubicBezTo>
                    <a:pt x="37" y="98"/>
                    <a:pt x="40" y="92"/>
                    <a:pt x="43" y="83"/>
                  </a:cubicBezTo>
                  <a:cubicBezTo>
                    <a:pt x="74" y="0"/>
                    <a:pt x="74" y="0"/>
                    <a:pt x="74" y="0"/>
                  </a:cubicBezTo>
                  <a:cubicBezTo>
                    <a:pt x="60" y="0"/>
                    <a:pt x="60" y="0"/>
                    <a:pt x="60" y="0"/>
                  </a:cubicBezTo>
                  <a:lnTo>
                    <a:pt x="43" y="47"/>
                  </a:lnTo>
                  <a:close/>
                </a:path>
              </a:pathLst>
            </a:custGeom>
            <a:grpFill/>
            <a:ln>
              <a:noFill/>
            </a:ln>
          </p:spPr>
          <p:txBody>
            <a:bodyPr anchor="ctr"/>
            <a:lstStyle/>
            <a:p>
              <a:pPr algn="ctr"/>
              <a:endParaRPr sz="1350"/>
            </a:p>
          </p:txBody>
        </p:sp>
        <p:sp>
          <p:nvSpPr>
            <p:cNvPr id="1049463" name="íSḷiḑè"/>
            <p:cNvSpPr/>
            <p:nvPr/>
          </p:nvSpPr>
          <p:spPr bwMode="auto">
            <a:xfrm>
              <a:off x="6564566"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464" name="ïṣľïḑe"/>
            <p:cNvSpPr/>
            <p:nvPr/>
          </p:nvSpPr>
          <p:spPr bwMode="auto">
            <a:xfrm>
              <a:off x="6720141" y="5672728"/>
              <a:ext cx="85725" cy="209550"/>
            </a:xfrm>
            <a:custGeom>
              <a:avLst/>
              <a:gdLst>
                <a:gd name="T0" fmla="*/ 20 w 47"/>
                <a:gd name="T1" fmla="*/ 4 h 114"/>
                <a:gd name="T2" fmla="*/ 13 w 47"/>
                <a:gd name="T3" fmla="*/ 12 h 114"/>
                <a:gd name="T4" fmla="*/ 12 w 47"/>
                <a:gd name="T5" fmla="*/ 24 h 114"/>
                <a:gd name="T6" fmla="*/ 12 w 47"/>
                <a:gd name="T7" fmla="*/ 33 h 114"/>
                <a:gd name="T8" fmla="*/ 0 w 47"/>
                <a:gd name="T9" fmla="*/ 33 h 114"/>
                <a:gd name="T10" fmla="*/ 0 w 47"/>
                <a:gd name="T11" fmla="*/ 44 h 114"/>
                <a:gd name="T12" fmla="*/ 12 w 47"/>
                <a:gd name="T13" fmla="*/ 44 h 114"/>
                <a:gd name="T14" fmla="*/ 12 w 47"/>
                <a:gd name="T15" fmla="*/ 114 h 114"/>
                <a:gd name="T16" fmla="*/ 26 w 47"/>
                <a:gd name="T17" fmla="*/ 114 h 114"/>
                <a:gd name="T18" fmla="*/ 26 w 47"/>
                <a:gd name="T19" fmla="*/ 44 h 114"/>
                <a:gd name="T20" fmla="*/ 41 w 47"/>
                <a:gd name="T21" fmla="*/ 44 h 114"/>
                <a:gd name="T22" fmla="*/ 41 w 47"/>
                <a:gd name="T23" fmla="*/ 33 h 114"/>
                <a:gd name="T24" fmla="*/ 26 w 47"/>
                <a:gd name="T25" fmla="*/ 33 h 114"/>
                <a:gd name="T26" fmla="*/ 26 w 47"/>
                <a:gd name="T27" fmla="*/ 26 h 114"/>
                <a:gd name="T28" fmla="*/ 28 w 47"/>
                <a:gd name="T29" fmla="*/ 16 h 114"/>
                <a:gd name="T30" fmla="*/ 37 w 47"/>
                <a:gd name="T31" fmla="*/ 13 h 114"/>
                <a:gd name="T32" fmla="*/ 45 w 47"/>
                <a:gd name="T33" fmla="*/ 14 h 114"/>
                <a:gd name="T34" fmla="*/ 47 w 47"/>
                <a:gd name="T35" fmla="*/ 2 h 114"/>
                <a:gd name="T36" fmla="*/ 34 w 47"/>
                <a:gd name="T37" fmla="*/ 0 h 114"/>
                <a:gd name="T38" fmla="*/ 20 w 47"/>
                <a:gd name="T39" fmla="*/ 4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7" h="114">
                  <a:moveTo>
                    <a:pt x="20" y="4"/>
                  </a:moveTo>
                  <a:cubicBezTo>
                    <a:pt x="17" y="6"/>
                    <a:pt x="15" y="9"/>
                    <a:pt x="13" y="12"/>
                  </a:cubicBezTo>
                  <a:cubicBezTo>
                    <a:pt x="12" y="15"/>
                    <a:pt x="12" y="19"/>
                    <a:pt x="12" y="24"/>
                  </a:cubicBezTo>
                  <a:cubicBezTo>
                    <a:pt x="12" y="33"/>
                    <a:pt x="12" y="33"/>
                    <a:pt x="12" y="33"/>
                  </a:cubicBezTo>
                  <a:cubicBezTo>
                    <a:pt x="0" y="33"/>
                    <a:pt x="0" y="33"/>
                    <a:pt x="0" y="33"/>
                  </a:cubicBezTo>
                  <a:cubicBezTo>
                    <a:pt x="0" y="44"/>
                    <a:pt x="0" y="44"/>
                    <a:pt x="0" y="44"/>
                  </a:cubicBezTo>
                  <a:cubicBezTo>
                    <a:pt x="12" y="44"/>
                    <a:pt x="12" y="44"/>
                    <a:pt x="12" y="44"/>
                  </a:cubicBezTo>
                  <a:cubicBezTo>
                    <a:pt x="12" y="114"/>
                    <a:pt x="12" y="114"/>
                    <a:pt x="12" y="114"/>
                  </a:cubicBezTo>
                  <a:cubicBezTo>
                    <a:pt x="26" y="114"/>
                    <a:pt x="26" y="114"/>
                    <a:pt x="26" y="114"/>
                  </a:cubicBezTo>
                  <a:cubicBezTo>
                    <a:pt x="26" y="44"/>
                    <a:pt x="26" y="44"/>
                    <a:pt x="26" y="44"/>
                  </a:cubicBezTo>
                  <a:cubicBezTo>
                    <a:pt x="41" y="44"/>
                    <a:pt x="41" y="44"/>
                    <a:pt x="41" y="44"/>
                  </a:cubicBezTo>
                  <a:cubicBezTo>
                    <a:pt x="41" y="33"/>
                    <a:pt x="41" y="33"/>
                    <a:pt x="41" y="33"/>
                  </a:cubicBezTo>
                  <a:cubicBezTo>
                    <a:pt x="26" y="33"/>
                    <a:pt x="26" y="33"/>
                    <a:pt x="26" y="33"/>
                  </a:cubicBezTo>
                  <a:cubicBezTo>
                    <a:pt x="26" y="26"/>
                    <a:pt x="26" y="26"/>
                    <a:pt x="26" y="26"/>
                  </a:cubicBezTo>
                  <a:cubicBezTo>
                    <a:pt x="26" y="21"/>
                    <a:pt x="27" y="17"/>
                    <a:pt x="28" y="16"/>
                  </a:cubicBezTo>
                  <a:cubicBezTo>
                    <a:pt x="30" y="14"/>
                    <a:pt x="33" y="13"/>
                    <a:pt x="37" y="13"/>
                  </a:cubicBezTo>
                  <a:cubicBezTo>
                    <a:pt x="40" y="13"/>
                    <a:pt x="42" y="13"/>
                    <a:pt x="45" y="14"/>
                  </a:cubicBezTo>
                  <a:cubicBezTo>
                    <a:pt x="47" y="2"/>
                    <a:pt x="47" y="2"/>
                    <a:pt x="47" y="2"/>
                  </a:cubicBezTo>
                  <a:cubicBezTo>
                    <a:pt x="43" y="1"/>
                    <a:pt x="38" y="0"/>
                    <a:pt x="34" y="0"/>
                  </a:cubicBezTo>
                  <a:cubicBezTo>
                    <a:pt x="28" y="0"/>
                    <a:pt x="24" y="1"/>
                    <a:pt x="20" y="4"/>
                  </a:cubicBezTo>
                  <a:close/>
                </a:path>
              </a:pathLst>
            </a:custGeom>
            <a:grpFill/>
            <a:ln>
              <a:noFill/>
            </a:ln>
          </p:spPr>
          <p:txBody>
            <a:bodyPr anchor="ctr"/>
            <a:lstStyle/>
            <a:p>
              <a:pPr algn="ctr"/>
              <a:endParaRPr sz="1350"/>
            </a:p>
          </p:txBody>
        </p:sp>
        <p:sp>
          <p:nvSpPr>
            <p:cNvPr id="1049465" name="ïš1îḍè"/>
            <p:cNvSpPr/>
            <p:nvPr/>
          </p:nvSpPr>
          <p:spPr bwMode="auto">
            <a:xfrm>
              <a:off x="6890003" y="5672728"/>
              <a:ext cx="165100" cy="214313"/>
            </a:xfrm>
            <a:custGeom>
              <a:avLst/>
              <a:gdLst>
                <a:gd name="T0" fmla="*/ 71 w 90"/>
                <a:gd name="T1" fmla="*/ 55 h 116"/>
                <a:gd name="T2" fmla="*/ 46 w 90"/>
                <a:gd name="T3" fmla="*/ 48 h 116"/>
                <a:gd name="T4" fmla="*/ 23 w 90"/>
                <a:gd name="T5" fmla="*/ 40 h 116"/>
                <a:gd name="T6" fmla="*/ 19 w 90"/>
                <a:gd name="T7" fmla="*/ 30 h 116"/>
                <a:gd name="T8" fmla="*/ 25 w 90"/>
                <a:gd name="T9" fmla="*/ 18 h 116"/>
                <a:gd name="T10" fmla="*/ 45 w 90"/>
                <a:gd name="T11" fmla="*/ 13 h 116"/>
                <a:gd name="T12" fmla="*/ 64 w 90"/>
                <a:gd name="T13" fmla="*/ 19 h 116"/>
                <a:gd name="T14" fmla="*/ 72 w 90"/>
                <a:gd name="T15" fmla="*/ 35 h 116"/>
                <a:gd name="T16" fmla="*/ 86 w 90"/>
                <a:gd name="T17" fmla="*/ 34 h 116"/>
                <a:gd name="T18" fmla="*/ 81 w 90"/>
                <a:gd name="T19" fmla="*/ 16 h 116"/>
                <a:gd name="T20" fmla="*/ 66 w 90"/>
                <a:gd name="T21" fmla="*/ 4 h 116"/>
                <a:gd name="T22" fmla="*/ 44 w 90"/>
                <a:gd name="T23" fmla="*/ 0 h 116"/>
                <a:gd name="T24" fmla="*/ 24 w 90"/>
                <a:gd name="T25" fmla="*/ 4 h 116"/>
                <a:gd name="T26" fmla="*/ 10 w 90"/>
                <a:gd name="T27" fmla="*/ 15 h 116"/>
                <a:gd name="T28" fmla="*/ 5 w 90"/>
                <a:gd name="T29" fmla="*/ 31 h 116"/>
                <a:gd name="T30" fmla="*/ 9 w 90"/>
                <a:gd name="T31" fmla="*/ 45 h 116"/>
                <a:gd name="T32" fmla="*/ 21 w 90"/>
                <a:gd name="T33" fmla="*/ 56 h 116"/>
                <a:gd name="T34" fmla="*/ 42 w 90"/>
                <a:gd name="T35" fmla="*/ 63 h 116"/>
                <a:gd name="T36" fmla="*/ 62 w 90"/>
                <a:gd name="T37" fmla="*/ 68 h 116"/>
                <a:gd name="T38" fmla="*/ 72 w 90"/>
                <a:gd name="T39" fmla="*/ 75 h 116"/>
                <a:gd name="T40" fmla="*/ 75 w 90"/>
                <a:gd name="T41" fmla="*/ 84 h 116"/>
                <a:gd name="T42" fmla="*/ 72 w 90"/>
                <a:gd name="T43" fmla="*/ 93 h 116"/>
                <a:gd name="T44" fmla="*/ 63 w 90"/>
                <a:gd name="T45" fmla="*/ 100 h 116"/>
                <a:gd name="T46" fmla="*/ 48 w 90"/>
                <a:gd name="T47" fmla="*/ 103 h 116"/>
                <a:gd name="T48" fmla="*/ 30 w 90"/>
                <a:gd name="T49" fmla="*/ 100 h 116"/>
                <a:gd name="T50" fmla="*/ 19 w 90"/>
                <a:gd name="T51" fmla="*/ 91 h 116"/>
                <a:gd name="T52" fmla="*/ 14 w 90"/>
                <a:gd name="T53" fmla="*/ 77 h 116"/>
                <a:gd name="T54" fmla="*/ 0 w 90"/>
                <a:gd name="T55" fmla="*/ 78 h 116"/>
                <a:gd name="T56" fmla="*/ 7 w 90"/>
                <a:gd name="T57" fmla="*/ 98 h 116"/>
                <a:gd name="T58" fmla="*/ 23 w 90"/>
                <a:gd name="T59" fmla="*/ 112 h 116"/>
                <a:gd name="T60" fmla="*/ 48 w 90"/>
                <a:gd name="T61" fmla="*/ 116 h 116"/>
                <a:gd name="T62" fmla="*/ 70 w 90"/>
                <a:gd name="T63" fmla="*/ 112 h 116"/>
                <a:gd name="T64" fmla="*/ 85 w 90"/>
                <a:gd name="T65" fmla="*/ 100 h 116"/>
                <a:gd name="T66" fmla="*/ 90 w 90"/>
                <a:gd name="T67" fmla="*/ 83 h 116"/>
                <a:gd name="T68" fmla="*/ 85 w 90"/>
                <a:gd name="T69" fmla="*/ 67 h 116"/>
                <a:gd name="T70" fmla="*/ 71 w 90"/>
                <a:gd name="T71" fmla="*/ 5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90" h="116">
                  <a:moveTo>
                    <a:pt x="71" y="55"/>
                  </a:moveTo>
                  <a:cubicBezTo>
                    <a:pt x="66" y="53"/>
                    <a:pt x="58" y="51"/>
                    <a:pt x="46" y="48"/>
                  </a:cubicBezTo>
                  <a:cubicBezTo>
                    <a:pt x="34" y="45"/>
                    <a:pt x="26" y="43"/>
                    <a:pt x="23" y="40"/>
                  </a:cubicBezTo>
                  <a:cubicBezTo>
                    <a:pt x="21" y="38"/>
                    <a:pt x="19" y="34"/>
                    <a:pt x="19" y="30"/>
                  </a:cubicBezTo>
                  <a:cubicBezTo>
                    <a:pt x="19" y="26"/>
                    <a:pt x="21" y="22"/>
                    <a:pt x="25" y="18"/>
                  </a:cubicBezTo>
                  <a:cubicBezTo>
                    <a:pt x="29" y="15"/>
                    <a:pt x="36" y="13"/>
                    <a:pt x="45" y="13"/>
                  </a:cubicBezTo>
                  <a:cubicBezTo>
                    <a:pt x="53" y="13"/>
                    <a:pt x="60" y="15"/>
                    <a:pt x="64" y="19"/>
                  </a:cubicBezTo>
                  <a:cubicBezTo>
                    <a:pt x="69" y="22"/>
                    <a:pt x="71" y="28"/>
                    <a:pt x="72" y="35"/>
                  </a:cubicBezTo>
                  <a:cubicBezTo>
                    <a:pt x="86" y="34"/>
                    <a:pt x="86" y="34"/>
                    <a:pt x="86" y="34"/>
                  </a:cubicBezTo>
                  <a:cubicBezTo>
                    <a:pt x="86" y="27"/>
                    <a:pt x="84" y="21"/>
                    <a:pt x="81" y="16"/>
                  </a:cubicBezTo>
                  <a:cubicBezTo>
                    <a:pt x="77" y="11"/>
                    <a:pt x="73" y="7"/>
                    <a:pt x="66" y="4"/>
                  </a:cubicBezTo>
                  <a:cubicBezTo>
                    <a:pt x="60" y="2"/>
                    <a:pt x="53" y="0"/>
                    <a:pt x="44" y="0"/>
                  </a:cubicBezTo>
                  <a:cubicBezTo>
                    <a:pt x="37" y="0"/>
                    <a:pt x="30" y="1"/>
                    <a:pt x="24" y="4"/>
                  </a:cubicBezTo>
                  <a:cubicBezTo>
                    <a:pt x="17" y="7"/>
                    <a:pt x="13" y="10"/>
                    <a:pt x="10" y="15"/>
                  </a:cubicBezTo>
                  <a:cubicBezTo>
                    <a:pt x="6" y="20"/>
                    <a:pt x="5" y="25"/>
                    <a:pt x="5" y="31"/>
                  </a:cubicBezTo>
                  <a:cubicBezTo>
                    <a:pt x="5" y="36"/>
                    <a:pt x="6" y="41"/>
                    <a:pt x="9" y="45"/>
                  </a:cubicBezTo>
                  <a:cubicBezTo>
                    <a:pt x="11" y="49"/>
                    <a:pt x="15" y="53"/>
                    <a:pt x="21" y="56"/>
                  </a:cubicBezTo>
                  <a:cubicBezTo>
                    <a:pt x="25" y="58"/>
                    <a:pt x="32" y="60"/>
                    <a:pt x="42" y="63"/>
                  </a:cubicBezTo>
                  <a:cubicBezTo>
                    <a:pt x="53" y="65"/>
                    <a:pt x="59" y="67"/>
                    <a:pt x="62" y="68"/>
                  </a:cubicBezTo>
                  <a:cubicBezTo>
                    <a:pt x="67" y="70"/>
                    <a:pt x="70" y="72"/>
                    <a:pt x="72" y="75"/>
                  </a:cubicBezTo>
                  <a:cubicBezTo>
                    <a:pt x="74" y="77"/>
                    <a:pt x="75" y="80"/>
                    <a:pt x="75" y="84"/>
                  </a:cubicBezTo>
                  <a:cubicBezTo>
                    <a:pt x="75" y="87"/>
                    <a:pt x="74" y="91"/>
                    <a:pt x="72" y="93"/>
                  </a:cubicBezTo>
                  <a:cubicBezTo>
                    <a:pt x="70" y="96"/>
                    <a:pt x="67" y="99"/>
                    <a:pt x="63" y="100"/>
                  </a:cubicBezTo>
                  <a:cubicBezTo>
                    <a:pt x="58" y="102"/>
                    <a:pt x="53" y="103"/>
                    <a:pt x="48" y="103"/>
                  </a:cubicBezTo>
                  <a:cubicBezTo>
                    <a:pt x="41" y="103"/>
                    <a:pt x="35" y="102"/>
                    <a:pt x="30" y="100"/>
                  </a:cubicBezTo>
                  <a:cubicBezTo>
                    <a:pt x="25" y="97"/>
                    <a:pt x="22" y="94"/>
                    <a:pt x="19" y="91"/>
                  </a:cubicBezTo>
                  <a:cubicBezTo>
                    <a:pt x="17" y="87"/>
                    <a:pt x="15" y="83"/>
                    <a:pt x="14" y="77"/>
                  </a:cubicBezTo>
                  <a:cubicBezTo>
                    <a:pt x="0" y="78"/>
                    <a:pt x="0" y="78"/>
                    <a:pt x="0" y="78"/>
                  </a:cubicBezTo>
                  <a:cubicBezTo>
                    <a:pt x="1" y="86"/>
                    <a:pt x="3" y="93"/>
                    <a:pt x="7" y="98"/>
                  </a:cubicBezTo>
                  <a:cubicBezTo>
                    <a:pt x="11" y="104"/>
                    <a:pt x="16" y="109"/>
                    <a:pt x="23" y="112"/>
                  </a:cubicBezTo>
                  <a:cubicBezTo>
                    <a:pt x="30" y="115"/>
                    <a:pt x="38" y="116"/>
                    <a:pt x="48" y="116"/>
                  </a:cubicBezTo>
                  <a:cubicBezTo>
                    <a:pt x="56" y="116"/>
                    <a:pt x="64" y="115"/>
                    <a:pt x="70" y="112"/>
                  </a:cubicBezTo>
                  <a:cubicBezTo>
                    <a:pt x="76" y="109"/>
                    <a:pt x="81" y="105"/>
                    <a:pt x="85" y="100"/>
                  </a:cubicBezTo>
                  <a:cubicBezTo>
                    <a:pt x="88" y="94"/>
                    <a:pt x="90" y="89"/>
                    <a:pt x="90" y="83"/>
                  </a:cubicBezTo>
                  <a:cubicBezTo>
                    <a:pt x="90" y="77"/>
                    <a:pt x="88" y="71"/>
                    <a:pt x="85" y="67"/>
                  </a:cubicBezTo>
                  <a:cubicBezTo>
                    <a:pt x="82" y="62"/>
                    <a:pt x="77" y="58"/>
                    <a:pt x="71" y="55"/>
                  </a:cubicBezTo>
                  <a:close/>
                </a:path>
              </a:pathLst>
            </a:custGeom>
            <a:grpFill/>
            <a:ln>
              <a:noFill/>
            </a:ln>
          </p:spPr>
          <p:txBody>
            <a:bodyPr anchor="ctr"/>
            <a:lstStyle/>
            <a:p>
              <a:pPr algn="ctr"/>
              <a:endParaRPr sz="1350"/>
            </a:p>
          </p:txBody>
        </p:sp>
        <p:sp>
          <p:nvSpPr>
            <p:cNvPr id="1049466" name="iṥľïḍê"/>
            <p:cNvSpPr/>
            <p:nvPr/>
          </p:nvSpPr>
          <p:spPr bwMode="auto">
            <a:xfrm>
              <a:off x="7080503" y="5729878"/>
              <a:ext cx="131763" cy="157163"/>
            </a:xfrm>
            <a:custGeom>
              <a:avLst/>
              <a:gdLst>
                <a:gd name="T0" fmla="*/ 50 w 71"/>
                <a:gd name="T1" fmla="*/ 69 h 85"/>
                <a:gd name="T2" fmla="*/ 37 w 71"/>
                <a:gd name="T3" fmla="*/ 74 h 85"/>
                <a:gd name="T4" fmla="*/ 21 w 71"/>
                <a:gd name="T5" fmla="*/ 66 h 85"/>
                <a:gd name="T6" fmla="*/ 14 w 71"/>
                <a:gd name="T7" fmla="*/ 43 h 85"/>
                <a:gd name="T8" fmla="*/ 21 w 71"/>
                <a:gd name="T9" fmla="*/ 19 h 85"/>
                <a:gd name="T10" fmla="*/ 38 w 71"/>
                <a:gd name="T11" fmla="*/ 12 h 85"/>
                <a:gd name="T12" fmla="*/ 49 w 71"/>
                <a:gd name="T13" fmla="*/ 16 h 85"/>
                <a:gd name="T14" fmla="*/ 56 w 71"/>
                <a:gd name="T15" fmla="*/ 28 h 85"/>
                <a:gd name="T16" fmla="*/ 70 w 71"/>
                <a:gd name="T17" fmla="*/ 26 h 85"/>
                <a:gd name="T18" fmla="*/ 59 w 71"/>
                <a:gd name="T19" fmla="*/ 7 h 85"/>
                <a:gd name="T20" fmla="*/ 37 w 71"/>
                <a:gd name="T21" fmla="*/ 0 h 85"/>
                <a:gd name="T22" fmla="*/ 18 w 71"/>
                <a:gd name="T23" fmla="*/ 5 h 85"/>
                <a:gd name="T24" fmla="*/ 4 w 71"/>
                <a:gd name="T25" fmla="*/ 20 h 85"/>
                <a:gd name="T26" fmla="*/ 0 w 71"/>
                <a:gd name="T27" fmla="*/ 43 h 85"/>
                <a:gd name="T28" fmla="*/ 10 w 71"/>
                <a:gd name="T29" fmla="*/ 74 h 85"/>
                <a:gd name="T30" fmla="*/ 37 w 71"/>
                <a:gd name="T31" fmla="*/ 85 h 85"/>
                <a:gd name="T32" fmla="*/ 60 w 71"/>
                <a:gd name="T33" fmla="*/ 77 h 85"/>
                <a:gd name="T34" fmla="*/ 71 w 71"/>
                <a:gd name="T35" fmla="*/ 55 h 85"/>
                <a:gd name="T36" fmla="*/ 57 w 71"/>
                <a:gd name="T37" fmla="*/ 54 h 85"/>
                <a:gd name="T38" fmla="*/ 50 w 71"/>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1" h="85">
                  <a:moveTo>
                    <a:pt x="50" y="69"/>
                  </a:moveTo>
                  <a:cubicBezTo>
                    <a:pt x="47" y="72"/>
                    <a:pt x="42" y="74"/>
                    <a:pt x="37" y="74"/>
                  </a:cubicBezTo>
                  <a:cubicBezTo>
                    <a:pt x="30" y="74"/>
                    <a:pt x="25" y="71"/>
                    <a:pt x="21" y="66"/>
                  </a:cubicBezTo>
                  <a:cubicBezTo>
                    <a:pt x="16" y="61"/>
                    <a:pt x="14" y="54"/>
                    <a:pt x="14" y="43"/>
                  </a:cubicBezTo>
                  <a:cubicBezTo>
                    <a:pt x="14" y="32"/>
                    <a:pt x="16" y="24"/>
                    <a:pt x="21" y="19"/>
                  </a:cubicBezTo>
                  <a:cubicBezTo>
                    <a:pt x="25" y="14"/>
                    <a:pt x="31" y="12"/>
                    <a:pt x="38" y="12"/>
                  </a:cubicBezTo>
                  <a:cubicBezTo>
                    <a:pt x="42" y="12"/>
                    <a:pt x="46" y="13"/>
                    <a:pt x="49" y="16"/>
                  </a:cubicBezTo>
                  <a:cubicBezTo>
                    <a:pt x="53" y="18"/>
                    <a:pt x="55" y="23"/>
                    <a:pt x="56" y="28"/>
                  </a:cubicBezTo>
                  <a:cubicBezTo>
                    <a:pt x="70" y="26"/>
                    <a:pt x="70" y="26"/>
                    <a:pt x="70" y="26"/>
                  </a:cubicBezTo>
                  <a:cubicBezTo>
                    <a:pt x="68" y="18"/>
                    <a:pt x="64" y="11"/>
                    <a:pt x="59" y="7"/>
                  </a:cubicBezTo>
                  <a:cubicBezTo>
                    <a:pt x="53" y="2"/>
                    <a:pt x="46" y="0"/>
                    <a:pt x="37" y="0"/>
                  </a:cubicBezTo>
                  <a:cubicBezTo>
                    <a:pt x="30" y="0"/>
                    <a:pt x="24" y="2"/>
                    <a:pt x="18" y="5"/>
                  </a:cubicBezTo>
                  <a:cubicBezTo>
                    <a:pt x="12" y="8"/>
                    <a:pt x="7" y="13"/>
                    <a:pt x="4" y="20"/>
                  </a:cubicBezTo>
                  <a:cubicBezTo>
                    <a:pt x="2" y="27"/>
                    <a:pt x="0" y="34"/>
                    <a:pt x="0" y="43"/>
                  </a:cubicBezTo>
                  <a:cubicBezTo>
                    <a:pt x="0" y="57"/>
                    <a:pt x="3" y="67"/>
                    <a:pt x="10" y="74"/>
                  </a:cubicBezTo>
                  <a:cubicBezTo>
                    <a:pt x="17" y="82"/>
                    <a:pt x="26" y="85"/>
                    <a:pt x="37" y="85"/>
                  </a:cubicBezTo>
                  <a:cubicBezTo>
                    <a:pt x="46" y="85"/>
                    <a:pt x="53" y="83"/>
                    <a:pt x="60" y="77"/>
                  </a:cubicBezTo>
                  <a:cubicBezTo>
                    <a:pt x="66" y="72"/>
                    <a:pt x="69" y="65"/>
                    <a:pt x="71"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467" name="íṥ1ïdê"/>
            <p:cNvSpPr/>
            <p:nvPr/>
          </p:nvSpPr>
          <p:spPr bwMode="auto">
            <a:xfrm>
              <a:off x="7234491" y="5675903"/>
              <a:ext cx="25400" cy="30163"/>
            </a:xfrm>
            <a:prstGeom prst="rect">
              <a:avLst/>
            </a:prstGeom>
            <a:grpFill/>
            <a:ln>
              <a:noFill/>
            </a:ln>
          </p:spPr>
          <p:txBody>
            <a:bodyPr anchor="ctr"/>
            <a:lstStyle/>
            <a:p>
              <a:pPr algn="ctr"/>
              <a:endParaRPr sz="1350"/>
            </a:p>
          </p:txBody>
        </p:sp>
        <p:sp>
          <p:nvSpPr>
            <p:cNvPr id="1049468" name="îṡ1îďé"/>
            <p:cNvSpPr/>
            <p:nvPr/>
          </p:nvSpPr>
          <p:spPr bwMode="auto">
            <a:xfrm>
              <a:off x="7234491" y="5733053"/>
              <a:ext cx="25400" cy="149225"/>
            </a:xfrm>
            <a:prstGeom prst="rect">
              <a:avLst/>
            </a:prstGeom>
            <a:grpFill/>
            <a:ln>
              <a:noFill/>
            </a:ln>
          </p:spPr>
          <p:txBody>
            <a:bodyPr anchor="ctr"/>
            <a:lstStyle/>
            <a:p>
              <a:pPr algn="ctr"/>
              <a:endParaRPr sz="1350"/>
            </a:p>
          </p:txBody>
        </p:sp>
        <p:sp>
          <p:nvSpPr>
            <p:cNvPr id="1049469" name="íṩḷïḑé"/>
            <p:cNvSpPr/>
            <p:nvPr/>
          </p:nvSpPr>
          <p:spPr bwMode="auto">
            <a:xfrm>
              <a:off x="7290053" y="5729878"/>
              <a:ext cx="138113" cy="157163"/>
            </a:xfrm>
            <a:custGeom>
              <a:avLst/>
              <a:gdLst>
                <a:gd name="T0" fmla="*/ 38 w 75"/>
                <a:gd name="T1" fmla="*/ 0 h 85"/>
                <a:gd name="T2" fmla="*/ 10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0" y="12"/>
                  </a:cubicBezTo>
                  <a:cubicBezTo>
                    <a:pt x="3"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1"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470" name="ïşḷiḋè"/>
            <p:cNvSpPr/>
            <p:nvPr/>
          </p:nvSpPr>
          <p:spPr bwMode="auto">
            <a:xfrm>
              <a:off x="7458328" y="5729878"/>
              <a:ext cx="122238" cy="152400"/>
            </a:xfrm>
            <a:custGeom>
              <a:avLst/>
              <a:gdLst>
                <a:gd name="T0" fmla="*/ 61 w 66"/>
                <a:gd name="T1" fmla="*/ 10 h 83"/>
                <a:gd name="T2" fmla="*/ 51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3 w 66"/>
                <a:gd name="T15" fmla="*/ 83 h 83"/>
                <a:gd name="T16" fmla="*/ 13 w 66"/>
                <a:gd name="T17" fmla="*/ 39 h 83"/>
                <a:gd name="T18" fmla="*/ 20 w 66"/>
                <a:gd name="T19" fmla="*/ 18 h 83"/>
                <a:gd name="T20" fmla="*/ 35 w 66"/>
                <a:gd name="T21" fmla="*/ 12 h 83"/>
                <a:gd name="T22" fmla="*/ 45 w 66"/>
                <a:gd name="T23" fmla="*/ 15 h 83"/>
                <a:gd name="T24" fmla="*/ 50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1" y="3"/>
                  </a:cubicBezTo>
                  <a:cubicBezTo>
                    <a:pt x="47"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3" y="83"/>
                    <a:pt x="13" y="83"/>
                    <a:pt x="13" y="83"/>
                  </a:cubicBezTo>
                  <a:cubicBezTo>
                    <a:pt x="13" y="39"/>
                    <a:pt x="13" y="39"/>
                    <a:pt x="13" y="39"/>
                  </a:cubicBezTo>
                  <a:cubicBezTo>
                    <a:pt x="13" y="29"/>
                    <a:pt x="16" y="21"/>
                    <a:pt x="20" y="18"/>
                  </a:cubicBezTo>
                  <a:cubicBezTo>
                    <a:pt x="24" y="14"/>
                    <a:pt x="29" y="12"/>
                    <a:pt x="35" y="12"/>
                  </a:cubicBezTo>
                  <a:cubicBezTo>
                    <a:pt x="39" y="12"/>
                    <a:pt x="42" y="13"/>
                    <a:pt x="45" y="15"/>
                  </a:cubicBezTo>
                  <a:cubicBezTo>
                    <a:pt x="47" y="16"/>
                    <a:pt x="49" y="19"/>
                    <a:pt x="50" y="21"/>
                  </a:cubicBezTo>
                  <a:cubicBezTo>
                    <a:pt x="51" y="24"/>
                    <a:pt x="52" y="28"/>
                    <a:pt x="52" y="34"/>
                  </a:cubicBezTo>
                  <a:cubicBezTo>
                    <a:pt x="52" y="83"/>
                    <a:pt x="52" y="83"/>
                    <a:pt x="52" y="83"/>
                  </a:cubicBezTo>
                  <a:cubicBezTo>
                    <a:pt x="66" y="83"/>
                    <a:pt x="66" y="83"/>
                    <a:pt x="66" y="83"/>
                  </a:cubicBezTo>
                  <a:cubicBezTo>
                    <a:pt x="66" y="33"/>
                    <a:pt x="66" y="33"/>
                    <a:pt x="66" y="33"/>
                  </a:cubicBezTo>
                  <a:cubicBezTo>
                    <a:pt x="66" y="27"/>
                    <a:pt x="65" y="23"/>
                    <a:pt x="65" y="20"/>
                  </a:cubicBezTo>
                  <a:cubicBezTo>
                    <a:pt x="64" y="16"/>
                    <a:pt x="63" y="13"/>
                    <a:pt x="61" y="10"/>
                  </a:cubicBezTo>
                  <a:close/>
                </a:path>
              </a:pathLst>
            </a:custGeom>
            <a:grpFill/>
            <a:ln>
              <a:noFill/>
            </a:ln>
          </p:spPr>
          <p:txBody>
            <a:bodyPr anchor="ctr"/>
            <a:lstStyle/>
            <a:p>
              <a:pPr algn="ctr"/>
              <a:endParaRPr sz="1350"/>
            </a:p>
          </p:txBody>
        </p:sp>
        <p:sp>
          <p:nvSpPr>
            <p:cNvPr id="1049471" name="îṩľiḍé"/>
            <p:cNvSpPr/>
            <p:nvPr/>
          </p:nvSpPr>
          <p:spPr bwMode="auto">
            <a:xfrm>
              <a:off x="7612316"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8" y="18"/>
                    <a:pt x="64" y="11"/>
                    <a:pt x="58" y="7"/>
                  </a:cubicBezTo>
                  <a:cubicBezTo>
                    <a:pt x="53" y="2"/>
                    <a:pt x="46" y="0"/>
                    <a:pt x="37" y="0"/>
                  </a:cubicBezTo>
                  <a:cubicBezTo>
                    <a:pt x="30" y="0"/>
                    <a:pt x="23" y="2"/>
                    <a:pt x="17" y="5"/>
                  </a:cubicBezTo>
                  <a:cubicBezTo>
                    <a:pt x="11" y="8"/>
                    <a:pt x="7" y="13"/>
                    <a:pt x="4" y="20"/>
                  </a:cubicBezTo>
                  <a:cubicBezTo>
                    <a:pt x="1" y="27"/>
                    <a:pt x="0" y="34"/>
                    <a:pt x="0" y="43"/>
                  </a:cubicBezTo>
                  <a:cubicBezTo>
                    <a:pt x="0" y="57"/>
                    <a:pt x="3" y="67"/>
                    <a:pt x="10" y="74"/>
                  </a:cubicBezTo>
                  <a:cubicBezTo>
                    <a:pt x="17" y="82"/>
                    <a:pt x="26"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472" name="íṡḷïďe"/>
            <p:cNvSpPr/>
            <p:nvPr/>
          </p:nvSpPr>
          <p:spPr bwMode="auto">
            <a:xfrm>
              <a:off x="775519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8 w 75"/>
                <a:gd name="T19" fmla="*/ 74 h 85"/>
                <a:gd name="T20" fmla="*/ 21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6"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3" y="74"/>
                    <a:pt x="38" y="74"/>
                  </a:cubicBezTo>
                  <a:cubicBezTo>
                    <a:pt x="32" y="74"/>
                    <a:pt x="26" y="71"/>
                    <a:pt x="21"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8" y="0"/>
                    <a:pt x="38" y="0"/>
                  </a:cubicBezTo>
                  <a:close/>
                  <a:moveTo>
                    <a:pt x="15" y="35"/>
                  </a:moveTo>
                  <a:cubicBezTo>
                    <a:pt x="15" y="28"/>
                    <a:pt x="17" y="22"/>
                    <a:pt x="22" y="18"/>
                  </a:cubicBezTo>
                  <a:cubicBezTo>
                    <a:pt x="26" y="14"/>
                    <a:pt x="31" y="12"/>
                    <a:pt x="38" y="12"/>
                  </a:cubicBezTo>
                  <a:cubicBezTo>
                    <a:pt x="45" y="12"/>
                    <a:pt x="50" y="14"/>
                    <a:pt x="55" y="20"/>
                  </a:cubicBezTo>
                  <a:cubicBezTo>
                    <a:pt x="58" y="23"/>
                    <a:pt x="59" y="28"/>
                    <a:pt x="60" y="35"/>
                  </a:cubicBezTo>
                  <a:lnTo>
                    <a:pt x="15" y="35"/>
                  </a:lnTo>
                  <a:close/>
                </a:path>
              </a:pathLst>
            </a:custGeom>
            <a:grpFill/>
            <a:ln>
              <a:noFill/>
            </a:ln>
          </p:spPr>
          <p:txBody>
            <a:bodyPr anchor="ctr"/>
            <a:lstStyle/>
            <a:p>
              <a:pPr algn="ctr"/>
              <a:endParaRPr sz="1350"/>
            </a:p>
          </p:txBody>
        </p:sp>
        <p:sp>
          <p:nvSpPr>
            <p:cNvPr id="1049473" name="í$ľîde"/>
            <p:cNvSpPr/>
            <p:nvPr/>
          </p:nvSpPr>
          <p:spPr bwMode="auto">
            <a:xfrm>
              <a:off x="7994903" y="5729878"/>
              <a:ext cx="138113" cy="157163"/>
            </a:xfrm>
            <a:custGeom>
              <a:avLst/>
              <a:gdLst>
                <a:gd name="T0" fmla="*/ 71 w 75"/>
                <a:gd name="T1" fmla="*/ 49 h 85"/>
                <a:gd name="T2" fmla="*/ 71 w 75"/>
                <a:gd name="T3" fmla="*/ 31 h 85"/>
                <a:gd name="T4" fmla="*/ 70 w 75"/>
                <a:gd name="T5" fmla="*/ 18 h 85"/>
                <a:gd name="T6" fmla="*/ 66 w 75"/>
                <a:gd name="T7" fmla="*/ 9 h 85"/>
                <a:gd name="T8" fmla="*/ 56 w 75"/>
                <a:gd name="T9" fmla="*/ 3 h 85"/>
                <a:gd name="T10" fmla="*/ 39 w 75"/>
                <a:gd name="T11" fmla="*/ 0 h 85"/>
                <a:gd name="T12" fmla="*/ 21 w 75"/>
                <a:gd name="T13" fmla="*/ 3 h 85"/>
                <a:gd name="T14" fmla="*/ 9 w 75"/>
                <a:gd name="T15" fmla="*/ 11 h 85"/>
                <a:gd name="T16" fmla="*/ 3 w 75"/>
                <a:gd name="T17" fmla="*/ 25 h 85"/>
                <a:gd name="T18" fmla="*/ 16 w 75"/>
                <a:gd name="T19" fmla="*/ 27 h 85"/>
                <a:gd name="T20" fmla="*/ 23 w 75"/>
                <a:gd name="T21" fmla="*/ 15 h 85"/>
                <a:gd name="T22" fmla="*/ 37 w 75"/>
                <a:gd name="T23" fmla="*/ 12 h 85"/>
                <a:gd name="T24" fmla="*/ 53 w 75"/>
                <a:gd name="T25" fmla="*/ 16 h 85"/>
                <a:gd name="T26" fmla="*/ 57 w 75"/>
                <a:gd name="T27" fmla="*/ 28 h 85"/>
                <a:gd name="T28" fmla="*/ 57 w 75"/>
                <a:gd name="T29" fmla="*/ 32 h 85"/>
                <a:gd name="T30" fmla="*/ 32 w 75"/>
                <a:gd name="T31" fmla="*/ 36 h 85"/>
                <a:gd name="T32" fmla="*/ 20 w 75"/>
                <a:gd name="T33" fmla="*/ 39 h 85"/>
                <a:gd name="T34" fmla="*/ 10 w 75"/>
                <a:gd name="T35" fmla="*/ 43 h 85"/>
                <a:gd name="T36" fmla="*/ 3 w 75"/>
                <a:gd name="T37" fmla="*/ 51 h 85"/>
                <a:gd name="T38" fmla="*/ 0 w 75"/>
                <a:gd name="T39" fmla="*/ 62 h 85"/>
                <a:gd name="T40" fmla="*/ 7 w 75"/>
                <a:gd name="T41" fmla="*/ 79 h 85"/>
                <a:gd name="T42" fmla="*/ 28 w 75"/>
                <a:gd name="T43" fmla="*/ 85 h 85"/>
                <a:gd name="T44" fmla="*/ 43 w 75"/>
                <a:gd name="T45" fmla="*/ 82 h 85"/>
                <a:gd name="T46" fmla="*/ 58 w 75"/>
                <a:gd name="T47" fmla="*/ 73 h 85"/>
                <a:gd name="T48" fmla="*/ 61 w 75"/>
                <a:gd name="T49" fmla="*/ 83 h 85"/>
                <a:gd name="T50" fmla="*/ 75 w 75"/>
                <a:gd name="T51" fmla="*/ 83 h 85"/>
                <a:gd name="T52" fmla="*/ 72 w 75"/>
                <a:gd name="T53" fmla="*/ 74 h 85"/>
                <a:gd name="T54" fmla="*/ 71 w 75"/>
                <a:gd name="T55" fmla="*/ 49 h 85"/>
                <a:gd name="T56" fmla="*/ 57 w 75"/>
                <a:gd name="T57" fmla="*/ 48 h 85"/>
                <a:gd name="T58" fmla="*/ 55 w 75"/>
                <a:gd name="T59" fmla="*/ 61 h 85"/>
                <a:gd name="T60" fmla="*/ 46 w 75"/>
                <a:gd name="T61" fmla="*/ 71 h 85"/>
                <a:gd name="T62" fmla="*/ 31 w 75"/>
                <a:gd name="T63" fmla="*/ 74 h 85"/>
                <a:gd name="T64" fmla="*/ 19 w 75"/>
                <a:gd name="T65" fmla="*/ 71 h 85"/>
                <a:gd name="T66" fmla="*/ 15 w 75"/>
                <a:gd name="T67" fmla="*/ 62 h 85"/>
                <a:gd name="T68" fmla="*/ 17 w 75"/>
                <a:gd name="T69" fmla="*/ 55 h 85"/>
                <a:gd name="T70" fmla="*/ 22 w 75"/>
                <a:gd name="T71" fmla="*/ 50 h 85"/>
                <a:gd name="T72" fmla="*/ 34 w 75"/>
                <a:gd name="T73" fmla="*/ 48 h 85"/>
                <a:gd name="T74" fmla="*/ 57 w 75"/>
                <a:gd name="T75" fmla="*/ 43 h 85"/>
                <a:gd name="T76" fmla="*/ 57 w 75"/>
                <a:gd name="T77" fmla="*/ 4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5" h="85">
                  <a:moveTo>
                    <a:pt x="71" y="49"/>
                  </a:moveTo>
                  <a:cubicBezTo>
                    <a:pt x="71" y="31"/>
                    <a:pt x="71" y="31"/>
                    <a:pt x="71" y="31"/>
                  </a:cubicBezTo>
                  <a:cubicBezTo>
                    <a:pt x="71" y="25"/>
                    <a:pt x="71" y="21"/>
                    <a:pt x="70" y="18"/>
                  </a:cubicBezTo>
                  <a:cubicBezTo>
                    <a:pt x="69" y="14"/>
                    <a:pt x="68" y="11"/>
                    <a:pt x="66" y="9"/>
                  </a:cubicBezTo>
                  <a:cubicBezTo>
                    <a:pt x="64" y="6"/>
                    <a:pt x="61" y="4"/>
                    <a:pt x="56" y="3"/>
                  </a:cubicBezTo>
                  <a:cubicBezTo>
                    <a:pt x="52" y="1"/>
                    <a:pt x="46" y="0"/>
                    <a:pt x="39" y="0"/>
                  </a:cubicBezTo>
                  <a:cubicBezTo>
                    <a:pt x="32" y="0"/>
                    <a:pt x="26" y="1"/>
                    <a:pt x="21" y="3"/>
                  </a:cubicBezTo>
                  <a:cubicBezTo>
                    <a:pt x="16" y="5"/>
                    <a:pt x="12" y="8"/>
                    <a:pt x="9" y="11"/>
                  </a:cubicBezTo>
                  <a:cubicBezTo>
                    <a:pt x="6" y="15"/>
                    <a:pt x="4" y="19"/>
                    <a:pt x="3" y="25"/>
                  </a:cubicBezTo>
                  <a:cubicBezTo>
                    <a:pt x="16" y="27"/>
                    <a:pt x="16" y="27"/>
                    <a:pt x="16" y="27"/>
                  </a:cubicBezTo>
                  <a:cubicBezTo>
                    <a:pt x="18" y="21"/>
                    <a:pt x="20" y="17"/>
                    <a:pt x="23" y="15"/>
                  </a:cubicBezTo>
                  <a:cubicBezTo>
                    <a:pt x="26" y="13"/>
                    <a:pt x="31" y="12"/>
                    <a:pt x="37" y="12"/>
                  </a:cubicBezTo>
                  <a:cubicBezTo>
                    <a:pt x="44" y="12"/>
                    <a:pt x="50" y="13"/>
                    <a:pt x="53" y="16"/>
                  </a:cubicBezTo>
                  <a:cubicBezTo>
                    <a:pt x="56" y="19"/>
                    <a:pt x="57" y="23"/>
                    <a:pt x="57" y="28"/>
                  </a:cubicBezTo>
                  <a:cubicBezTo>
                    <a:pt x="57" y="29"/>
                    <a:pt x="57" y="30"/>
                    <a:pt x="57" y="32"/>
                  </a:cubicBezTo>
                  <a:cubicBezTo>
                    <a:pt x="52" y="34"/>
                    <a:pt x="43" y="35"/>
                    <a:pt x="32" y="36"/>
                  </a:cubicBezTo>
                  <a:cubicBezTo>
                    <a:pt x="27" y="37"/>
                    <a:pt x="23" y="38"/>
                    <a:pt x="20" y="39"/>
                  </a:cubicBezTo>
                  <a:cubicBezTo>
                    <a:pt x="16" y="40"/>
                    <a:pt x="13" y="41"/>
                    <a:pt x="10" y="43"/>
                  </a:cubicBezTo>
                  <a:cubicBezTo>
                    <a:pt x="7" y="45"/>
                    <a:pt x="5" y="48"/>
                    <a:pt x="3" y="51"/>
                  </a:cubicBezTo>
                  <a:cubicBezTo>
                    <a:pt x="1" y="54"/>
                    <a:pt x="0" y="58"/>
                    <a:pt x="0" y="62"/>
                  </a:cubicBezTo>
                  <a:cubicBezTo>
                    <a:pt x="0" y="69"/>
                    <a:pt x="3" y="74"/>
                    <a:pt x="7" y="79"/>
                  </a:cubicBezTo>
                  <a:cubicBezTo>
                    <a:pt x="12" y="83"/>
                    <a:pt x="19" y="85"/>
                    <a:pt x="28" y="85"/>
                  </a:cubicBezTo>
                  <a:cubicBezTo>
                    <a:pt x="33" y="85"/>
                    <a:pt x="39" y="84"/>
                    <a:pt x="43" y="82"/>
                  </a:cubicBezTo>
                  <a:cubicBezTo>
                    <a:pt x="48" y="81"/>
                    <a:pt x="53" y="78"/>
                    <a:pt x="58" y="73"/>
                  </a:cubicBezTo>
                  <a:cubicBezTo>
                    <a:pt x="58" y="77"/>
                    <a:pt x="59" y="80"/>
                    <a:pt x="61" y="83"/>
                  </a:cubicBezTo>
                  <a:cubicBezTo>
                    <a:pt x="75" y="83"/>
                    <a:pt x="75" y="83"/>
                    <a:pt x="75" y="83"/>
                  </a:cubicBezTo>
                  <a:cubicBezTo>
                    <a:pt x="73" y="80"/>
                    <a:pt x="72" y="77"/>
                    <a:pt x="72" y="74"/>
                  </a:cubicBezTo>
                  <a:cubicBezTo>
                    <a:pt x="71" y="70"/>
                    <a:pt x="71" y="62"/>
                    <a:pt x="71" y="49"/>
                  </a:cubicBezTo>
                  <a:close/>
                  <a:moveTo>
                    <a:pt x="57" y="48"/>
                  </a:moveTo>
                  <a:cubicBezTo>
                    <a:pt x="57" y="54"/>
                    <a:pt x="56" y="58"/>
                    <a:pt x="55" y="61"/>
                  </a:cubicBezTo>
                  <a:cubicBezTo>
                    <a:pt x="53" y="65"/>
                    <a:pt x="50" y="69"/>
                    <a:pt x="46" y="71"/>
                  </a:cubicBezTo>
                  <a:cubicBezTo>
                    <a:pt x="41" y="73"/>
                    <a:pt x="37" y="74"/>
                    <a:pt x="31" y="74"/>
                  </a:cubicBezTo>
                  <a:cubicBezTo>
                    <a:pt x="26" y="74"/>
                    <a:pt x="22" y="73"/>
                    <a:pt x="19" y="71"/>
                  </a:cubicBezTo>
                  <a:cubicBezTo>
                    <a:pt x="16" y="68"/>
                    <a:pt x="15" y="65"/>
                    <a:pt x="15" y="62"/>
                  </a:cubicBezTo>
                  <a:cubicBezTo>
                    <a:pt x="15" y="59"/>
                    <a:pt x="16" y="57"/>
                    <a:pt x="17" y="55"/>
                  </a:cubicBezTo>
                  <a:cubicBezTo>
                    <a:pt x="18" y="53"/>
                    <a:pt x="20" y="52"/>
                    <a:pt x="22" y="50"/>
                  </a:cubicBezTo>
                  <a:cubicBezTo>
                    <a:pt x="25" y="49"/>
                    <a:pt x="29" y="49"/>
                    <a:pt x="34" y="48"/>
                  </a:cubicBezTo>
                  <a:cubicBezTo>
                    <a:pt x="44" y="46"/>
                    <a:pt x="52" y="45"/>
                    <a:pt x="57" y="43"/>
                  </a:cubicBezTo>
                  <a:lnTo>
                    <a:pt x="57" y="48"/>
                  </a:lnTo>
                  <a:close/>
                </a:path>
              </a:pathLst>
            </a:custGeom>
            <a:grpFill/>
            <a:ln>
              <a:noFill/>
            </a:ln>
          </p:spPr>
          <p:txBody>
            <a:bodyPr anchor="ctr"/>
            <a:lstStyle/>
            <a:p>
              <a:pPr algn="ctr"/>
              <a:endParaRPr sz="1350"/>
            </a:p>
          </p:txBody>
        </p:sp>
        <p:sp>
          <p:nvSpPr>
            <p:cNvPr id="1049474" name="ï$ḻíḋê"/>
            <p:cNvSpPr/>
            <p:nvPr/>
          </p:nvSpPr>
          <p:spPr bwMode="auto">
            <a:xfrm>
              <a:off x="8164766" y="5729878"/>
              <a:ext cx="122238" cy="152400"/>
            </a:xfrm>
            <a:custGeom>
              <a:avLst/>
              <a:gdLst>
                <a:gd name="T0" fmla="*/ 61 w 66"/>
                <a:gd name="T1" fmla="*/ 10 h 83"/>
                <a:gd name="T2" fmla="*/ 52 w 66"/>
                <a:gd name="T3" fmla="*/ 3 h 83"/>
                <a:gd name="T4" fmla="*/ 38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sp>
          <p:nvSpPr>
            <p:cNvPr id="1049475" name="îśḻïďè"/>
            <p:cNvSpPr/>
            <p:nvPr/>
          </p:nvSpPr>
          <p:spPr bwMode="auto">
            <a:xfrm>
              <a:off x="8315578" y="5675903"/>
              <a:ext cx="131763" cy="211138"/>
            </a:xfrm>
            <a:custGeom>
              <a:avLst/>
              <a:gdLst>
                <a:gd name="T0" fmla="*/ 57 w 71"/>
                <a:gd name="T1" fmla="*/ 40 h 114"/>
                <a:gd name="T2" fmla="*/ 48 w 71"/>
                <a:gd name="T3" fmla="*/ 32 h 114"/>
                <a:gd name="T4" fmla="*/ 35 w 71"/>
                <a:gd name="T5" fmla="*/ 29 h 114"/>
                <a:gd name="T6" fmla="*/ 17 w 71"/>
                <a:gd name="T7" fmla="*/ 35 h 114"/>
                <a:gd name="T8" fmla="*/ 4 w 71"/>
                <a:gd name="T9" fmla="*/ 50 h 114"/>
                <a:gd name="T10" fmla="*/ 0 w 71"/>
                <a:gd name="T11" fmla="*/ 72 h 114"/>
                <a:gd name="T12" fmla="*/ 5 w 71"/>
                <a:gd name="T13" fmla="*/ 94 h 114"/>
                <a:gd name="T14" fmla="*/ 17 w 71"/>
                <a:gd name="T15" fmla="*/ 109 h 114"/>
                <a:gd name="T16" fmla="*/ 35 w 71"/>
                <a:gd name="T17" fmla="*/ 114 h 114"/>
                <a:gd name="T18" fmla="*/ 58 w 71"/>
                <a:gd name="T19" fmla="*/ 102 h 114"/>
                <a:gd name="T20" fmla="*/ 58 w 71"/>
                <a:gd name="T21" fmla="*/ 112 h 114"/>
                <a:gd name="T22" fmla="*/ 71 w 71"/>
                <a:gd name="T23" fmla="*/ 112 h 114"/>
                <a:gd name="T24" fmla="*/ 71 w 71"/>
                <a:gd name="T25" fmla="*/ 0 h 114"/>
                <a:gd name="T26" fmla="*/ 57 w 71"/>
                <a:gd name="T27" fmla="*/ 0 h 114"/>
                <a:gd name="T28" fmla="*/ 57 w 71"/>
                <a:gd name="T29" fmla="*/ 40 h 114"/>
                <a:gd name="T30" fmla="*/ 52 w 71"/>
                <a:gd name="T31" fmla="*/ 95 h 114"/>
                <a:gd name="T32" fmla="*/ 37 w 71"/>
                <a:gd name="T33" fmla="*/ 103 h 114"/>
                <a:gd name="T34" fmla="*/ 21 w 71"/>
                <a:gd name="T35" fmla="*/ 95 h 114"/>
                <a:gd name="T36" fmla="*/ 15 w 71"/>
                <a:gd name="T37" fmla="*/ 72 h 114"/>
                <a:gd name="T38" fmla="*/ 21 w 71"/>
                <a:gd name="T39" fmla="*/ 48 h 114"/>
                <a:gd name="T40" fmla="*/ 36 w 71"/>
                <a:gd name="T41" fmla="*/ 41 h 114"/>
                <a:gd name="T42" fmla="*/ 52 w 71"/>
                <a:gd name="T43" fmla="*/ 48 h 114"/>
                <a:gd name="T44" fmla="*/ 58 w 71"/>
                <a:gd name="T45" fmla="*/ 73 h 114"/>
                <a:gd name="T46" fmla="*/ 52 w 71"/>
                <a:gd name="T47" fmla="*/ 9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1" h="114">
                  <a:moveTo>
                    <a:pt x="57" y="40"/>
                  </a:moveTo>
                  <a:cubicBezTo>
                    <a:pt x="55" y="37"/>
                    <a:pt x="52" y="34"/>
                    <a:pt x="48" y="32"/>
                  </a:cubicBezTo>
                  <a:cubicBezTo>
                    <a:pt x="44" y="30"/>
                    <a:pt x="40" y="29"/>
                    <a:pt x="35" y="29"/>
                  </a:cubicBezTo>
                  <a:cubicBezTo>
                    <a:pt x="28" y="29"/>
                    <a:pt x="22" y="31"/>
                    <a:pt x="17" y="35"/>
                  </a:cubicBezTo>
                  <a:cubicBezTo>
                    <a:pt x="11" y="38"/>
                    <a:pt x="7" y="43"/>
                    <a:pt x="4" y="50"/>
                  </a:cubicBezTo>
                  <a:cubicBezTo>
                    <a:pt x="2" y="56"/>
                    <a:pt x="0" y="64"/>
                    <a:pt x="0" y="72"/>
                  </a:cubicBezTo>
                  <a:cubicBezTo>
                    <a:pt x="0" y="80"/>
                    <a:pt x="2" y="87"/>
                    <a:pt x="5" y="94"/>
                  </a:cubicBezTo>
                  <a:cubicBezTo>
                    <a:pt x="8" y="100"/>
                    <a:pt x="12" y="105"/>
                    <a:pt x="17" y="109"/>
                  </a:cubicBezTo>
                  <a:cubicBezTo>
                    <a:pt x="23" y="112"/>
                    <a:pt x="29" y="114"/>
                    <a:pt x="35" y="114"/>
                  </a:cubicBezTo>
                  <a:cubicBezTo>
                    <a:pt x="45" y="114"/>
                    <a:pt x="53" y="110"/>
                    <a:pt x="58" y="102"/>
                  </a:cubicBezTo>
                  <a:cubicBezTo>
                    <a:pt x="58" y="112"/>
                    <a:pt x="58" y="112"/>
                    <a:pt x="58" y="112"/>
                  </a:cubicBezTo>
                  <a:cubicBezTo>
                    <a:pt x="71" y="112"/>
                    <a:pt x="71" y="112"/>
                    <a:pt x="71" y="112"/>
                  </a:cubicBezTo>
                  <a:cubicBezTo>
                    <a:pt x="71" y="0"/>
                    <a:pt x="71" y="0"/>
                    <a:pt x="71" y="0"/>
                  </a:cubicBezTo>
                  <a:cubicBezTo>
                    <a:pt x="57" y="0"/>
                    <a:pt x="57" y="0"/>
                    <a:pt x="57" y="0"/>
                  </a:cubicBezTo>
                  <a:lnTo>
                    <a:pt x="57" y="40"/>
                  </a:lnTo>
                  <a:close/>
                  <a:moveTo>
                    <a:pt x="52" y="95"/>
                  </a:moveTo>
                  <a:cubicBezTo>
                    <a:pt x="48" y="100"/>
                    <a:pt x="43" y="103"/>
                    <a:pt x="37" y="103"/>
                  </a:cubicBezTo>
                  <a:cubicBezTo>
                    <a:pt x="31" y="103"/>
                    <a:pt x="25" y="100"/>
                    <a:pt x="21" y="95"/>
                  </a:cubicBezTo>
                  <a:cubicBezTo>
                    <a:pt x="17" y="90"/>
                    <a:pt x="15" y="82"/>
                    <a:pt x="15" y="72"/>
                  </a:cubicBezTo>
                  <a:cubicBezTo>
                    <a:pt x="15" y="61"/>
                    <a:pt x="17" y="53"/>
                    <a:pt x="21" y="48"/>
                  </a:cubicBezTo>
                  <a:cubicBezTo>
                    <a:pt x="25" y="43"/>
                    <a:pt x="30" y="41"/>
                    <a:pt x="36" y="41"/>
                  </a:cubicBezTo>
                  <a:cubicBezTo>
                    <a:pt x="42" y="41"/>
                    <a:pt x="48" y="43"/>
                    <a:pt x="52" y="48"/>
                  </a:cubicBezTo>
                  <a:cubicBezTo>
                    <a:pt x="56" y="54"/>
                    <a:pt x="58" y="62"/>
                    <a:pt x="58" y="73"/>
                  </a:cubicBezTo>
                  <a:cubicBezTo>
                    <a:pt x="58" y="83"/>
                    <a:pt x="56" y="91"/>
                    <a:pt x="52" y="95"/>
                  </a:cubicBezTo>
                  <a:close/>
                </a:path>
              </a:pathLst>
            </a:custGeom>
            <a:grpFill/>
            <a:ln>
              <a:noFill/>
            </a:ln>
          </p:spPr>
          <p:txBody>
            <a:bodyPr anchor="ctr"/>
            <a:lstStyle/>
            <a:p>
              <a:pPr algn="ctr"/>
              <a:endParaRPr sz="1350"/>
            </a:p>
          </p:txBody>
        </p:sp>
        <p:sp>
          <p:nvSpPr>
            <p:cNvPr id="1049476" name="iṡľîdé"/>
            <p:cNvSpPr/>
            <p:nvPr/>
          </p:nvSpPr>
          <p:spPr bwMode="auto">
            <a:xfrm>
              <a:off x="8550528" y="5675903"/>
              <a:ext cx="163513" cy="206375"/>
            </a:xfrm>
            <a:custGeom>
              <a:avLst/>
              <a:gdLst>
                <a:gd name="T0" fmla="*/ 103 w 103"/>
                <a:gd name="T1" fmla="*/ 0 h 130"/>
                <a:gd name="T2" fmla="*/ 0 w 103"/>
                <a:gd name="T3" fmla="*/ 0 h 130"/>
                <a:gd name="T4" fmla="*/ 0 w 103"/>
                <a:gd name="T5" fmla="*/ 15 h 130"/>
                <a:gd name="T6" fmla="*/ 43 w 103"/>
                <a:gd name="T7" fmla="*/ 15 h 130"/>
                <a:gd name="T8" fmla="*/ 43 w 103"/>
                <a:gd name="T9" fmla="*/ 130 h 130"/>
                <a:gd name="T10" fmla="*/ 59 w 103"/>
                <a:gd name="T11" fmla="*/ 130 h 130"/>
                <a:gd name="T12" fmla="*/ 59 w 103"/>
                <a:gd name="T13" fmla="*/ 15 h 130"/>
                <a:gd name="T14" fmla="*/ 103 w 103"/>
                <a:gd name="T15" fmla="*/ 15 h 130"/>
                <a:gd name="T16" fmla="*/ 103 w 103"/>
                <a:gd name="T17" fmla="*/ 0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0">
                  <a:moveTo>
                    <a:pt x="103" y="0"/>
                  </a:moveTo>
                  <a:lnTo>
                    <a:pt x="0" y="0"/>
                  </a:lnTo>
                  <a:lnTo>
                    <a:pt x="0" y="15"/>
                  </a:lnTo>
                  <a:lnTo>
                    <a:pt x="43" y="15"/>
                  </a:lnTo>
                  <a:lnTo>
                    <a:pt x="43" y="130"/>
                  </a:lnTo>
                  <a:lnTo>
                    <a:pt x="59" y="130"/>
                  </a:lnTo>
                  <a:lnTo>
                    <a:pt x="59" y="15"/>
                  </a:lnTo>
                  <a:lnTo>
                    <a:pt x="103" y="15"/>
                  </a:lnTo>
                  <a:lnTo>
                    <a:pt x="103" y="0"/>
                  </a:lnTo>
                  <a:close/>
                </a:path>
              </a:pathLst>
            </a:custGeom>
            <a:grpFill/>
            <a:ln>
              <a:noFill/>
            </a:ln>
          </p:spPr>
          <p:txBody>
            <a:bodyPr anchor="ctr"/>
            <a:lstStyle/>
            <a:p>
              <a:pPr algn="ctr"/>
              <a:endParaRPr sz="1350"/>
            </a:p>
          </p:txBody>
        </p:sp>
        <p:sp>
          <p:nvSpPr>
            <p:cNvPr id="1049477" name="íṥḻíḋé"/>
            <p:cNvSpPr/>
            <p:nvPr/>
          </p:nvSpPr>
          <p:spPr bwMode="auto">
            <a:xfrm>
              <a:off x="8698166" y="5729878"/>
              <a:ext cx="138113" cy="157163"/>
            </a:xfrm>
            <a:custGeom>
              <a:avLst/>
              <a:gdLst>
                <a:gd name="T0" fmla="*/ 38 w 75"/>
                <a:gd name="T1" fmla="*/ 0 h 85"/>
                <a:gd name="T2" fmla="*/ 11 w 75"/>
                <a:gd name="T3" fmla="*/ 12 h 85"/>
                <a:gd name="T4" fmla="*/ 0 w 75"/>
                <a:gd name="T5" fmla="*/ 43 h 85"/>
                <a:gd name="T6" fmla="*/ 10 w 75"/>
                <a:gd name="T7" fmla="*/ 74 h 85"/>
                <a:gd name="T8" fmla="*/ 39 w 75"/>
                <a:gd name="T9" fmla="*/ 85 h 85"/>
                <a:gd name="T10" fmla="*/ 62 w 75"/>
                <a:gd name="T11" fmla="*/ 78 h 85"/>
                <a:gd name="T12" fmla="*/ 74 w 75"/>
                <a:gd name="T13" fmla="*/ 59 h 85"/>
                <a:gd name="T14" fmla="*/ 60 w 75"/>
                <a:gd name="T15" fmla="*/ 57 h 85"/>
                <a:gd name="T16" fmla="*/ 52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5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7" y="0"/>
                    <a:pt x="18" y="4"/>
                    <a:pt x="11" y="12"/>
                  </a:cubicBezTo>
                  <a:cubicBezTo>
                    <a:pt x="4" y="19"/>
                    <a:pt x="0" y="30"/>
                    <a:pt x="0" y="43"/>
                  </a:cubicBezTo>
                  <a:cubicBezTo>
                    <a:pt x="0" y="57"/>
                    <a:pt x="3" y="67"/>
                    <a:pt x="10" y="74"/>
                  </a:cubicBezTo>
                  <a:cubicBezTo>
                    <a:pt x="17" y="81"/>
                    <a:pt x="27" y="85"/>
                    <a:pt x="39" y="85"/>
                  </a:cubicBezTo>
                  <a:cubicBezTo>
                    <a:pt x="48" y="85"/>
                    <a:pt x="56" y="83"/>
                    <a:pt x="62" y="78"/>
                  </a:cubicBezTo>
                  <a:cubicBezTo>
                    <a:pt x="68" y="74"/>
                    <a:pt x="72" y="67"/>
                    <a:pt x="74" y="59"/>
                  </a:cubicBezTo>
                  <a:cubicBezTo>
                    <a:pt x="60" y="57"/>
                    <a:pt x="60" y="57"/>
                    <a:pt x="60" y="57"/>
                  </a:cubicBezTo>
                  <a:cubicBezTo>
                    <a:pt x="58" y="63"/>
                    <a:pt x="55" y="67"/>
                    <a:pt x="52" y="70"/>
                  </a:cubicBezTo>
                  <a:cubicBezTo>
                    <a:pt x="48" y="73"/>
                    <a:pt x="44" y="74"/>
                    <a:pt x="39" y="74"/>
                  </a:cubicBezTo>
                  <a:cubicBezTo>
                    <a:pt x="32" y="74"/>
                    <a:pt x="26" y="71"/>
                    <a:pt x="22" y="67"/>
                  </a:cubicBezTo>
                  <a:cubicBezTo>
                    <a:pt x="17" y="62"/>
                    <a:pt x="15" y="55"/>
                    <a:pt x="14" y="46"/>
                  </a:cubicBezTo>
                  <a:cubicBezTo>
                    <a:pt x="75" y="46"/>
                    <a:pt x="75" y="46"/>
                    <a:pt x="75" y="46"/>
                  </a:cubicBezTo>
                  <a:cubicBezTo>
                    <a:pt x="75" y="45"/>
                    <a:pt x="75" y="43"/>
                    <a:pt x="75" y="43"/>
                  </a:cubicBezTo>
                  <a:cubicBezTo>
                    <a:pt x="75" y="29"/>
                    <a:pt x="72" y="19"/>
                    <a:pt x="65" y="11"/>
                  </a:cubicBezTo>
                  <a:cubicBezTo>
                    <a:pt x="58"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478" name="ïṡļïḍè"/>
            <p:cNvSpPr/>
            <p:nvPr/>
          </p:nvSpPr>
          <p:spPr bwMode="auto">
            <a:xfrm>
              <a:off x="8860091" y="5729878"/>
              <a:ext cx="128588" cy="157163"/>
            </a:xfrm>
            <a:custGeom>
              <a:avLst/>
              <a:gdLst>
                <a:gd name="T0" fmla="*/ 50 w 70"/>
                <a:gd name="T1" fmla="*/ 69 h 85"/>
                <a:gd name="T2" fmla="*/ 36 w 70"/>
                <a:gd name="T3" fmla="*/ 74 h 85"/>
                <a:gd name="T4" fmla="*/ 20 w 70"/>
                <a:gd name="T5" fmla="*/ 66 h 85"/>
                <a:gd name="T6" fmla="*/ 14 w 70"/>
                <a:gd name="T7" fmla="*/ 43 h 85"/>
                <a:gd name="T8" fmla="*/ 20 w 70"/>
                <a:gd name="T9" fmla="*/ 19 h 85"/>
                <a:gd name="T10" fmla="*/ 37 w 70"/>
                <a:gd name="T11" fmla="*/ 12 h 85"/>
                <a:gd name="T12" fmla="*/ 49 w 70"/>
                <a:gd name="T13" fmla="*/ 16 h 85"/>
                <a:gd name="T14" fmla="*/ 56 w 70"/>
                <a:gd name="T15" fmla="*/ 28 h 85"/>
                <a:gd name="T16" fmla="*/ 69 w 70"/>
                <a:gd name="T17" fmla="*/ 26 h 85"/>
                <a:gd name="T18" fmla="*/ 58 w 70"/>
                <a:gd name="T19" fmla="*/ 7 h 85"/>
                <a:gd name="T20" fmla="*/ 37 w 70"/>
                <a:gd name="T21" fmla="*/ 0 h 85"/>
                <a:gd name="T22" fmla="*/ 17 w 70"/>
                <a:gd name="T23" fmla="*/ 5 h 85"/>
                <a:gd name="T24" fmla="*/ 4 w 70"/>
                <a:gd name="T25" fmla="*/ 20 h 85"/>
                <a:gd name="T26" fmla="*/ 0 w 70"/>
                <a:gd name="T27" fmla="*/ 43 h 85"/>
                <a:gd name="T28" fmla="*/ 10 w 70"/>
                <a:gd name="T29" fmla="*/ 74 h 85"/>
                <a:gd name="T30" fmla="*/ 37 w 70"/>
                <a:gd name="T31" fmla="*/ 85 h 85"/>
                <a:gd name="T32" fmla="*/ 59 w 70"/>
                <a:gd name="T33" fmla="*/ 77 h 85"/>
                <a:gd name="T34" fmla="*/ 70 w 70"/>
                <a:gd name="T35" fmla="*/ 55 h 85"/>
                <a:gd name="T36" fmla="*/ 57 w 70"/>
                <a:gd name="T37" fmla="*/ 54 h 85"/>
                <a:gd name="T38" fmla="*/ 50 w 70"/>
                <a:gd name="T39" fmla="*/ 69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 h="85">
                  <a:moveTo>
                    <a:pt x="50" y="69"/>
                  </a:moveTo>
                  <a:cubicBezTo>
                    <a:pt x="46" y="72"/>
                    <a:pt x="42" y="74"/>
                    <a:pt x="36" y="74"/>
                  </a:cubicBezTo>
                  <a:cubicBezTo>
                    <a:pt x="30" y="74"/>
                    <a:pt x="24" y="71"/>
                    <a:pt x="20" y="66"/>
                  </a:cubicBezTo>
                  <a:cubicBezTo>
                    <a:pt x="16" y="61"/>
                    <a:pt x="14" y="54"/>
                    <a:pt x="14" y="43"/>
                  </a:cubicBezTo>
                  <a:cubicBezTo>
                    <a:pt x="14" y="32"/>
                    <a:pt x="16" y="24"/>
                    <a:pt x="20" y="19"/>
                  </a:cubicBezTo>
                  <a:cubicBezTo>
                    <a:pt x="25" y="14"/>
                    <a:pt x="30" y="12"/>
                    <a:pt x="37" y="12"/>
                  </a:cubicBezTo>
                  <a:cubicBezTo>
                    <a:pt x="42" y="12"/>
                    <a:pt x="46" y="13"/>
                    <a:pt x="49" y="16"/>
                  </a:cubicBezTo>
                  <a:cubicBezTo>
                    <a:pt x="52" y="18"/>
                    <a:pt x="54" y="23"/>
                    <a:pt x="56" y="28"/>
                  </a:cubicBezTo>
                  <a:cubicBezTo>
                    <a:pt x="69" y="26"/>
                    <a:pt x="69" y="26"/>
                    <a:pt x="69" y="26"/>
                  </a:cubicBezTo>
                  <a:cubicBezTo>
                    <a:pt x="67" y="18"/>
                    <a:pt x="64" y="11"/>
                    <a:pt x="58" y="7"/>
                  </a:cubicBezTo>
                  <a:cubicBezTo>
                    <a:pt x="53" y="2"/>
                    <a:pt x="45" y="0"/>
                    <a:pt x="37" y="0"/>
                  </a:cubicBezTo>
                  <a:cubicBezTo>
                    <a:pt x="30" y="0"/>
                    <a:pt x="23" y="2"/>
                    <a:pt x="17" y="5"/>
                  </a:cubicBezTo>
                  <a:cubicBezTo>
                    <a:pt x="11" y="8"/>
                    <a:pt x="7" y="13"/>
                    <a:pt x="4" y="20"/>
                  </a:cubicBezTo>
                  <a:cubicBezTo>
                    <a:pt x="1" y="27"/>
                    <a:pt x="0" y="34"/>
                    <a:pt x="0" y="43"/>
                  </a:cubicBezTo>
                  <a:cubicBezTo>
                    <a:pt x="0" y="57"/>
                    <a:pt x="3" y="67"/>
                    <a:pt x="10" y="74"/>
                  </a:cubicBezTo>
                  <a:cubicBezTo>
                    <a:pt x="16" y="82"/>
                    <a:pt x="25" y="85"/>
                    <a:pt x="37" y="85"/>
                  </a:cubicBezTo>
                  <a:cubicBezTo>
                    <a:pt x="45" y="85"/>
                    <a:pt x="53" y="83"/>
                    <a:pt x="59" y="77"/>
                  </a:cubicBezTo>
                  <a:cubicBezTo>
                    <a:pt x="65" y="72"/>
                    <a:pt x="69" y="65"/>
                    <a:pt x="70" y="55"/>
                  </a:cubicBezTo>
                  <a:cubicBezTo>
                    <a:pt x="57" y="54"/>
                    <a:pt x="57" y="54"/>
                    <a:pt x="57" y="54"/>
                  </a:cubicBezTo>
                  <a:cubicBezTo>
                    <a:pt x="56" y="60"/>
                    <a:pt x="54" y="66"/>
                    <a:pt x="50" y="69"/>
                  </a:cubicBezTo>
                  <a:close/>
                </a:path>
              </a:pathLst>
            </a:custGeom>
            <a:grpFill/>
            <a:ln>
              <a:noFill/>
            </a:ln>
          </p:spPr>
          <p:txBody>
            <a:bodyPr anchor="ctr"/>
            <a:lstStyle/>
            <a:p>
              <a:pPr algn="ctr"/>
              <a:endParaRPr sz="1350"/>
            </a:p>
          </p:txBody>
        </p:sp>
        <p:sp>
          <p:nvSpPr>
            <p:cNvPr id="1049479" name="iṩḷídê"/>
            <p:cNvSpPr/>
            <p:nvPr/>
          </p:nvSpPr>
          <p:spPr bwMode="auto">
            <a:xfrm>
              <a:off x="9010903" y="5675903"/>
              <a:ext cx="122238" cy="206375"/>
            </a:xfrm>
            <a:custGeom>
              <a:avLst/>
              <a:gdLst>
                <a:gd name="T0" fmla="*/ 54 w 66"/>
                <a:gd name="T1" fmla="*/ 33 h 112"/>
                <a:gd name="T2" fmla="*/ 38 w 66"/>
                <a:gd name="T3" fmla="*/ 29 h 112"/>
                <a:gd name="T4" fmla="*/ 14 w 66"/>
                <a:gd name="T5" fmla="*/ 40 h 112"/>
                <a:gd name="T6" fmla="*/ 14 w 66"/>
                <a:gd name="T7" fmla="*/ 0 h 112"/>
                <a:gd name="T8" fmla="*/ 0 w 66"/>
                <a:gd name="T9" fmla="*/ 0 h 112"/>
                <a:gd name="T10" fmla="*/ 0 w 66"/>
                <a:gd name="T11" fmla="*/ 112 h 112"/>
                <a:gd name="T12" fmla="*/ 14 w 66"/>
                <a:gd name="T13" fmla="*/ 112 h 112"/>
                <a:gd name="T14" fmla="*/ 14 w 66"/>
                <a:gd name="T15" fmla="*/ 68 h 112"/>
                <a:gd name="T16" fmla="*/ 16 w 66"/>
                <a:gd name="T17" fmla="*/ 53 h 112"/>
                <a:gd name="T18" fmla="*/ 24 w 66"/>
                <a:gd name="T19" fmla="*/ 44 h 112"/>
                <a:gd name="T20" fmla="*/ 35 w 66"/>
                <a:gd name="T21" fmla="*/ 41 h 112"/>
                <a:gd name="T22" fmla="*/ 48 w 66"/>
                <a:gd name="T23" fmla="*/ 46 h 112"/>
                <a:gd name="T24" fmla="*/ 53 w 66"/>
                <a:gd name="T25" fmla="*/ 61 h 112"/>
                <a:gd name="T26" fmla="*/ 53 w 66"/>
                <a:gd name="T27" fmla="*/ 112 h 112"/>
                <a:gd name="T28" fmla="*/ 66 w 66"/>
                <a:gd name="T29" fmla="*/ 112 h 112"/>
                <a:gd name="T30" fmla="*/ 66 w 66"/>
                <a:gd name="T31" fmla="*/ 61 h 112"/>
                <a:gd name="T32" fmla="*/ 63 w 66"/>
                <a:gd name="T33" fmla="*/ 43 h 112"/>
                <a:gd name="T34" fmla="*/ 54 w 66"/>
                <a:gd name="T35" fmla="*/ 3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 h="112">
                  <a:moveTo>
                    <a:pt x="54" y="33"/>
                  </a:moveTo>
                  <a:cubicBezTo>
                    <a:pt x="50" y="30"/>
                    <a:pt x="44" y="29"/>
                    <a:pt x="38" y="29"/>
                  </a:cubicBezTo>
                  <a:cubicBezTo>
                    <a:pt x="28" y="29"/>
                    <a:pt x="20" y="33"/>
                    <a:pt x="14" y="40"/>
                  </a:cubicBezTo>
                  <a:cubicBezTo>
                    <a:pt x="14" y="0"/>
                    <a:pt x="14" y="0"/>
                    <a:pt x="14" y="0"/>
                  </a:cubicBezTo>
                  <a:cubicBezTo>
                    <a:pt x="0" y="0"/>
                    <a:pt x="0" y="0"/>
                    <a:pt x="0" y="0"/>
                  </a:cubicBezTo>
                  <a:cubicBezTo>
                    <a:pt x="0" y="112"/>
                    <a:pt x="0" y="112"/>
                    <a:pt x="0" y="112"/>
                  </a:cubicBezTo>
                  <a:cubicBezTo>
                    <a:pt x="14" y="112"/>
                    <a:pt x="14" y="112"/>
                    <a:pt x="14" y="112"/>
                  </a:cubicBezTo>
                  <a:cubicBezTo>
                    <a:pt x="14" y="68"/>
                    <a:pt x="14" y="68"/>
                    <a:pt x="14" y="68"/>
                  </a:cubicBezTo>
                  <a:cubicBezTo>
                    <a:pt x="14" y="61"/>
                    <a:pt x="15" y="56"/>
                    <a:pt x="16" y="53"/>
                  </a:cubicBezTo>
                  <a:cubicBezTo>
                    <a:pt x="18" y="49"/>
                    <a:pt x="20" y="46"/>
                    <a:pt x="24" y="44"/>
                  </a:cubicBezTo>
                  <a:cubicBezTo>
                    <a:pt x="28" y="42"/>
                    <a:pt x="31" y="41"/>
                    <a:pt x="35" y="41"/>
                  </a:cubicBezTo>
                  <a:cubicBezTo>
                    <a:pt x="41" y="41"/>
                    <a:pt x="45" y="43"/>
                    <a:pt x="48" y="46"/>
                  </a:cubicBezTo>
                  <a:cubicBezTo>
                    <a:pt x="51" y="49"/>
                    <a:pt x="53" y="54"/>
                    <a:pt x="53" y="61"/>
                  </a:cubicBezTo>
                  <a:cubicBezTo>
                    <a:pt x="53" y="112"/>
                    <a:pt x="53" y="112"/>
                    <a:pt x="53" y="112"/>
                  </a:cubicBezTo>
                  <a:cubicBezTo>
                    <a:pt x="66" y="112"/>
                    <a:pt x="66" y="112"/>
                    <a:pt x="66" y="112"/>
                  </a:cubicBezTo>
                  <a:cubicBezTo>
                    <a:pt x="66" y="61"/>
                    <a:pt x="66" y="61"/>
                    <a:pt x="66" y="61"/>
                  </a:cubicBezTo>
                  <a:cubicBezTo>
                    <a:pt x="66" y="53"/>
                    <a:pt x="65" y="47"/>
                    <a:pt x="63" y="43"/>
                  </a:cubicBezTo>
                  <a:cubicBezTo>
                    <a:pt x="62" y="38"/>
                    <a:pt x="58" y="35"/>
                    <a:pt x="54" y="33"/>
                  </a:cubicBezTo>
                  <a:close/>
                </a:path>
              </a:pathLst>
            </a:custGeom>
            <a:grpFill/>
            <a:ln>
              <a:noFill/>
            </a:ln>
          </p:spPr>
          <p:txBody>
            <a:bodyPr anchor="ctr"/>
            <a:lstStyle/>
            <a:p>
              <a:pPr algn="ctr"/>
              <a:endParaRPr sz="1350"/>
            </a:p>
          </p:txBody>
        </p:sp>
        <p:sp>
          <p:nvSpPr>
            <p:cNvPr id="1049480" name="íslîḍe"/>
            <p:cNvSpPr/>
            <p:nvPr/>
          </p:nvSpPr>
          <p:spPr bwMode="auto">
            <a:xfrm>
              <a:off x="9171241" y="5729878"/>
              <a:ext cx="122238" cy="152400"/>
            </a:xfrm>
            <a:custGeom>
              <a:avLst/>
              <a:gdLst>
                <a:gd name="T0" fmla="*/ 61 w 66"/>
                <a:gd name="T1" fmla="*/ 10 h 83"/>
                <a:gd name="T2" fmla="*/ 52 w 66"/>
                <a:gd name="T3" fmla="*/ 3 h 83"/>
                <a:gd name="T4" fmla="*/ 39 w 66"/>
                <a:gd name="T5" fmla="*/ 0 h 83"/>
                <a:gd name="T6" fmla="*/ 13 w 66"/>
                <a:gd name="T7" fmla="*/ 14 h 83"/>
                <a:gd name="T8" fmla="*/ 13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6 w 66"/>
                <a:gd name="T21" fmla="*/ 12 h 83"/>
                <a:gd name="T22" fmla="*/ 45 w 66"/>
                <a:gd name="T23" fmla="*/ 15 h 83"/>
                <a:gd name="T24" fmla="*/ 51 w 66"/>
                <a:gd name="T25" fmla="*/ 21 h 83"/>
                <a:gd name="T26" fmla="*/ 53 w 66"/>
                <a:gd name="T27" fmla="*/ 34 h 83"/>
                <a:gd name="T28" fmla="*/ 53 w 66"/>
                <a:gd name="T29" fmla="*/ 83 h 83"/>
                <a:gd name="T30" fmla="*/ 66 w 66"/>
                <a:gd name="T31" fmla="*/ 83 h 83"/>
                <a:gd name="T32" fmla="*/ 66 w 66"/>
                <a:gd name="T33" fmla="*/ 33 h 83"/>
                <a:gd name="T34" fmla="*/ 66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9" y="0"/>
                  </a:cubicBezTo>
                  <a:cubicBezTo>
                    <a:pt x="27" y="0"/>
                    <a:pt x="19" y="5"/>
                    <a:pt x="13" y="14"/>
                  </a:cubicBezTo>
                  <a:cubicBezTo>
                    <a:pt x="13" y="2"/>
                    <a:pt x="13" y="2"/>
                    <a:pt x="13"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6" y="12"/>
                  </a:cubicBezTo>
                  <a:cubicBezTo>
                    <a:pt x="39" y="12"/>
                    <a:pt x="43" y="13"/>
                    <a:pt x="45" y="15"/>
                  </a:cubicBezTo>
                  <a:cubicBezTo>
                    <a:pt x="48" y="16"/>
                    <a:pt x="50" y="19"/>
                    <a:pt x="51" y="21"/>
                  </a:cubicBezTo>
                  <a:cubicBezTo>
                    <a:pt x="52" y="24"/>
                    <a:pt x="53" y="28"/>
                    <a:pt x="53" y="34"/>
                  </a:cubicBezTo>
                  <a:cubicBezTo>
                    <a:pt x="53" y="83"/>
                    <a:pt x="53" y="83"/>
                    <a:pt x="53" y="83"/>
                  </a:cubicBezTo>
                  <a:cubicBezTo>
                    <a:pt x="66" y="83"/>
                    <a:pt x="66" y="83"/>
                    <a:pt x="66" y="83"/>
                  </a:cubicBezTo>
                  <a:cubicBezTo>
                    <a:pt x="66" y="33"/>
                    <a:pt x="66" y="33"/>
                    <a:pt x="66" y="33"/>
                  </a:cubicBezTo>
                  <a:cubicBezTo>
                    <a:pt x="66" y="27"/>
                    <a:pt x="66" y="23"/>
                    <a:pt x="66" y="20"/>
                  </a:cubicBezTo>
                  <a:cubicBezTo>
                    <a:pt x="65" y="16"/>
                    <a:pt x="63" y="13"/>
                    <a:pt x="61" y="10"/>
                  </a:cubicBezTo>
                  <a:close/>
                </a:path>
              </a:pathLst>
            </a:custGeom>
            <a:grpFill/>
            <a:ln>
              <a:noFill/>
            </a:ln>
          </p:spPr>
          <p:txBody>
            <a:bodyPr anchor="ctr"/>
            <a:lstStyle/>
            <a:p>
              <a:pPr algn="ctr"/>
              <a:endParaRPr sz="1350"/>
            </a:p>
          </p:txBody>
        </p:sp>
        <p:sp>
          <p:nvSpPr>
            <p:cNvPr id="1049481" name="ïṣľíḓè"/>
            <p:cNvSpPr/>
            <p:nvPr/>
          </p:nvSpPr>
          <p:spPr bwMode="auto">
            <a:xfrm>
              <a:off x="9322053" y="5729878"/>
              <a:ext cx="142875"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482" name="îš1ïḋé"/>
            <p:cNvSpPr/>
            <p:nvPr/>
          </p:nvSpPr>
          <p:spPr bwMode="auto">
            <a:xfrm>
              <a:off x="9491916" y="5675903"/>
              <a:ext cx="25400" cy="206375"/>
            </a:xfrm>
            <a:prstGeom prst="rect">
              <a:avLst/>
            </a:prstGeom>
            <a:grpFill/>
            <a:ln>
              <a:noFill/>
            </a:ln>
          </p:spPr>
          <p:txBody>
            <a:bodyPr anchor="ctr"/>
            <a:lstStyle/>
            <a:p>
              <a:pPr algn="ctr"/>
              <a:endParaRPr sz="1350"/>
            </a:p>
          </p:txBody>
        </p:sp>
        <p:sp>
          <p:nvSpPr>
            <p:cNvPr id="1049483" name="íŝḻíḍê"/>
            <p:cNvSpPr/>
            <p:nvPr/>
          </p:nvSpPr>
          <p:spPr bwMode="auto">
            <a:xfrm>
              <a:off x="9547478" y="5729878"/>
              <a:ext cx="141288" cy="157163"/>
            </a:xfrm>
            <a:custGeom>
              <a:avLst/>
              <a:gdLst>
                <a:gd name="T0" fmla="*/ 38 w 77"/>
                <a:gd name="T1" fmla="*/ 0 h 85"/>
                <a:gd name="T2" fmla="*/ 13 w 77"/>
                <a:gd name="T3" fmla="*/ 9 h 85"/>
                <a:gd name="T4" fmla="*/ 0 w 77"/>
                <a:gd name="T5" fmla="*/ 43 h 85"/>
                <a:gd name="T6" fmla="*/ 11 w 77"/>
                <a:gd name="T7" fmla="*/ 74 h 85"/>
                <a:gd name="T8" fmla="*/ 38 w 77"/>
                <a:gd name="T9" fmla="*/ 85 h 85"/>
                <a:gd name="T10" fmla="*/ 58 w 77"/>
                <a:gd name="T11" fmla="*/ 80 h 85"/>
                <a:gd name="T12" fmla="*/ 72 w 77"/>
                <a:gd name="T13" fmla="*/ 66 h 85"/>
                <a:gd name="T14" fmla="*/ 77 w 77"/>
                <a:gd name="T15" fmla="*/ 42 h 85"/>
                <a:gd name="T16" fmla="*/ 66 w 77"/>
                <a:gd name="T17" fmla="*/ 11 h 85"/>
                <a:gd name="T18" fmla="*/ 38 w 77"/>
                <a:gd name="T19" fmla="*/ 0 h 85"/>
                <a:gd name="T20" fmla="*/ 56 w 77"/>
                <a:gd name="T21" fmla="*/ 66 h 85"/>
                <a:gd name="T22" fmla="*/ 38 w 77"/>
                <a:gd name="T23" fmla="*/ 74 h 85"/>
                <a:gd name="T24" fmla="*/ 21 w 77"/>
                <a:gd name="T25" fmla="*/ 66 h 85"/>
                <a:gd name="T26" fmla="*/ 15 w 77"/>
                <a:gd name="T27" fmla="*/ 43 h 85"/>
                <a:gd name="T28" fmla="*/ 21 w 77"/>
                <a:gd name="T29" fmla="*/ 19 h 85"/>
                <a:gd name="T30" fmla="*/ 38 w 77"/>
                <a:gd name="T31" fmla="*/ 12 h 85"/>
                <a:gd name="T32" fmla="*/ 56 w 77"/>
                <a:gd name="T33" fmla="*/ 19 h 85"/>
                <a:gd name="T34" fmla="*/ 62 w 77"/>
                <a:gd name="T35" fmla="*/ 42 h 85"/>
                <a:gd name="T36" fmla="*/ 56 w 77"/>
                <a:gd name="T37" fmla="*/ 66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7" h="85">
                  <a:moveTo>
                    <a:pt x="38" y="0"/>
                  </a:moveTo>
                  <a:cubicBezTo>
                    <a:pt x="28" y="0"/>
                    <a:pt x="20" y="3"/>
                    <a:pt x="13" y="9"/>
                  </a:cubicBezTo>
                  <a:cubicBezTo>
                    <a:pt x="5" y="16"/>
                    <a:pt x="0" y="28"/>
                    <a:pt x="0" y="43"/>
                  </a:cubicBezTo>
                  <a:cubicBezTo>
                    <a:pt x="0" y="56"/>
                    <a:pt x="4" y="67"/>
                    <a:pt x="11" y="74"/>
                  </a:cubicBezTo>
                  <a:cubicBezTo>
                    <a:pt x="18" y="82"/>
                    <a:pt x="27" y="85"/>
                    <a:pt x="38" y="85"/>
                  </a:cubicBezTo>
                  <a:cubicBezTo>
                    <a:pt x="46" y="85"/>
                    <a:pt x="52" y="84"/>
                    <a:pt x="58" y="80"/>
                  </a:cubicBezTo>
                  <a:cubicBezTo>
                    <a:pt x="64" y="77"/>
                    <a:pt x="69" y="72"/>
                    <a:pt x="72" y="66"/>
                  </a:cubicBezTo>
                  <a:cubicBezTo>
                    <a:pt x="75" y="60"/>
                    <a:pt x="77" y="52"/>
                    <a:pt x="77" y="42"/>
                  </a:cubicBezTo>
                  <a:cubicBezTo>
                    <a:pt x="77" y="29"/>
                    <a:pt x="73" y="19"/>
                    <a:pt x="66" y="11"/>
                  </a:cubicBezTo>
                  <a:cubicBezTo>
                    <a:pt x="59" y="4"/>
                    <a:pt x="50" y="0"/>
                    <a:pt x="38" y="0"/>
                  </a:cubicBezTo>
                  <a:close/>
                  <a:moveTo>
                    <a:pt x="56" y="66"/>
                  </a:moveTo>
                  <a:cubicBezTo>
                    <a:pt x="51" y="71"/>
                    <a:pt x="45" y="74"/>
                    <a:pt x="38" y="74"/>
                  </a:cubicBezTo>
                  <a:cubicBezTo>
                    <a:pt x="32" y="74"/>
                    <a:pt x="26" y="71"/>
                    <a:pt x="21" y="66"/>
                  </a:cubicBezTo>
                  <a:cubicBezTo>
                    <a:pt x="17" y="61"/>
                    <a:pt x="15" y="53"/>
                    <a:pt x="15" y="43"/>
                  </a:cubicBezTo>
                  <a:cubicBezTo>
                    <a:pt x="15" y="32"/>
                    <a:pt x="17" y="24"/>
                    <a:pt x="21" y="19"/>
                  </a:cubicBezTo>
                  <a:cubicBezTo>
                    <a:pt x="26" y="14"/>
                    <a:pt x="32" y="12"/>
                    <a:pt x="38" y="12"/>
                  </a:cubicBezTo>
                  <a:cubicBezTo>
                    <a:pt x="45" y="12"/>
                    <a:pt x="51" y="14"/>
                    <a:pt x="56" y="19"/>
                  </a:cubicBezTo>
                  <a:cubicBezTo>
                    <a:pt x="60" y="25"/>
                    <a:pt x="62" y="32"/>
                    <a:pt x="62" y="42"/>
                  </a:cubicBezTo>
                  <a:cubicBezTo>
                    <a:pt x="62" y="53"/>
                    <a:pt x="60" y="61"/>
                    <a:pt x="56" y="66"/>
                  </a:cubicBezTo>
                  <a:close/>
                </a:path>
              </a:pathLst>
            </a:custGeom>
            <a:grpFill/>
            <a:ln>
              <a:noFill/>
            </a:ln>
          </p:spPr>
          <p:txBody>
            <a:bodyPr anchor="ctr"/>
            <a:lstStyle/>
            <a:p>
              <a:pPr algn="ctr"/>
              <a:endParaRPr sz="1350"/>
            </a:p>
          </p:txBody>
        </p:sp>
        <p:sp>
          <p:nvSpPr>
            <p:cNvPr id="1049484" name="íṧḷíḓé"/>
            <p:cNvSpPr/>
            <p:nvPr/>
          </p:nvSpPr>
          <p:spPr bwMode="auto">
            <a:xfrm>
              <a:off x="9707816" y="5729878"/>
              <a:ext cx="131763" cy="214313"/>
            </a:xfrm>
            <a:custGeom>
              <a:avLst/>
              <a:gdLst>
                <a:gd name="T0" fmla="*/ 59 w 72"/>
                <a:gd name="T1" fmla="*/ 12 h 116"/>
                <a:gd name="T2" fmla="*/ 36 w 72"/>
                <a:gd name="T3" fmla="*/ 0 h 116"/>
                <a:gd name="T4" fmla="*/ 17 w 72"/>
                <a:gd name="T5" fmla="*/ 6 h 116"/>
                <a:gd name="T6" fmla="*/ 5 w 72"/>
                <a:gd name="T7" fmla="*/ 21 h 116"/>
                <a:gd name="T8" fmla="*/ 0 w 72"/>
                <a:gd name="T9" fmla="*/ 42 h 116"/>
                <a:gd name="T10" fmla="*/ 10 w 72"/>
                <a:gd name="T11" fmla="*/ 71 h 116"/>
                <a:gd name="T12" fmla="*/ 36 w 72"/>
                <a:gd name="T13" fmla="*/ 83 h 116"/>
                <a:gd name="T14" fmla="*/ 58 w 72"/>
                <a:gd name="T15" fmla="*/ 73 h 116"/>
                <a:gd name="T16" fmla="*/ 57 w 72"/>
                <a:gd name="T17" fmla="*/ 90 h 116"/>
                <a:gd name="T18" fmla="*/ 50 w 72"/>
                <a:gd name="T19" fmla="*/ 101 h 116"/>
                <a:gd name="T20" fmla="*/ 35 w 72"/>
                <a:gd name="T21" fmla="*/ 105 h 116"/>
                <a:gd name="T22" fmla="*/ 21 w 72"/>
                <a:gd name="T23" fmla="*/ 101 h 116"/>
                <a:gd name="T24" fmla="*/ 17 w 72"/>
                <a:gd name="T25" fmla="*/ 92 h 116"/>
                <a:gd name="T26" fmla="*/ 3 w 72"/>
                <a:gd name="T27" fmla="*/ 90 h 116"/>
                <a:gd name="T28" fmla="*/ 12 w 72"/>
                <a:gd name="T29" fmla="*/ 110 h 116"/>
                <a:gd name="T30" fmla="*/ 35 w 72"/>
                <a:gd name="T31" fmla="*/ 116 h 116"/>
                <a:gd name="T32" fmla="*/ 56 w 72"/>
                <a:gd name="T33" fmla="*/ 112 h 116"/>
                <a:gd name="T34" fmla="*/ 68 w 72"/>
                <a:gd name="T35" fmla="*/ 99 h 116"/>
                <a:gd name="T36" fmla="*/ 72 w 72"/>
                <a:gd name="T37" fmla="*/ 72 h 116"/>
                <a:gd name="T38" fmla="*/ 72 w 72"/>
                <a:gd name="T39" fmla="*/ 2 h 116"/>
                <a:gd name="T40" fmla="*/ 59 w 72"/>
                <a:gd name="T41" fmla="*/ 2 h 116"/>
                <a:gd name="T42" fmla="*/ 59 w 72"/>
                <a:gd name="T43" fmla="*/ 12 h 116"/>
                <a:gd name="T44" fmla="*/ 53 w 72"/>
                <a:gd name="T45" fmla="*/ 65 h 116"/>
                <a:gd name="T46" fmla="*/ 37 w 72"/>
                <a:gd name="T47" fmla="*/ 72 h 116"/>
                <a:gd name="T48" fmla="*/ 21 w 72"/>
                <a:gd name="T49" fmla="*/ 65 h 116"/>
                <a:gd name="T50" fmla="*/ 15 w 72"/>
                <a:gd name="T51" fmla="*/ 41 h 116"/>
                <a:gd name="T52" fmla="*/ 21 w 72"/>
                <a:gd name="T53" fmla="*/ 19 h 116"/>
                <a:gd name="T54" fmla="*/ 37 w 72"/>
                <a:gd name="T55" fmla="*/ 12 h 116"/>
                <a:gd name="T56" fmla="*/ 53 w 72"/>
                <a:gd name="T57" fmla="*/ 19 h 116"/>
                <a:gd name="T58" fmla="*/ 59 w 72"/>
                <a:gd name="T59" fmla="*/ 42 h 116"/>
                <a:gd name="T60" fmla="*/ 53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12"/>
                  </a:moveTo>
                  <a:cubicBezTo>
                    <a:pt x="53" y="4"/>
                    <a:pt x="45" y="0"/>
                    <a:pt x="36" y="0"/>
                  </a:cubicBezTo>
                  <a:cubicBezTo>
                    <a:pt x="28" y="0"/>
                    <a:pt x="22" y="2"/>
                    <a:pt x="17" y="6"/>
                  </a:cubicBezTo>
                  <a:cubicBezTo>
                    <a:pt x="11" y="9"/>
                    <a:pt x="7" y="14"/>
                    <a:pt x="5" y="21"/>
                  </a:cubicBezTo>
                  <a:cubicBezTo>
                    <a:pt x="2" y="27"/>
                    <a:pt x="0" y="34"/>
                    <a:pt x="0" y="42"/>
                  </a:cubicBezTo>
                  <a:cubicBezTo>
                    <a:pt x="0" y="53"/>
                    <a:pt x="3" y="63"/>
                    <a:pt x="10" y="71"/>
                  </a:cubicBezTo>
                  <a:cubicBezTo>
                    <a:pt x="16" y="79"/>
                    <a:pt x="24" y="83"/>
                    <a:pt x="36" y="83"/>
                  </a:cubicBezTo>
                  <a:cubicBezTo>
                    <a:pt x="45" y="83"/>
                    <a:pt x="52" y="80"/>
                    <a:pt x="58" y="73"/>
                  </a:cubicBezTo>
                  <a:cubicBezTo>
                    <a:pt x="58" y="82"/>
                    <a:pt x="58" y="88"/>
                    <a:pt x="57" y="90"/>
                  </a:cubicBezTo>
                  <a:cubicBezTo>
                    <a:pt x="56" y="95"/>
                    <a:pt x="53" y="99"/>
                    <a:pt x="50" y="101"/>
                  </a:cubicBezTo>
                  <a:cubicBezTo>
                    <a:pt x="47" y="104"/>
                    <a:pt x="42" y="105"/>
                    <a:pt x="35" y="105"/>
                  </a:cubicBezTo>
                  <a:cubicBezTo>
                    <a:pt x="29" y="105"/>
                    <a:pt x="25" y="104"/>
                    <a:pt x="21" y="101"/>
                  </a:cubicBezTo>
                  <a:cubicBezTo>
                    <a:pt x="19" y="99"/>
                    <a:pt x="17" y="96"/>
                    <a:pt x="17" y="92"/>
                  </a:cubicBezTo>
                  <a:cubicBezTo>
                    <a:pt x="3" y="90"/>
                    <a:pt x="3" y="90"/>
                    <a:pt x="3" y="90"/>
                  </a:cubicBezTo>
                  <a:cubicBezTo>
                    <a:pt x="3" y="99"/>
                    <a:pt x="6" y="105"/>
                    <a:pt x="12" y="110"/>
                  </a:cubicBezTo>
                  <a:cubicBezTo>
                    <a:pt x="18" y="114"/>
                    <a:pt x="26" y="116"/>
                    <a:pt x="35" y="116"/>
                  </a:cubicBezTo>
                  <a:cubicBezTo>
                    <a:pt x="43" y="116"/>
                    <a:pt x="50" y="115"/>
                    <a:pt x="56" y="112"/>
                  </a:cubicBezTo>
                  <a:cubicBezTo>
                    <a:pt x="62" y="109"/>
                    <a:pt x="66" y="104"/>
                    <a:pt x="68" y="99"/>
                  </a:cubicBezTo>
                  <a:cubicBezTo>
                    <a:pt x="71" y="94"/>
                    <a:pt x="72" y="85"/>
                    <a:pt x="72" y="72"/>
                  </a:cubicBezTo>
                  <a:cubicBezTo>
                    <a:pt x="72" y="2"/>
                    <a:pt x="72" y="2"/>
                    <a:pt x="72" y="2"/>
                  </a:cubicBezTo>
                  <a:cubicBezTo>
                    <a:pt x="59" y="2"/>
                    <a:pt x="59" y="2"/>
                    <a:pt x="59" y="2"/>
                  </a:cubicBezTo>
                  <a:lnTo>
                    <a:pt x="59" y="12"/>
                  </a:lnTo>
                  <a:close/>
                  <a:moveTo>
                    <a:pt x="53" y="65"/>
                  </a:moveTo>
                  <a:cubicBezTo>
                    <a:pt x="48" y="69"/>
                    <a:pt x="43" y="72"/>
                    <a:pt x="37" y="72"/>
                  </a:cubicBezTo>
                  <a:cubicBezTo>
                    <a:pt x="30" y="72"/>
                    <a:pt x="25" y="69"/>
                    <a:pt x="21" y="65"/>
                  </a:cubicBezTo>
                  <a:cubicBezTo>
                    <a:pt x="17" y="60"/>
                    <a:pt x="15" y="52"/>
                    <a:pt x="15" y="41"/>
                  </a:cubicBezTo>
                  <a:cubicBezTo>
                    <a:pt x="15" y="31"/>
                    <a:pt x="17" y="24"/>
                    <a:pt x="21" y="19"/>
                  </a:cubicBezTo>
                  <a:cubicBezTo>
                    <a:pt x="25" y="14"/>
                    <a:pt x="30" y="12"/>
                    <a:pt x="37" y="12"/>
                  </a:cubicBezTo>
                  <a:cubicBezTo>
                    <a:pt x="43" y="12"/>
                    <a:pt x="48" y="14"/>
                    <a:pt x="53" y="19"/>
                  </a:cubicBezTo>
                  <a:cubicBezTo>
                    <a:pt x="57" y="24"/>
                    <a:pt x="59" y="32"/>
                    <a:pt x="59" y="42"/>
                  </a:cubicBezTo>
                  <a:cubicBezTo>
                    <a:pt x="59" y="52"/>
                    <a:pt x="57" y="60"/>
                    <a:pt x="53" y="65"/>
                  </a:cubicBezTo>
                  <a:close/>
                </a:path>
              </a:pathLst>
            </a:custGeom>
            <a:grpFill/>
            <a:ln>
              <a:noFill/>
            </a:ln>
          </p:spPr>
          <p:txBody>
            <a:bodyPr anchor="ctr"/>
            <a:lstStyle/>
            <a:p>
              <a:pPr algn="ctr"/>
              <a:endParaRPr sz="1350"/>
            </a:p>
          </p:txBody>
        </p:sp>
        <p:sp>
          <p:nvSpPr>
            <p:cNvPr id="1049485" name="îŝlíde"/>
            <p:cNvSpPr/>
            <p:nvPr/>
          </p:nvSpPr>
          <p:spPr bwMode="auto">
            <a:xfrm>
              <a:off x="9864978" y="5733053"/>
              <a:ext cx="138113" cy="211138"/>
            </a:xfrm>
            <a:custGeom>
              <a:avLst/>
              <a:gdLst>
                <a:gd name="T0" fmla="*/ 43 w 75"/>
                <a:gd name="T1" fmla="*/ 47 h 114"/>
                <a:gd name="T2" fmla="*/ 38 w 75"/>
                <a:gd name="T3" fmla="*/ 66 h 114"/>
                <a:gd name="T4" fmla="*/ 32 w 75"/>
                <a:gd name="T5" fmla="*/ 47 h 114"/>
                <a:gd name="T6" fmla="*/ 15 w 75"/>
                <a:gd name="T7" fmla="*/ 0 h 114"/>
                <a:gd name="T8" fmla="*/ 0 w 75"/>
                <a:gd name="T9" fmla="*/ 0 h 114"/>
                <a:gd name="T10" fmla="*/ 31 w 75"/>
                <a:gd name="T11" fmla="*/ 81 h 114"/>
                <a:gd name="T12" fmla="*/ 30 w 75"/>
                <a:gd name="T13" fmla="*/ 85 h 114"/>
                <a:gd name="T14" fmla="*/ 25 w 75"/>
                <a:gd name="T15" fmla="*/ 95 h 114"/>
                <a:gd name="T16" fmla="*/ 21 w 75"/>
                <a:gd name="T17" fmla="*/ 99 h 114"/>
                <a:gd name="T18" fmla="*/ 14 w 75"/>
                <a:gd name="T19" fmla="*/ 101 h 114"/>
                <a:gd name="T20" fmla="*/ 6 w 75"/>
                <a:gd name="T21" fmla="*/ 100 h 114"/>
                <a:gd name="T22" fmla="*/ 7 w 75"/>
                <a:gd name="T23" fmla="*/ 113 h 114"/>
                <a:gd name="T24" fmla="*/ 16 w 75"/>
                <a:gd name="T25" fmla="*/ 114 h 114"/>
                <a:gd name="T26" fmla="*/ 27 w 75"/>
                <a:gd name="T27" fmla="*/ 111 h 114"/>
                <a:gd name="T28" fmla="*/ 36 w 75"/>
                <a:gd name="T29" fmla="*/ 101 h 114"/>
                <a:gd name="T30" fmla="*/ 44 w 75"/>
                <a:gd name="T31" fmla="*/ 83 h 114"/>
                <a:gd name="T32" fmla="*/ 75 w 75"/>
                <a:gd name="T33" fmla="*/ 0 h 114"/>
                <a:gd name="T34" fmla="*/ 61 w 75"/>
                <a:gd name="T35" fmla="*/ 0 h 114"/>
                <a:gd name="T36" fmla="*/ 43 w 75"/>
                <a:gd name="T37" fmla="*/ 47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5" h="114">
                  <a:moveTo>
                    <a:pt x="43" y="47"/>
                  </a:moveTo>
                  <a:cubicBezTo>
                    <a:pt x="41" y="53"/>
                    <a:pt x="39" y="60"/>
                    <a:pt x="38" y="66"/>
                  </a:cubicBezTo>
                  <a:cubicBezTo>
                    <a:pt x="36" y="59"/>
                    <a:pt x="34" y="53"/>
                    <a:pt x="32" y="47"/>
                  </a:cubicBezTo>
                  <a:cubicBezTo>
                    <a:pt x="15" y="0"/>
                    <a:pt x="15" y="0"/>
                    <a:pt x="15" y="0"/>
                  </a:cubicBezTo>
                  <a:cubicBezTo>
                    <a:pt x="0" y="0"/>
                    <a:pt x="0" y="0"/>
                    <a:pt x="0" y="0"/>
                  </a:cubicBezTo>
                  <a:cubicBezTo>
                    <a:pt x="31" y="81"/>
                    <a:pt x="31" y="81"/>
                    <a:pt x="31" y="81"/>
                  </a:cubicBezTo>
                  <a:cubicBezTo>
                    <a:pt x="30" y="83"/>
                    <a:pt x="30" y="84"/>
                    <a:pt x="30" y="85"/>
                  </a:cubicBezTo>
                  <a:cubicBezTo>
                    <a:pt x="28" y="90"/>
                    <a:pt x="26" y="94"/>
                    <a:pt x="25" y="95"/>
                  </a:cubicBezTo>
                  <a:cubicBezTo>
                    <a:pt x="24" y="97"/>
                    <a:pt x="23" y="98"/>
                    <a:pt x="21" y="99"/>
                  </a:cubicBezTo>
                  <a:cubicBezTo>
                    <a:pt x="19" y="100"/>
                    <a:pt x="17" y="101"/>
                    <a:pt x="14" y="101"/>
                  </a:cubicBezTo>
                  <a:cubicBezTo>
                    <a:pt x="11" y="101"/>
                    <a:pt x="9" y="101"/>
                    <a:pt x="6" y="100"/>
                  </a:cubicBezTo>
                  <a:cubicBezTo>
                    <a:pt x="7" y="113"/>
                    <a:pt x="7" y="113"/>
                    <a:pt x="7" y="113"/>
                  </a:cubicBezTo>
                  <a:cubicBezTo>
                    <a:pt x="11" y="114"/>
                    <a:pt x="13" y="114"/>
                    <a:pt x="16" y="114"/>
                  </a:cubicBezTo>
                  <a:cubicBezTo>
                    <a:pt x="21" y="114"/>
                    <a:pt x="24" y="113"/>
                    <a:pt x="27" y="111"/>
                  </a:cubicBezTo>
                  <a:cubicBezTo>
                    <a:pt x="31" y="109"/>
                    <a:pt x="33" y="106"/>
                    <a:pt x="36" y="101"/>
                  </a:cubicBezTo>
                  <a:cubicBezTo>
                    <a:pt x="38" y="98"/>
                    <a:pt x="40" y="92"/>
                    <a:pt x="44" y="83"/>
                  </a:cubicBezTo>
                  <a:cubicBezTo>
                    <a:pt x="75" y="0"/>
                    <a:pt x="75" y="0"/>
                    <a:pt x="75" y="0"/>
                  </a:cubicBezTo>
                  <a:cubicBezTo>
                    <a:pt x="61" y="0"/>
                    <a:pt x="61" y="0"/>
                    <a:pt x="61" y="0"/>
                  </a:cubicBezTo>
                  <a:lnTo>
                    <a:pt x="43" y="47"/>
                  </a:lnTo>
                  <a:close/>
                </a:path>
              </a:pathLst>
            </a:custGeom>
            <a:grpFill/>
            <a:ln>
              <a:noFill/>
            </a:ln>
          </p:spPr>
          <p:txBody>
            <a:bodyPr anchor="ctr"/>
            <a:lstStyle/>
            <a:p>
              <a:pPr algn="ctr"/>
              <a:endParaRPr sz="1350"/>
            </a:p>
          </p:txBody>
        </p:sp>
        <p:sp>
          <p:nvSpPr>
            <p:cNvPr id="1049486" name="íṧ1ïḍé"/>
            <p:cNvSpPr/>
            <p:nvPr/>
          </p:nvSpPr>
          <p:spPr bwMode="auto">
            <a:xfrm>
              <a:off x="10106278" y="5675903"/>
              <a:ext cx="155575" cy="206375"/>
            </a:xfrm>
            <a:custGeom>
              <a:avLst/>
              <a:gdLst>
                <a:gd name="T0" fmla="*/ 64 w 85"/>
                <a:gd name="T1" fmla="*/ 53 h 112"/>
                <a:gd name="T2" fmla="*/ 75 w 85"/>
                <a:gd name="T3" fmla="*/ 42 h 112"/>
                <a:gd name="T4" fmla="*/ 79 w 85"/>
                <a:gd name="T5" fmla="*/ 29 h 112"/>
                <a:gd name="T6" fmla="*/ 75 w 85"/>
                <a:gd name="T7" fmla="*/ 14 h 112"/>
                <a:gd name="T8" fmla="*/ 63 w 85"/>
                <a:gd name="T9" fmla="*/ 4 h 112"/>
                <a:gd name="T10" fmla="*/ 42 w 85"/>
                <a:gd name="T11" fmla="*/ 0 h 112"/>
                <a:gd name="T12" fmla="*/ 0 w 85"/>
                <a:gd name="T13" fmla="*/ 0 h 112"/>
                <a:gd name="T14" fmla="*/ 0 w 85"/>
                <a:gd name="T15" fmla="*/ 112 h 112"/>
                <a:gd name="T16" fmla="*/ 43 w 85"/>
                <a:gd name="T17" fmla="*/ 112 h 112"/>
                <a:gd name="T18" fmla="*/ 61 w 85"/>
                <a:gd name="T19" fmla="*/ 110 h 112"/>
                <a:gd name="T20" fmla="*/ 73 w 85"/>
                <a:gd name="T21" fmla="*/ 105 h 112"/>
                <a:gd name="T22" fmla="*/ 81 w 85"/>
                <a:gd name="T23" fmla="*/ 94 h 112"/>
                <a:gd name="T24" fmla="*/ 85 w 85"/>
                <a:gd name="T25" fmla="*/ 80 h 112"/>
                <a:gd name="T26" fmla="*/ 79 w 85"/>
                <a:gd name="T27" fmla="*/ 63 h 112"/>
                <a:gd name="T28" fmla="*/ 64 w 85"/>
                <a:gd name="T29" fmla="*/ 53 h 112"/>
                <a:gd name="T30" fmla="*/ 15 w 85"/>
                <a:gd name="T31" fmla="*/ 13 h 112"/>
                <a:gd name="T32" fmla="*/ 37 w 85"/>
                <a:gd name="T33" fmla="*/ 13 h 112"/>
                <a:gd name="T34" fmla="*/ 54 w 85"/>
                <a:gd name="T35" fmla="*/ 15 h 112"/>
                <a:gd name="T36" fmla="*/ 62 w 85"/>
                <a:gd name="T37" fmla="*/ 21 h 112"/>
                <a:gd name="T38" fmla="*/ 65 w 85"/>
                <a:gd name="T39" fmla="*/ 31 h 112"/>
                <a:gd name="T40" fmla="*/ 62 w 85"/>
                <a:gd name="T41" fmla="*/ 40 h 112"/>
                <a:gd name="T42" fmla="*/ 53 w 85"/>
                <a:gd name="T43" fmla="*/ 46 h 112"/>
                <a:gd name="T44" fmla="*/ 39 w 85"/>
                <a:gd name="T45" fmla="*/ 47 h 112"/>
                <a:gd name="T46" fmla="*/ 15 w 85"/>
                <a:gd name="T47" fmla="*/ 47 h 112"/>
                <a:gd name="T48" fmla="*/ 15 w 85"/>
                <a:gd name="T49" fmla="*/ 13 h 112"/>
                <a:gd name="T50" fmla="*/ 67 w 85"/>
                <a:gd name="T51" fmla="*/ 89 h 112"/>
                <a:gd name="T52" fmla="*/ 61 w 85"/>
                <a:gd name="T53" fmla="*/ 95 h 112"/>
                <a:gd name="T54" fmla="*/ 53 w 85"/>
                <a:gd name="T55" fmla="*/ 99 h 112"/>
                <a:gd name="T56" fmla="*/ 43 w 85"/>
                <a:gd name="T57" fmla="*/ 99 h 112"/>
                <a:gd name="T58" fmla="*/ 15 w 85"/>
                <a:gd name="T59" fmla="*/ 99 h 112"/>
                <a:gd name="T60" fmla="*/ 15 w 85"/>
                <a:gd name="T61" fmla="*/ 61 h 112"/>
                <a:gd name="T62" fmla="*/ 41 w 85"/>
                <a:gd name="T63" fmla="*/ 61 h 112"/>
                <a:gd name="T64" fmla="*/ 57 w 85"/>
                <a:gd name="T65" fmla="*/ 62 h 112"/>
                <a:gd name="T66" fmla="*/ 66 w 85"/>
                <a:gd name="T67" fmla="*/ 69 h 112"/>
                <a:gd name="T68" fmla="*/ 69 w 85"/>
                <a:gd name="T69" fmla="*/ 80 h 112"/>
                <a:gd name="T70" fmla="*/ 67 w 85"/>
                <a:gd name="T71" fmla="*/ 89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 h="112">
                  <a:moveTo>
                    <a:pt x="64" y="53"/>
                  </a:moveTo>
                  <a:cubicBezTo>
                    <a:pt x="69" y="50"/>
                    <a:pt x="73" y="47"/>
                    <a:pt x="75" y="42"/>
                  </a:cubicBezTo>
                  <a:cubicBezTo>
                    <a:pt x="78" y="38"/>
                    <a:pt x="79" y="34"/>
                    <a:pt x="79" y="29"/>
                  </a:cubicBezTo>
                  <a:cubicBezTo>
                    <a:pt x="79" y="24"/>
                    <a:pt x="78" y="19"/>
                    <a:pt x="75" y="14"/>
                  </a:cubicBezTo>
                  <a:cubicBezTo>
                    <a:pt x="72" y="9"/>
                    <a:pt x="68" y="6"/>
                    <a:pt x="63" y="4"/>
                  </a:cubicBezTo>
                  <a:cubicBezTo>
                    <a:pt x="57" y="1"/>
                    <a:pt x="51" y="0"/>
                    <a:pt x="42" y="0"/>
                  </a:cubicBezTo>
                  <a:cubicBezTo>
                    <a:pt x="0" y="0"/>
                    <a:pt x="0" y="0"/>
                    <a:pt x="0" y="0"/>
                  </a:cubicBezTo>
                  <a:cubicBezTo>
                    <a:pt x="0" y="112"/>
                    <a:pt x="0" y="112"/>
                    <a:pt x="0" y="112"/>
                  </a:cubicBezTo>
                  <a:cubicBezTo>
                    <a:pt x="43" y="112"/>
                    <a:pt x="43" y="112"/>
                    <a:pt x="43" y="112"/>
                  </a:cubicBezTo>
                  <a:cubicBezTo>
                    <a:pt x="50" y="112"/>
                    <a:pt x="56" y="112"/>
                    <a:pt x="61" y="110"/>
                  </a:cubicBezTo>
                  <a:cubicBezTo>
                    <a:pt x="66" y="109"/>
                    <a:pt x="70" y="107"/>
                    <a:pt x="73" y="105"/>
                  </a:cubicBezTo>
                  <a:cubicBezTo>
                    <a:pt x="76" y="102"/>
                    <a:pt x="79" y="99"/>
                    <a:pt x="81" y="94"/>
                  </a:cubicBezTo>
                  <a:cubicBezTo>
                    <a:pt x="84" y="90"/>
                    <a:pt x="85" y="85"/>
                    <a:pt x="85" y="80"/>
                  </a:cubicBezTo>
                  <a:cubicBezTo>
                    <a:pt x="85" y="73"/>
                    <a:pt x="83" y="68"/>
                    <a:pt x="79" y="63"/>
                  </a:cubicBezTo>
                  <a:cubicBezTo>
                    <a:pt x="76" y="58"/>
                    <a:pt x="70" y="55"/>
                    <a:pt x="64" y="53"/>
                  </a:cubicBezTo>
                  <a:close/>
                  <a:moveTo>
                    <a:pt x="15" y="13"/>
                  </a:moveTo>
                  <a:cubicBezTo>
                    <a:pt x="37" y="13"/>
                    <a:pt x="37" y="13"/>
                    <a:pt x="37" y="13"/>
                  </a:cubicBezTo>
                  <a:cubicBezTo>
                    <a:pt x="45" y="13"/>
                    <a:pt x="51" y="14"/>
                    <a:pt x="54" y="15"/>
                  </a:cubicBezTo>
                  <a:cubicBezTo>
                    <a:pt x="58" y="16"/>
                    <a:pt x="60" y="18"/>
                    <a:pt x="62" y="21"/>
                  </a:cubicBezTo>
                  <a:cubicBezTo>
                    <a:pt x="64" y="24"/>
                    <a:pt x="65" y="27"/>
                    <a:pt x="65" y="31"/>
                  </a:cubicBezTo>
                  <a:cubicBezTo>
                    <a:pt x="65" y="35"/>
                    <a:pt x="64" y="38"/>
                    <a:pt x="62" y="40"/>
                  </a:cubicBezTo>
                  <a:cubicBezTo>
                    <a:pt x="60" y="43"/>
                    <a:pt x="57" y="45"/>
                    <a:pt x="53" y="46"/>
                  </a:cubicBezTo>
                  <a:cubicBezTo>
                    <a:pt x="50" y="47"/>
                    <a:pt x="46" y="47"/>
                    <a:pt x="39" y="47"/>
                  </a:cubicBezTo>
                  <a:cubicBezTo>
                    <a:pt x="15" y="47"/>
                    <a:pt x="15" y="47"/>
                    <a:pt x="15" y="47"/>
                  </a:cubicBezTo>
                  <a:lnTo>
                    <a:pt x="15" y="13"/>
                  </a:lnTo>
                  <a:close/>
                  <a:moveTo>
                    <a:pt x="67" y="89"/>
                  </a:moveTo>
                  <a:cubicBezTo>
                    <a:pt x="66" y="92"/>
                    <a:pt x="64" y="94"/>
                    <a:pt x="61" y="95"/>
                  </a:cubicBezTo>
                  <a:cubicBezTo>
                    <a:pt x="59" y="97"/>
                    <a:pt x="56" y="98"/>
                    <a:pt x="53" y="99"/>
                  </a:cubicBezTo>
                  <a:cubicBezTo>
                    <a:pt x="51" y="99"/>
                    <a:pt x="48" y="99"/>
                    <a:pt x="43" y="99"/>
                  </a:cubicBezTo>
                  <a:cubicBezTo>
                    <a:pt x="15" y="99"/>
                    <a:pt x="15" y="99"/>
                    <a:pt x="15" y="99"/>
                  </a:cubicBezTo>
                  <a:cubicBezTo>
                    <a:pt x="15" y="61"/>
                    <a:pt x="15" y="61"/>
                    <a:pt x="15" y="61"/>
                  </a:cubicBezTo>
                  <a:cubicBezTo>
                    <a:pt x="41" y="61"/>
                    <a:pt x="41" y="61"/>
                    <a:pt x="41" y="61"/>
                  </a:cubicBezTo>
                  <a:cubicBezTo>
                    <a:pt x="48" y="61"/>
                    <a:pt x="53" y="61"/>
                    <a:pt x="57" y="62"/>
                  </a:cubicBezTo>
                  <a:cubicBezTo>
                    <a:pt x="61" y="64"/>
                    <a:pt x="64" y="66"/>
                    <a:pt x="66" y="69"/>
                  </a:cubicBezTo>
                  <a:cubicBezTo>
                    <a:pt x="68" y="72"/>
                    <a:pt x="69" y="76"/>
                    <a:pt x="69" y="80"/>
                  </a:cubicBezTo>
                  <a:cubicBezTo>
                    <a:pt x="69" y="83"/>
                    <a:pt x="69" y="87"/>
                    <a:pt x="67" y="89"/>
                  </a:cubicBezTo>
                  <a:close/>
                </a:path>
              </a:pathLst>
            </a:custGeom>
            <a:grpFill/>
            <a:ln>
              <a:noFill/>
            </a:ln>
          </p:spPr>
          <p:txBody>
            <a:bodyPr anchor="ctr"/>
            <a:lstStyle/>
            <a:p>
              <a:pPr algn="ctr"/>
              <a:endParaRPr sz="1350"/>
            </a:p>
          </p:txBody>
        </p:sp>
        <p:sp>
          <p:nvSpPr>
            <p:cNvPr id="1049487" name="iŝļidé"/>
            <p:cNvSpPr/>
            <p:nvPr/>
          </p:nvSpPr>
          <p:spPr bwMode="auto">
            <a:xfrm>
              <a:off x="10288841" y="5729878"/>
              <a:ext cx="138113" cy="157163"/>
            </a:xfrm>
            <a:custGeom>
              <a:avLst/>
              <a:gdLst>
                <a:gd name="T0" fmla="*/ 38 w 75"/>
                <a:gd name="T1" fmla="*/ 0 h 85"/>
                <a:gd name="T2" fmla="*/ 10 w 75"/>
                <a:gd name="T3" fmla="*/ 12 h 85"/>
                <a:gd name="T4" fmla="*/ 0 w 75"/>
                <a:gd name="T5" fmla="*/ 43 h 85"/>
                <a:gd name="T6" fmla="*/ 10 w 75"/>
                <a:gd name="T7" fmla="*/ 74 h 85"/>
                <a:gd name="T8" fmla="*/ 38 w 75"/>
                <a:gd name="T9" fmla="*/ 85 h 85"/>
                <a:gd name="T10" fmla="*/ 62 w 75"/>
                <a:gd name="T11" fmla="*/ 78 h 85"/>
                <a:gd name="T12" fmla="*/ 74 w 75"/>
                <a:gd name="T13" fmla="*/ 59 h 85"/>
                <a:gd name="T14" fmla="*/ 60 w 75"/>
                <a:gd name="T15" fmla="*/ 57 h 85"/>
                <a:gd name="T16" fmla="*/ 51 w 75"/>
                <a:gd name="T17" fmla="*/ 70 h 85"/>
                <a:gd name="T18" fmla="*/ 39 w 75"/>
                <a:gd name="T19" fmla="*/ 74 h 85"/>
                <a:gd name="T20" fmla="*/ 22 w 75"/>
                <a:gd name="T21" fmla="*/ 67 h 85"/>
                <a:gd name="T22" fmla="*/ 14 w 75"/>
                <a:gd name="T23" fmla="*/ 46 h 85"/>
                <a:gd name="T24" fmla="*/ 75 w 75"/>
                <a:gd name="T25" fmla="*/ 46 h 85"/>
                <a:gd name="T26" fmla="*/ 75 w 75"/>
                <a:gd name="T27" fmla="*/ 43 h 85"/>
                <a:gd name="T28" fmla="*/ 64 w 75"/>
                <a:gd name="T29" fmla="*/ 11 h 85"/>
                <a:gd name="T30" fmla="*/ 38 w 75"/>
                <a:gd name="T31" fmla="*/ 0 h 85"/>
                <a:gd name="T32" fmla="*/ 15 w 75"/>
                <a:gd name="T33" fmla="*/ 35 h 85"/>
                <a:gd name="T34" fmla="*/ 22 w 75"/>
                <a:gd name="T35" fmla="*/ 18 h 85"/>
                <a:gd name="T36" fmla="*/ 38 w 75"/>
                <a:gd name="T37" fmla="*/ 12 h 85"/>
                <a:gd name="T38" fmla="*/ 55 w 75"/>
                <a:gd name="T39" fmla="*/ 20 h 85"/>
                <a:gd name="T40" fmla="*/ 60 w 75"/>
                <a:gd name="T41" fmla="*/ 35 h 85"/>
                <a:gd name="T42" fmla="*/ 15 w 75"/>
                <a:gd name="T43" fmla="*/ 35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75" h="85">
                  <a:moveTo>
                    <a:pt x="38" y="0"/>
                  </a:moveTo>
                  <a:cubicBezTo>
                    <a:pt x="26" y="0"/>
                    <a:pt x="17" y="4"/>
                    <a:pt x="10" y="12"/>
                  </a:cubicBezTo>
                  <a:cubicBezTo>
                    <a:pt x="3" y="19"/>
                    <a:pt x="0" y="30"/>
                    <a:pt x="0" y="43"/>
                  </a:cubicBezTo>
                  <a:cubicBezTo>
                    <a:pt x="0" y="57"/>
                    <a:pt x="3" y="67"/>
                    <a:pt x="10" y="74"/>
                  </a:cubicBezTo>
                  <a:cubicBezTo>
                    <a:pt x="17" y="81"/>
                    <a:pt x="27" y="85"/>
                    <a:pt x="38" y="85"/>
                  </a:cubicBezTo>
                  <a:cubicBezTo>
                    <a:pt x="48" y="85"/>
                    <a:pt x="56" y="83"/>
                    <a:pt x="62" y="78"/>
                  </a:cubicBezTo>
                  <a:cubicBezTo>
                    <a:pt x="68" y="74"/>
                    <a:pt x="72" y="67"/>
                    <a:pt x="74" y="59"/>
                  </a:cubicBezTo>
                  <a:cubicBezTo>
                    <a:pt x="60" y="57"/>
                    <a:pt x="60" y="57"/>
                    <a:pt x="60" y="57"/>
                  </a:cubicBezTo>
                  <a:cubicBezTo>
                    <a:pt x="58" y="63"/>
                    <a:pt x="55" y="67"/>
                    <a:pt x="51" y="70"/>
                  </a:cubicBezTo>
                  <a:cubicBezTo>
                    <a:pt x="48" y="73"/>
                    <a:pt x="44" y="74"/>
                    <a:pt x="39" y="74"/>
                  </a:cubicBezTo>
                  <a:cubicBezTo>
                    <a:pt x="32" y="74"/>
                    <a:pt x="26" y="71"/>
                    <a:pt x="22" y="67"/>
                  </a:cubicBezTo>
                  <a:cubicBezTo>
                    <a:pt x="17" y="62"/>
                    <a:pt x="14" y="55"/>
                    <a:pt x="14" y="46"/>
                  </a:cubicBezTo>
                  <a:cubicBezTo>
                    <a:pt x="75" y="46"/>
                    <a:pt x="75" y="46"/>
                    <a:pt x="75" y="46"/>
                  </a:cubicBezTo>
                  <a:cubicBezTo>
                    <a:pt x="75" y="45"/>
                    <a:pt x="75" y="43"/>
                    <a:pt x="75" y="43"/>
                  </a:cubicBezTo>
                  <a:cubicBezTo>
                    <a:pt x="75" y="29"/>
                    <a:pt x="71" y="19"/>
                    <a:pt x="64" y="11"/>
                  </a:cubicBezTo>
                  <a:cubicBezTo>
                    <a:pt x="57" y="4"/>
                    <a:pt x="49" y="0"/>
                    <a:pt x="38" y="0"/>
                  </a:cubicBezTo>
                  <a:close/>
                  <a:moveTo>
                    <a:pt x="15" y="35"/>
                  </a:moveTo>
                  <a:cubicBezTo>
                    <a:pt x="15" y="28"/>
                    <a:pt x="18" y="22"/>
                    <a:pt x="22" y="18"/>
                  </a:cubicBezTo>
                  <a:cubicBezTo>
                    <a:pt x="26" y="14"/>
                    <a:pt x="32" y="12"/>
                    <a:pt x="38" y="12"/>
                  </a:cubicBezTo>
                  <a:cubicBezTo>
                    <a:pt x="45" y="12"/>
                    <a:pt x="51" y="14"/>
                    <a:pt x="55" y="20"/>
                  </a:cubicBezTo>
                  <a:cubicBezTo>
                    <a:pt x="58" y="23"/>
                    <a:pt x="60" y="28"/>
                    <a:pt x="60" y="35"/>
                  </a:cubicBezTo>
                  <a:lnTo>
                    <a:pt x="15" y="35"/>
                  </a:lnTo>
                  <a:close/>
                </a:path>
              </a:pathLst>
            </a:custGeom>
            <a:grpFill/>
            <a:ln>
              <a:noFill/>
            </a:ln>
          </p:spPr>
          <p:txBody>
            <a:bodyPr anchor="ctr"/>
            <a:lstStyle/>
            <a:p>
              <a:pPr algn="ctr"/>
              <a:endParaRPr sz="1350"/>
            </a:p>
          </p:txBody>
        </p:sp>
        <p:sp>
          <p:nvSpPr>
            <p:cNvPr id="1049488" name="í$lidè"/>
            <p:cNvSpPr/>
            <p:nvPr/>
          </p:nvSpPr>
          <p:spPr bwMode="auto">
            <a:xfrm>
              <a:off x="10457116" y="5675903"/>
              <a:ext cx="25400" cy="30163"/>
            </a:xfrm>
            <a:prstGeom prst="rect">
              <a:avLst/>
            </a:prstGeom>
            <a:grpFill/>
            <a:ln>
              <a:noFill/>
            </a:ln>
          </p:spPr>
          <p:txBody>
            <a:bodyPr anchor="ctr"/>
            <a:lstStyle/>
            <a:p>
              <a:pPr algn="ctr"/>
              <a:endParaRPr sz="1350"/>
            </a:p>
          </p:txBody>
        </p:sp>
        <p:sp>
          <p:nvSpPr>
            <p:cNvPr id="1049489" name="iSļiḋé"/>
            <p:cNvSpPr/>
            <p:nvPr/>
          </p:nvSpPr>
          <p:spPr bwMode="auto">
            <a:xfrm>
              <a:off x="10457116" y="5733053"/>
              <a:ext cx="25400" cy="149225"/>
            </a:xfrm>
            <a:prstGeom prst="rect">
              <a:avLst/>
            </a:prstGeom>
            <a:grpFill/>
            <a:ln>
              <a:noFill/>
            </a:ln>
          </p:spPr>
          <p:txBody>
            <a:bodyPr anchor="ctr"/>
            <a:lstStyle/>
            <a:p>
              <a:pPr algn="ctr"/>
              <a:endParaRPr sz="1350"/>
            </a:p>
          </p:txBody>
        </p:sp>
        <p:sp>
          <p:nvSpPr>
            <p:cNvPr id="1049490" name="íṩḷïḑe"/>
            <p:cNvSpPr/>
            <p:nvPr/>
          </p:nvSpPr>
          <p:spPr bwMode="auto">
            <a:xfrm>
              <a:off x="10520616" y="5675903"/>
              <a:ext cx="25400" cy="30163"/>
            </a:xfrm>
            <a:prstGeom prst="rect">
              <a:avLst/>
            </a:prstGeom>
            <a:grpFill/>
            <a:ln>
              <a:noFill/>
            </a:ln>
          </p:spPr>
          <p:txBody>
            <a:bodyPr anchor="ctr"/>
            <a:lstStyle/>
            <a:p>
              <a:pPr algn="ctr"/>
              <a:endParaRPr sz="1350"/>
            </a:p>
          </p:txBody>
        </p:sp>
        <p:sp>
          <p:nvSpPr>
            <p:cNvPr id="1049491" name="i$ḷïḍè"/>
            <p:cNvSpPr/>
            <p:nvPr/>
          </p:nvSpPr>
          <p:spPr bwMode="auto">
            <a:xfrm>
              <a:off x="10488866" y="5733053"/>
              <a:ext cx="57150" cy="211138"/>
            </a:xfrm>
            <a:custGeom>
              <a:avLst/>
              <a:gdLst>
                <a:gd name="T0" fmla="*/ 17 w 31"/>
                <a:gd name="T1" fmla="*/ 85 h 114"/>
                <a:gd name="T2" fmla="*/ 15 w 31"/>
                <a:gd name="T3" fmla="*/ 99 h 114"/>
                <a:gd name="T4" fmla="*/ 9 w 31"/>
                <a:gd name="T5" fmla="*/ 102 h 114"/>
                <a:gd name="T6" fmla="*/ 2 w 31"/>
                <a:gd name="T7" fmla="*/ 101 h 114"/>
                <a:gd name="T8" fmla="*/ 0 w 31"/>
                <a:gd name="T9" fmla="*/ 113 h 114"/>
                <a:gd name="T10" fmla="*/ 11 w 31"/>
                <a:gd name="T11" fmla="*/ 114 h 114"/>
                <a:gd name="T12" fmla="*/ 27 w 31"/>
                <a:gd name="T13" fmla="*/ 107 h 114"/>
                <a:gd name="T14" fmla="*/ 31 w 31"/>
                <a:gd name="T15" fmla="*/ 86 h 114"/>
                <a:gd name="T16" fmla="*/ 31 w 31"/>
                <a:gd name="T17" fmla="*/ 0 h 114"/>
                <a:gd name="T18" fmla="*/ 17 w 31"/>
                <a:gd name="T19" fmla="*/ 0 h 114"/>
                <a:gd name="T20" fmla="*/ 17 w 31"/>
                <a:gd name="T21" fmla="*/ 8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114">
                  <a:moveTo>
                    <a:pt x="17" y="85"/>
                  </a:moveTo>
                  <a:cubicBezTo>
                    <a:pt x="17" y="93"/>
                    <a:pt x="17" y="98"/>
                    <a:pt x="15" y="99"/>
                  </a:cubicBezTo>
                  <a:cubicBezTo>
                    <a:pt x="14" y="101"/>
                    <a:pt x="12" y="102"/>
                    <a:pt x="9" y="102"/>
                  </a:cubicBezTo>
                  <a:cubicBezTo>
                    <a:pt x="7" y="102"/>
                    <a:pt x="5" y="102"/>
                    <a:pt x="2" y="101"/>
                  </a:cubicBezTo>
                  <a:cubicBezTo>
                    <a:pt x="0" y="113"/>
                    <a:pt x="0" y="113"/>
                    <a:pt x="0" y="113"/>
                  </a:cubicBezTo>
                  <a:cubicBezTo>
                    <a:pt x="3" y="114"/>
                    <a:pt x="7" y="114"/>
                    <a:pt x="11" y="114"/>
                  </a:cubicBezTo>
                  <a:cubicBezTo>
                    <a:pt x="18" y="114"/>
                    <a:pt x="24" y="112"/>
                    <a:pt x="27" y="107"/>
                  </a:cubicBezTo>
                  <a:cubicBezTo>
                    <a:pt x="30" y="103"/>
                    <a:pt x="31" y="96"/>
                    <a:pt x="31" y="86"/>
                  </a:cubicBezTo>
                  <a:cubicBezTo>
                    <a:pt x="31" y="0"/>
                    <a:pt x="31" y="0"/>
                    <a:pt x="31" y="0"/>
                  </a:cubicBezTo>
                  <a:cubicBezTo>
                    <a:pt x="17" y="0"/>
                    <a:pt x="17" y="0"/>
                    <a:pt x="17" y="0"/>
                  </a:cubicBezTo>
                  <a:lnTo>
                    <a:pt x="17" y="85"/>
                  </a:lnTo>
                  <a:close/>
                </a:path>
              </a:pathLst>
            </a:custGeom>
            <a:grpFill/>
            <a:ln>
              <a:noFill/>
            </a:ln>
          </p:spPr>
          <p:txBody>
            <a:bodyPr anchor="ctr"/>
            <a:lstStyle/>
            <a:p>
              <a:pPr algn="ctr"/>
              <a:endParaRPr sz="1350"/>
            </a:p>
          </p:txBody>
        </p:sp>
        <p:sp>
          <p:nvSpPr>
            <p:cNvPr id="1049492" name="íṩliḋé"/>
            <p:cNvSpPr/>
            <p:nvPr/>
          </p:nvSpPr>
          <p:spPr bwMode="auto">
            <a:xfrm>
              <a:off x="10585703" y="5675903"/>
              <a:ext cx="25400" cy="30163"/>
            </a:xfrm>
            <a:prstGeom prst="rect">
              <a:avLst/>
            </a:prstGeom>
            <a:grpFill/>
            <a:ln>
              <a:noFill/>
            </a:ln>
          </p:spPr>
          <p:txBody>
            <a:bodyPr anchor="ctr"/>
            <a:lstStyle/>
            <a:p>
              <a:pPr algn="ctr"/>
              <a:endParaRPr sz="1350"/>
            </a:p>
          </p:txBody>
        </p:sp>
        <p:sp>
          <p:nvSpPr>
            <p:cNvPr id="1049493" name="ísḷiďé"/>
            <p:cNvSpPr/>
            <p:nvPr/>
          </p:nvSpPr>
          <p:spPr bwMode="auto">
            <a:xfrm>
              <a:off x="10585703" y="5733053"/>
              <a:ext cx="25400" cy="149225"/>
            </a:xfrm>
            <a:prstGeom prst="rect">
              <a:avLst/>
            </a:prstGeom>
            <a:grpFill/>
            <a:ln>
              <a:noFill/>
            </a:ln>
          </p:spPr>
          <p:txBody>
            <a:bodyPr anchor="ctr"/>
            <a:lstStyle/>
            <a:p>
              <a:pPr algn="ctr"/>
              <a:endParaRPr sz="1350"/>
            </a:p>
          </p:txBody>
        </p:sp>
        <p:sp>
          <p:nvSpPr>
            <p:cNvPr id="1049494" name="íṩļïḍe"/>
            <p:cNvSpPr/>
            <p:nvPr/>
          </p:nvSpPr>
          <p:spPr bwMode="auto">
            <a:xfrm>
              <a:off x="10649203" y="5729878"/>
              <a:ext cx="122238" cy="152400"/>
            </a:xfrm>
            <a:custGeom>
              <a:avLst/>
              <a:gdLst>
                <a:gd name="T0" fmla="*/ 65 w 66"/>
                <a:gd name="T1" fmla="*/ 20 h 83"/>
                <a:gd name="T2" fmla="*/ 61 w 66"/>
                <a:gd name="T3" fmla="*/ 10 h 83"/>
                <a:gd name="T4" fmla="*/ 52 w 66"/>
                <a:gd name="T5" fmla="*/ 3 h 83"/>
                <a:gd name="T6" fmla="*/ 38 w 66"/>
                <a:gd name="T7" fmla="*/ 0 h 83"/>
                <a:gd name="T8" fmla="*/ 12 w 66"/>
                <a:gd name="T9" fmla="*/ 14 h 83"/>
                <a:gd name="T10" fmla="*/ 12 w 66"/>
                <a:gd name="T11" fmla="*/ 2 h 83"/>
                <a:gd name="T12" fmla="*/ 0 w 66"/>
                <a:gd name="T13" fmla="*/ 2 h 83"/>
                <a:gd name="T14" fmla="*/ 0 w 66"/>
                <a:gd name="T15" fmla="*/ 83 h 83"/>
                <a:gd name="T16" fmla="*/ 14 w 66"/>
                <a:gd name="T17" fmla="*/ 83 h 83"/>
                <a:gd name="T18" fmla="*/ 14 w 66"/>
                <a:gd name="T19" fmla="*/ 39 h 83"/>
                <a:gd name="T20" fmla="*/ 20 w 66"/>
                <a:gd name="T21" fmla="*/ 18 h 83"/>
                <a:gd name="T22" fmla="*/ 35 w 66"/>
                <a:gd name="T23" fmla="*/ 12 h 83"/>
                <a:gd name="T24" fmla="*/ 45 w 66"/>
                <a:gd name="T25" fmla="*/ 15 h 83"/>
                <a:gd name="T26" fmla="*/ 51 w 66"/>
                <a:gd name="T27" fmla="*/ 21 h 83"/>
                <a:gd name="T28" fmla="*/ 52 w 66"/>
                <a:gd name="T29" fmla="*/ 34 h 83"/>
                <a:gd name="T30" fmla="*/ 52 w 66"/>
                <a:gd name="T31" fmla="*/ 83 h 83"/>
                <a:gd name="T32" fmla="*/ 66 w 66"/>
                <a:gd name="T33" fmla="*/ 83 h 83"/>
                <a:gd name="T34" fmla="*/ 66 w 66"/>
                <a:gd name="T35" fmla="*/ 33 h 83"/>
                <a:gd name="T36" fmla="*/ 65 w 66"/>
                <a:gd name="T37" fmla="*/ 2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5" y="20"/>
                  </a:moveTo>
                  <a:cubicBezTo>
                    <a:pt x="64" y="16"/>
                    <a:pt x="63" y="13"/>
                    <a:pt x="61" y="10"/>
                  </a:cubicBez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4" y="14"/>
                    <a:pt x="29"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lose/>
                </a:path>
              </a:pathLst>
            </a:custGeom>
            <a:grpFill/>
            <a:ln>
              <a:noFill/>
            </a:ln>
          </p:spPr>
          <p:txBody>
            <a:bodyPr anchor="ctr"/>
            <a:lstStyle/>
            <a:p>
              <a:pPr algn="ctr"/>
              <a:endParaRPr sz="1350"/>
            </a:p>
          </p:txBody>
        </p:sp>
        <p:sp>
          <p:nvSpPr>
            <p:cNvPr id="1049495" name="í$ľíḍê"/>
            <p:cNvSpPr/>
            <p:nvPr/>
          </p:nvSpPr>
          <p:spPr bwMode="auto">
            <a:xfrm>
              <a:off x="10800016" y="5729878"/>
              <a:ext cx="133350" cy="214313"/>
            </a:xfrm>
            <a:custGeom>
              <a:avLst/>
              <a:gdLst>
                <a:gd name="T0" fmla="*/ 59 w 72"/>
                <a:gd name="T1" fmla="*/ 2 h 116"/>
                <a:gd name="T2" fmla="*/ 59 w 72"/>
                <a:gd name="T3" fmla="*/ 12 h 116"/>
                <a:gd name="T4" fmla="*/ 35 w 72"/>
                <a:gd name="T5" fmla="*/ 0 h 116"/>
                <a:gd name="T6" fmla="*/ 16 w 72"/>
                <a:gd name="T7" fmla="*/ 6 h 116"/>
                <a:gd name="T8" fmla="*/ 4 w 72"/>
                <a:gd name="T9" fmla="*/ 21 h 116"/>
                <a:gd name="T10" fmla="*/ 0 w 72"/>
                <a:gd name="T11" fmla="*/ 42 h 116"/>
                <a:gd name="T12" fmla="*/ 9 w 72"/>
                <a:gd name="T13" fmla="*/ 71 h 116"/>
                <a:gd name="T14" fmla="*/ 35 w 72"/>
                <a:gd name="T15" fmla="*/ 83 h 116"/>
                <a:gd name="T16" fmla="*/ 58 w 72"/>
                <a:gd name="T17" fmla="*/ 73 h 116"/>
                <a:gd name="T18" fmla="*/ 57 w 72"/>
                <a:gd name="T19" fmla="*/ 90 h 116"/>
                <a:gd name="T20" fmla="*/ 49 w 72"/>
                <a:gd name="T21" fmla="*/ 101 h 116"/>
                <a:gd name="T22" fmla="*/ 35 w 72"/>
                <a:gd name="T23" fmla="*/ 105 h 116"/>
                <a:gd name="T24" fmla="*/ 21 w 72"/>
                <a:gd name="T25" fmla="*/ 101 h 116"/>
                <a:gd name="T26" fmla="*/ 16 w 72"/>
                <a:gd name="T27" fmla="*/ 92 h 116"/>
                <a:gd name="T28" fmla="*/ 3 w 72"/>
                <a:gd name="T29" fmla="*/ 90 h 116"/>
                <a:gd name="T30" fmla="*/ 11 w 72"/>
                <a:gd name="T31" fmla="*/ 110 h 116"/>
                <a:gd name="T32" fmla="*/ 35 w 72"/>
                <a:gd name="T33" fmla="*/ 116 h 116"/>
                <a:gd name="T34" fmla="*/ 55 w 72"/>
                <a:gd name="T35" fmla="*/ 112 h 116"/>
                <a:gd name="T36" fmla="*/ 68 w 72"/>
                <a:gd name="T37" fmla="*/ 99 h 116"/>
                <a:gd name="T38" fmla="*/ 72 w 72"/>
                <a:gd name="T39" fmla="*/ 72 h 116"/>
                <a:gd name="T40" fmla="*/ 72 w 72"/>
                <a:gd name="T41" fmla="*/ 2 h 116"/>
                <a:gd name="T42" fmla="*/ 59 w 72"/>
                <a:gd name="T43" fmla="*/ 2 h 116"/>
                <a:gd name="T44" fmla="*/ 52 w 72"/>
                <a:gd name="T45" fmla="*/ 65 h 116"/>
                <a:gd name="T46" fmla="*/ 36 w 72"/>
                <a:gd name="T47" fmla="*/ 72 h 116"/>
                <a:gd name="T48" fmla="*/ 20 w 72"/>
                <a:gd name="T49" fmla="*/ 65 h 116"/>
                <a:gd name="T50" fmla="*/ 14 w 72"/>
                <a:gd name="T51" fmla="*/ 41 h 116"/>
                <a:gd name="T52" fmla="*/ 20 w 72"/>
                <a:gd name="T53" fmla="*/ 19 h 116"/>
                <a:gd name="T54" fmla="*/ 36 w 72"/>
                <a:gd name="T55" fmla="*/ 12 h 116"/>
                <a:gd name="T56" fmla="*/ 52 w 72"/>
                <a:gd name="T57" fmla="*/ 19 h 116"/>
                <a:gd name="T58" fmla="*/ 59 w 72"/>
                <a:gd name="T59" fmla="*/ 42 h 116"/>
                <a:gd name="T60" fmla="*/ 52 w 72"/>
                <a:gd name="T61" fmla="*/ 6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72" h="116">
                  <a:moveTo>
                    <a:pt x="59" y="2"/>
                  </a:moveTo>
                  <a:cubicBezTo>
                    <a:pt x="59" y="12"/>
                    <a:pt x="59" y="12"/>
                    <a:pt x="59" y="12"/>
                  </a:cubicBezTo>
                  <a:cubicBezTo>
                    <a:pt x="53" y="4"/>
                    <a:pt x="45" y="0"/>
                    <a:pt x="35" y="0"/>
                  </a:cubicBezTo>
                  <a:cubicBezTo>
                    <a:pt x="28" y="0"/>
                    <a:pt x="22" y="2"/>
                    <a:pt x="16" y="6"/>
                  </a:cubicBezTo>
                  <a:cubicBezTo>
                    <a:pt x="11" y="9"/>
                    <a:pt x="7" y="14"/>
                    <a:pt x="4" y="21"/>
                  </a:cubicBezTo>
                  <a:cubicBezTo>
                    <a:pt x="1" y="27"/>
                    <a:pt x="0" y="34"/>
                    <a:pt x="0" y="42"/>
                  </a:cubicBezTo>
                  <a:cubicBezTo>
                    <a:pt x="0" y="53"/>
                    <a:pt x="3" y="63"/>
                    <a:pt x="9" y="71"/>
                  </a:cubicBezTo>
                  <a:cubicBezTo>
                    <a:pt x="15" y="79"/>
                    <a:pt x="24" y="83"/>
                    <a:pt x="35" y="83"/>
                  </a:cubicBezTo>
                  <a:cubicBezTo>
                    <a:pt x="44" y="83"/>
                    <a:pt x="51" y="80"/>
                    <a:pt x="58" y="73"/>
                  </a:cubicBezTo>
                  <a:cubicBezTo>
                    <a:pt x="58" y="82"/>
                    <a:pt x="57" y="88"/>
                    <a:pt x="57" y="90"/>
                  </a:cubicBezTo>
                  <a:cubicBezTo>
                    <a:pt x="55" y="95"/>
                    <a:pt x="53" y="99"/>
                    <a:pt x="49" y="101"/>
                  </a:cubicBezTo>
                  <a:cubicBezTo>
                    <a:pt x="46" y="104"/>
                    <a:pt x="41" y="105"/>
                    <a:pt x="35" y="105"/>
                  </a:cubicBezTo>
                  <a:cubicBezTo>
                    <a:pt x="29" y="105"/>
                    <a:pt x="24" y="104"/>
                    <a:pt x="21" y="101"/>
                  </a:cubicBezTo>
                  <a:cubicBezTo>
                    <a:pt x="18" y="99"/>
                    <a:pt x="17" y="96"/>
                    <a:pt x="16" y="92"/>
                  </a:cubicBezTo>
                  <a:cubicBezTo>
                    <a:pt x="3" y="90"/>
                    <a:pt x="3" y="90"/>
                    <a:pt x="3" y="90"/>
                  </a:cubicBezTo>
                  <a:cubicBezTo>
                    <a:pt x="2" y="99"/>
                    <a:pt x="5" y="105"/>
                    <a:pt x="11" y="110"/>
                  </a:cubicBezTo>
                  <a:cubicBezTo>
                    <a:pt x="17" y="114"/>
                    <a:pt x="25" y="116"/>
                    <a:pt x="35" y="116"/>
                  </a:cubicBezTo>
                  <a:cubicBezTo>
                    <a:pt x="43" y="116"/>
                    <a:pt x="50" y="115"/>
                    <a:pt x="55" y="112"/>
                  </a:cubicBezTo>
                  <a:cubicBezTo>
                    <a:pt x="61" y="109"/>
                    <a:pt x="65" y="104"/>
                    <a:pt x="68" y="99"/>
                  </a:cubicBezTo>
                  <a:cubicBezTo>
                    <a:pt x="70" y="94"/>
                    <a:pt x="72" y="85"/>
                    <a:pt x="72" y="72"/>
                  </a:cubicBezTo>
                  <a:cubicBezTo>
                    <a:pt x="72" y="2"/>
                    <a:pt x="72" y="2"/>
                    <a:pt x="72" y="2"/>
                  </a:cubicBezTo>
                  <a:lnTo>
                    <a:pt x="59" y="2"/>
                  </a:lnTo>
                  <a:close/>
                  <a:moveTo>
                    <a:pt x="52" y="65"/>
                  </a:moveTo>
                  <a:cubicBezTo>
                    <a:pt x="48" y="69"/>
                    <a:pt x="43" y="72"/>
                    <a:pt x="36" y="72"/>
                  </a:cubicBezTo>
                  <a:cubicBezTo>
                    <a:pt x="30" y="72"/>
                    <a:pt x="25" y="69"/>
                    <a:pt x="20" y="65"/>
                  </a:cubicBezTo>
                  <a:cubicBezTo>
                    <a:pt x="16" y="60"/>
                    <a:pt x="14" y="52"/>
                    <a:pt x="14" y="41"/>
                  </a:cubicBezTo>
                  <a:cubicBezTo>
                    <a:pt x="14" y="31"/>
                    <a:pt x="16" y="24"/>
                    <a:pt x="20" y="19"/>
                  </a:cubicBezTo>
                  <a:cubicBezTo>
                    <a:pt x="25" y="14"/>
                    <a:pt x="30" y="12"/>
                    <a:pt x="36" y="12"/>
                  </a:cubicBezTo>
                  <a:cubicBezTo>
                    <a:pt x="42" y="12"/>
                    <a:pt x="48" y="14"/>
                    <a:pt x="52" y="19"/>
                  </a:cubicBezTo>
                  <a:cubicBezTo>
                    <a:pt x="56" y="24"/>
                    <a:pt x="59" y="32"/>
                    <a:pt x="59" y="42"/>
                  </a:cubicBezTo>
                  <a:cubicBezTo>
                    <a:pt x="59" y="52"/>
                    <a:pt x="57" y="60"/>
                    <a:pt x="52" y="65"/>
                  </a:cubicBezTo>
                  <a:close/>
                </a:path>
              </a:pathLst>
            </a:custGeom>
            <a:grpFill/>
            <a:ln>
              <a:noFill/>
            </a:ln>
          </p:spPr>
          <p:txBody>
            <a:bodyPr anchor="ctr"/>
            <a:lstStyle/>
            <a:p>
              <a:pPr algn="ctr"/>
              <a:endParaRPr sz="1350"/>
            </a:p>
          </p:txBody>
        </p:sp>
        <p:sp>
          <p:nvSpPr>
            <p:cNvPr id="1049496" name="î$1ïḍè"/>
            <p:cNvSpPr/>
            <p:nvPr/>
          </p:nvSpPr>
          <p:spPr bwMode="auto">
            <a:xfrm>
              <a:off x="5231066" y="5675903"/>
              <a:ext cx="161925" cy="211138"/>
            </a:xfrm>
            <a:custGeom>
              <a:avLst/>
              <a:gdLst>
                <a:gd name="T0" fmla="*/ 73 w 88"/>
                <a:gd name="T1" fmla="*/ 65 h 114"/>
                <a:gd name="T2" fmla="*/ 66 w 88"/>
                <a:gd name="T3" fmla="*/ 93 h 114"/>
                <a:gd name="T4" fmla="*/ 43 w 88"/>
                <a:gd name="T5" fmla="*/ 101 h 114"/>
                <a:gd name="T6" fmla="*/ 27 w 88"/>
                <a:gd name="T7" fmla="*/ 97 h 114"/>
                <a:gd name="T8" fmla="*/ 17 w 88"/>
                <a:gd name="T9" fmla="*/ 86 h 114"/>
                <a:gd name="T10" fmla="*/ 15 w 88"/>
                <a:gd name="T11" fmla="*/ 65 h 114"/>
                <a:gd name="T12" fmla="*/ 15 w 88"/>
                <a:gd name="T13" fmla="*/ 0 h 114"/>
                <a:gd name="T14" fmla="*/ 0 w 88"/>
                <a:gd name="T15" fmla="*/ 0 h 114"/>
                <a:gd name="T16" fmla="*/ 0 w 88"/>
                <a:gd name="T17" fmla="*/ 65 h 114"/>
                <a:gd name="T18" fmla="*/ 4 w 88"/>
                <a:gd name="T19" fmla="*/ 93 h 114"/>
                <a:gd name="T20" fmla="*/ 18 w 88"/>
                <a:gd name="T21" fmla="*/ 109 h 114"/>
                <a:gd name="T22" fmla="*/ 44 w 88"/>
                <a:gd name="T23" fmla="*/ 114 h 114"/>
                <a:gd name="T24" fmla="*/ 70 w 88"/>
                <a:gd name="T25" fmla="*/ 108 h 114"/>
                <a:gd name="T26" fmla="*/ 84 w 88"/>
                <a:gd name="T27" fmla="*/ 92 h 114"/>
                <a:gd name="T28" fmla="*/ 88 w 88"/>
                <a:gd name="T29" fmla="*/ 65 h 114"/>
                <a:gd name="T30" fmla="*/ 88 w 88"/>
                <a:gd name="T31" fmla="*/ 0 h 114"/>
                <a:gd name="T32" fmla="*/ 73 w 88"/>
                <a:gd name="T33" fmla="*/ 0 h 114"/>
                <a:gd name="T34" fmla="*/ 73 w 88"/>
                <a:gd name="T35" fmla="*/ 65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8" h="114">
                  <a:moveTo>
                    <a:pt x="73" y="65"/>
                  </a:moveTo>
                  <a:cubicBezTo>
                    <a:pt x="73" y="79"/>
                    <a:pt x="71" y="88"/>
                    <a:pt x="66" y="93"/>
                  </a:cubicBezTo>
                  <a:cubicBezTo>
                    <a:pt x="62" y="98"/>
                    <a:pt x="54" y="101"/>
                    <a:pt x="43" y="101"/>
                  </a:cubicBezTo>
                  <a:cubicBezTo>
                    <a:pt x="37" y="101"/>
                    <a:pt x="31" y="100"/>
                    <a:pt x="27" y="97"/>
                  </a:cubicBezTo>
                  <a:cubicBezTo>
                    <a:pt x="22" y="95"/>
                    <a:pt x="19" y="91"/>
                    <a:pt x="17" y="86"/>
                  </a:cubicBezTo>
                  <a:cubicBezTo>
                    <a:pt x="16" y="82"/>
                    <a:pt x="15" y="75"/>
                    <a:pt x="15" y="65"/>
                  </a:cubicBezTo>
                  <a:cubicBezTo>
                    <a:pt x="15" y="0"/>
                    <a:pt x="15" y="0"/>
                    <a:pt x="15" y="0"/>
                  </a:cubicBezTo>
                  <a:cubicBezTo>
                    <a:pt x="0" y="0"/>
                    <a:pt x="0" y="0"/>
                    <a:pt x="0" y="0"/>
                  </a:cubicBezTo>
                  <a:cubicBezTo>
                    <a:pt x="0" y="65"/>
                    <a:pt x="0" y="65"/>
                    <a:pt x="0" y="65"/>
                  </a:cubicBezTo>
                  <a:cubicBezTo>
                    <a:pt x="0" y="77"/>
                    <a:pt x="1" y="86"/>
                    <a:pt x="4" y="93"/>
                  </a:cubicBezTo>
                  <a:cubicBezTo>
                    <a:pt x="7" y="100"/>
                    <a:pt x="12" y="105"/>
                    <a:pt x="18" y="109"/>
                  </a:cubicBezTo>
                  <a:cubicBezTo>
                    <a:pt x="25" y="112"/>
                    <a:pt x="34" y="114"/>
                    <a:pt x="44" y="114"/>
                  </a:cubicBezTo>
                  <a:cubicBezTo>
                    <a:pt x="55" y="114"/>
                    <a:pt x="64" y="112"/>
                    <a:pt x="70" y="108"/>
                  </a:cubicBezTo>
                  <a:cubicBezTo>
                    <a:pt x="77" y="104"/>
                    <a:pt x="82" y="98"/>
                    <a:pt x="84" y="92"/>
                  </a:cubicBezTo>
                  <a:cubicBezTo>
                    <a:pt x="87" y="85"/>
                    <a:pt x="88" y="76"/>
                    <a:pt x="88" y="65"/>
                  </a:cubicBezTo>
                  <a:cubicBezTo>
                    <a:pt x="88" y="0"/>
                    <a:pt x="88" y="0"/>
                    <a:pt x="88" y="0"/>
                  </a:cubicBezTo>
                  <a:cubicBezTo>
                    <a:pt x="73" y="0"/>
                    <a:pt x="73" y="0"/>
                    <a:pt x="73" y="0"/>
                  </a:cubicBezTo>
                  <a:lnTo>
                    <a:pt x="73" y="65"/>
                  </a:lnTo>
                  <a:close/>
                </a:path>
              </a:pathLst>
            </a:custGeom>
            <a:grpFill/>
            <a:ln>
              <a:noFill/>
            </a:ln>
          </p:spPr>
          <p:txBody>
            <a:bodyPr anchor="ctr"/>
            <a:lstStyle/>
            <a:p>
              <a:pPr algn="ctr"/>
              <a:endParaRPr sz="1350"/>
            </a:p>
          </p:txBody>
        </p:sp>
        <p:sp>
          <p:nvSpPr>
            <p:cNvPr id="1049497" name="ïṡļîḑê"/>
            <p:cNvSpPr/>
            <p:nvPr/>
          </p:nvSpPr>
          <p:spPr bwMode="auto">
            <a:xfrm>
              <a:off x="5435853" y="5729878"/>
              <a:ext cx="120650" cy="152400"/>
            </a:xfrm>
            <a:custGeom>
              <a:avLst/>
              <a:gdLst>
                <a:gd name="T0" fmla="*/ 61 w 66"/>
                <a:gd name="T1" fmla="*/ 10 h 83"/>
                <a:gd name="T2" fmla="*/ 52 w 66"/>
                <a:gd name="T3" fmla="*/ 3 h 83"/>
                <a:gd name="T4" fmla="*/ 38 w 66"/>
                <a:gd name="T5" fmla="*/ 0 h 83"/>
                <a:gd name="T6" fmla="*/ 12 w 66"/>
                <a:gd name="T7" fmla="*/ 14 h 83"/>
                <a:gd name="T8" fmla="*/ 12 w 66"/>
                <a:gd name="T9" fmla="*/ 2 h 83"/>
                <a:gd name="T10" fmla="*/ 0 w 66"/>
                <a:gd name="T11" fmla="*/ 2 h 83"/>
                <a:gd name="T12" fmla="*/ 0 w 66"/>
                <a:gd name="T13" fmla="*/ 83 h 83"/>
                <a:gd name="T14" fmla="*/ 14 w 66"/>
                <a:gd name="T15" fmla="*/ 83 h 83"/>
                <a:gd name="T16" fmla="*/ 14 w 66"/>
                <a:gd name="T17" fmla="*/ 39 h 83"/>
                <a:gd name="T18" fmla="*/ 20 w 66"/>
                <a:gd name="T19" fmla="*/ 18 h 83"/>
                <a:gd name="T20" fmla="*/ 35 w 66"/>
                <a:gd name="T21" fmla="*/ 12 h 83"/>
                <a:gd name="T22" fmla="*/ 45 w 66"/>
                <a:gd name="T23" fmla="*/ 15 h 83"/>
                <a:gd name="T24" fmla="*/ 51 w 66"/>
                <a:gd name="T25" fmla="*/ 21 h 83"/>
                <a:gd name="T26" fmla="*/ 52 w 66"/>
                <a:gd name="T27" fmla="*/ 34 h 83"/>
                <a:gd name="T28" fmla="*/ 52 w 66"/>
                <a:gd name="T29" fmla="*/ 83 h 83"/>
                <a:gd name="T30" fmla="*/ 66 w 66"/>
                <a:gd name="T31" fmla="*/ 83 h 83"/>
                <a:gd name="T32" fmla="*/ 66 w 66"/>
                <a:gd name="T33" fmla="*/ 33 h 83"/>
                <a:gd name="T34" fmla="*/ 65 w 66"/>
                <a:gd name="T35" fmla="*/ 20 h 83"/>
                <a:gd name="T36" fmla="*/ 61 w 66"/>
                <a:gd name="T37" fmla="*/ 10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83">
                  <a:moveTo>
                    <a:pt x="61" y="10"/>
                  </a:moveTo>
                  <a:cubicBezTo>
                    <a:pt x="59" y="7"/>
                    <a:pt x="56" y="5"/>
                    <a:pt x="52" y="3"/>
                  </a:cubicBezTo>
                  <a:cubicBezTo>
                    <a:pt x="48" y="1"/>
                    <a:pt x="43" y="0"/>
                    <a:pt x="38" y="0"/>
                  </a:cubicBezTo>
                  <a:cubicBezTo>
                    <a:pt x="27" y="0"/>
                    <a:pt x="18" y="5"/>
                    <a:pt x="12" y="14"/>
                  </a:cubicBezTo>
                  <a:cubicBezTo>
                    <a:pt x="12" y="2"/>
                    <a:pt x="12" y="2"/>
                    <a:pt x="12" y="2"/>
                  </a:cubicBezTo>
                  <a:cubicBezTo>
                    <a:pt x="0" y="2"/>
                    <a:pt x="0" y="2"/>
                    <a:pt x="0" y="2"/>
                  </a:cubicBezTo>
                  <a:cubicBezTo>
                    <a:pt x="0" y="83"/>
                    <a:pt x="0" y="83"/>
                    <a:pt x="0" y="83"/>
                  </a:cubicBezTo>
                  <a:cubicBezTo>
                    <a:pt x="14" y="83"/>
                    <a:pt x="14" y="83"/>
                    <a:pt x="14" y="83"/>
                  </a:cubicBezTo>
                  <a:cubicBezTo>
                    <a:pt x="14" y="39"/>
                    <a:pt x="14" y="39"/>
                    <a:pt x="14" y="39"/>
                  </a:cubicBezTo>
                  <a:cubicBezTo>
                    <a:pt x="14" y="29"/>
                    <a:pt x="16" y="21"/>
                    <a:pt x="20" y="18"/>
                  </a:cubicBezTo>
                  <a:cubicBezTo>
                    <a:pt x="25" y="14"/>
                    <a:pt x="30" y="12"/>
                    <a:pt x="35" y="12"/>
                  </a:cubicBezTo>
                  <a:cubicBezTo>
                    <a:pt x="39" y="12"/>
                    <a:pt x="42" y="13"/>
                    <a:pt x="45" y="15"/>
                  </a:cubicBezTo>
                  <a:cubicBezTo>
                    <a:pt x="48" y="16"/>
                    <a:pt x="50" y="19"/>
                    <a:pt x="51" y="21"/>
                  </a:cubicBezTo>
                  <a:cubicBezTo>
                    <a:pt x="52" y="24"/>
                    <a:pt x="52" y="28"/>
                    <a:pt x="52" y="34"/>
                  </a:cubicBezTo>
                  <a:cubicBezTo>
                    <a:pt x="52" y="83"/>
                    <a:pt x="52" y="83"/>
                    <a:pt x="52" y="83"/>
                  </a:cubicBezTo>
                  <a:cubicBezTo>
                    <a:pt x="66" y="83"/>
                    <a:pt x="66" y="83"/>
                    <a:pt x="66" y="83"/>
                  </a:cubicBezTo>
                  <a:cubicBezTo>
                    <a:pt x="66" y="33"/>
                    <a:pt x="66" y="33"/>
                    <a:pt x="66" y="33"/>
                  </a:cubicBezTo>
                  <a:cubicBezTo>
                    <a:pt x="66" y="27"/>
                    <a:pt x="66" y="23"/>
                    <a:pt x="65" y="20"/>
                  </a:cubicBezTo>
                  <a:cubicBezTo>
                    <a:pt x="65" y="16"/>
                    <a:pt x="63" y="13"/>
                    <a:pt x="61" y="10"/>
                  </a:cubicBezTo>
                  <a:close/>
                </a:path>
              </a:pathLst>
            </a:custGeom>
            <a:grpFill/>
            <a:ln>
              <a:noFill/>
            </a:ln>
          </p:spPr>
          <p:txBody>
            <a:bodyPr anchor="ctr"/>
            <a:lstStyle/>
            <a:p>
              <a:pPr algn="ctr"/>
              <a:endParaRPr sz="1350"/>
            </a:p>
          </p:txBody>
        </p:sp>
      </p:grpSp>
      <p:sp>
        <p:nvSpPr>
          <p:cNvPr id="1049498" name="文本框 117"/>
          <p:cNvSpPr txBox="1"/>
          <p:nvPr userDrawn="1"/>
        </p:nvSpPr>
        <p:spPr>
          <a:xfrm>
            <a:off x="4107180" y="6441440"/>
            <a:ext cx="929640" cy="252730"/>
          </a:xfrm>
          <a:prstGeom prst="rect">
            <a:avLst/>
          </a:prstGeom>
          <a:noFill/>
        </p:spPr>
        <p:txBody>
          <a:bodyPr wrap="square" rtlCol="0">
            <a:spAutoFit/>
          </a:bodyPr>
          <a:lstStyle/>
          <a:p>
            <a:pPr algn="ctr"/>
            <a:r>
              <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rPr>
              <a:t>求实鼎新</a:t>
            </a:r>
            <a:endParaRPr lang="zh-CN" altLang="en-US" sz="1050" spc="300" dirty="0">
              <a:gradFill>
                <a:gsLst>
                  <a:gs pos="0">
                    <a:srgbClr val="A22B17">
                      <a:lumMod val="90000"/>
                      <a:lumOff val="10000"/>
                    </a:srgbClr>
                  </a:gs>
                  <a:gs pos="100000">
                    <a:srgbClr val="A22B17">
                      <a:alpha val="92000"/>
                      <a:lumMod val="75000"/>
                      <a:lumOff val="25000"/>
                    </a:srgbClr>
                  </a:gs>
                </a:gsLst>
                <a:lin ang="0" scaled="1"/>
              </a:gradFill>
              <a:latin typeface="优设标题黑" panose="00000500000000000000" pitchFamily="2" charset="-122"/>
              <a:ea typeface="优设标题黑" panose="00000500000000000000" pitchFamily="2" charset="-122"/>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5.xml"/><Relationship Id="rId8" Type="http://schemas.openxmlformats.org/officeDocument/2006/relationships/slideLayout" Target="../slideLayouts/slideLayout24.xml"/><Relationship Id="rId7" Type="http://schemas.openxmlformats.org/officeDocument/2006/relationships/slideLayout" Target="../slideLayouts/slideLayout23.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3" Type="http://schemas.openxmlformats.org/officeDocument/2006/relationships/slideLayout" Target="../slideLayouts/slideLayout19.xml"/><Relationship Id="rId2" Type="http://schemas.openxmlformats.org/officeDocument/2006/relationships/slideLayout" Target="../slideLayouts/slideLayout18.xml"/><Relationship Id="rId18" Type="http://schemas.openxmlformats.org/officeDocument/2006/relationships/theme" Target="../theme/theme2.xml"/><Relationship Id="rId17" Type="http://schemas.openxmlformats.org/officeDocument/2006/relationships/slideLayout" Target="../slideLayouts/slideLayout33.xml"/><Relationship Id="rId16" Type="http://schemas.openxmlformats.org/officeDocument/2006/relationships/slideLayout" Target="../slideLayouts/slideLayout32.xml"/><Relationship Id="rId15" Type="http://schemas.openxmlformats.org/officeDocument/2006/relationships/slideLayout" Target="../slideLayouts/slideLayout31.xml"/><Relationship Id="rId14" Type="http://schemas.openxmlformats.org/officeDocument/2006/relationships/slideLayout" Target="../slideLayouts/slideLayout30.xml"/><Relationship Id="rId13" Type="http://schemas.openxmlformats.org/officeDocument/2006/relationships/slideLayout" Target="../slideLayouts/slideLayout29.xml"/><Relationship Id="rId12" Type="http://schemas.openxmlformats.org/officeDocument/2006/relationships/slideLayout" Target="../slideLayouts/slideLayout28.xml"/><Relationship Id="rId11" Type="http://schemas.openxmlformats.org/officeDocument/2006/relationships/slideLayout" Target="../slideLayouts/slideLayout27.xml"/><Relationship Id="rId10" Type="http://schemas.openxmlformats.org/officeDocument/2006/relationships/slideLayout" Target="../slideLayouts/slideLayout26.xml"/><Relationship Id="rId1"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9" Type="http://schemas.openxmlformats.org/officeDocument/2006/relationships/theme" Target="../theme/theme3.xml"/><Relationship Id="rId8" Type="http://schemas.openxmlformats.org/officeDocument/2006/relationships/slideLayout" Target="../slideLayouts/slideLayout41.xml"/><Relationship Id="rId7" Type="http://schemas.openxmlformats.org/officeDocument/2006/relationships/slideLayout" Target="../slideLayouts/slideLayout40.xml"/><Relationship Id="rId6" Type="http://schemas.openxmlformats.org/officeDocument/2006/relationships/slideLayout" Target="../slideLayouts/slideLayout39.xml"/><Relationship Id="rId5" Type="http://schemas.openxmlformats.org/officeDocument/2006/relationships/slideLayout" Target="../slideLayouts/slideLayout38.xml"/><Relationship Id="rId4" Type="http://schemas.openxmlformats.org/officeDocument/2006/relationships/slideLayout" Target="../slideLayouts/slideLayout37.xml"/><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50.xml"/><Relationship Id="rId8" Type="http://schemas.openxmlformats.org/officeDocument/2006/relationships/slideLayout" Target="../slideLayouts/slideLayout49.xml"/><Relationship Id="rId7" Type="http://schemas.openxmlformats.org/officeDocument/2006/relationships/slideLayout" Target="../slideLayouts/slideLayout48.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3" Type="http://schemas.openxmlformats.org/officeDocument/2006/relationships/slideLayout" Target="../slideLayouts/slideLayout44.xml"/><Relationship Id="rId22" Type="http://schemas.openxmlformats.org/officeDocument/2006/relationships/theme" Target="../theme/theme4.xml"/><Relationship Id="rId21" Type="http://schemas.openxmlformats.org/officeDocument/2006/relationships/slideLayout" Target="../slideLayouts/slideLayout62.xml"/><Relationship Id="rId20" Type="http://schemas.openxmlformats.org/officeDocument/2006/relationships/slideLayout" Target="../slideLayouts/slideLayout61.xml"/><Relationship Id="rId2" Type="http://schemas.openxmlformats.org/officeDocument/2006/relationships/slideLayout" Target="../slideLayouts/slideLayout43.xml"/><Relationship Id="rId19" Type="http://schemas.openxmlformats.org/officeDocument/2006/relationships/slideLayout" Target="../slideLayouts/slideLayout60.xml"/><Relationship Id="rId18" Type="http://schemas.openxmlformats.org/officeDocument/2006/relationships/slideLayout" Target="../slideLayouts/slideLayout59.xml"/><Relationship Id="rId17" Type="http://schemas.openxmlformats.org/officeDocument/2006/relationships/slideLayout" Target="../slideLayouts/slideLayout58.xml"/><Relationship Id="rId16" Type="http://schemas.openxmlformats.org/officeDocument/2006/relationships/slideLayout" Target="../slideLayouts/slideLayout57.xml"/><Relationship Id="rId15" Type="http://schemas.openxmlformats.org/officeDocument/2006/relationships/slideLayout" Target="../slideLayouts/slideLayout56.xml"/><Relationship Id="rId14" Type="http://schemas.openxmlformats.org/officeDocument/2006/relationships/slideLayout" Target="../slideLayouts/slideLayout55.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876"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1048877"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878"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048879"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880"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576" name="标题占位符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1048577"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1048578" name="日期占位符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1048579" name="页脚占位符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580" name="灯片编号占位符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78" r:id="rId13"/>
    <p:sldLayoutId id="2147483679" r:id="rId14"/>
    <p:sldLayoutId id="2147483680" r:id="rId15"/>
    <p:sldLayoutId id="2147483681" r:id="rId16"/>
    <p:sldLayoutId id="2147483682"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753" name="标题占位符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1048754" name="文本占位符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1048755"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A9BDBD-D1C1-4456-B976-943FE7A1493D}" type="datetimeFigureOut">
              <a:rPr lang="zh-CN" altLang="en-US" smtClean="0"/>
            </a:fld>
            <a:endParaRPr lang="zh-CN" altLang="en-US"/>
          </a:p>
        </p:txBody>
      </p:sp>
      <p:sp>
        <p:nvSpPr>
          <p:cNvPr id="1048756"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1048757"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D1F3D-DA94-4204-98F7-98D5BB59846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 id="2147483705" r:id="rId13"/>
    <p:sldLayoutId id="2147483706" r:id="rId14"/>
    <p:sldLayoutId id="2147483707" r:id="rId15"/>
    <p:sldLayoutId id="2147483708" r:id="rId16"/>
    <p:sldLayoutId id="2147483709" r:id="rId17"/>
    <p:sldLayoutId id="2147483710" r:id="rId18"/>
    <p:sldLayoutId id="2147483711" r:id="rId19"/>
    <p:sldLayoutId id="2147483712" r:id="rId20"/>
    <p:sldLayoutId id="2147483713" r:id="rId2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26.xml"/><Relationship Id="rId1" Type="http://schemas.openxmlformats.org/officeDocument/2006/relationships/tags" Target="../tags/tag25.xml"/></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1.xml"/><Relationship Id="rId2" Type="http://schemas.openxmlformats.org/officeDocument/2006/relationships/tags" Target="../tags/tag40.xml"/><Relationship Id="rId1" Type="http://schemas.openxmlformats.org/officeDocument/2006/relationships/tags" Target="../tags/tag39.xml"/></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1.xml"/><Relationship Id="rId2" Type="http://schemas.openxmlformats.org/officeDocument/2006/relationships/tags" Target="../tags/tag42.xml"/><Relationship Id="rId1" Type="http://schemas.openxmlformats.org/officeDocument/2006/relationships/tags" Target="../tags/tag41.xml"/></Relationships>
</file>

<file path=ppt/slides/_rels/slide12.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4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44.xml"/></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tags" Target="../tags/tag45.xml"/><Relationship Id="rId4" Type="http://schemas.openxmlformats.org/officeDocument/2006/relationships/image" Target="../media/image31.jpeg"/><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46.xml"/><Relationship Id="rId1"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image" Target="../media/image33.png"/><Relationship Id="rId1" Type="http://schemas.openxmlformats.org/officeDocument/2006/relationships/tags" Target="../tags/tag47.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image" Target="../media/image34.jpeg"/><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54.xml"/><Relationship Id="rId1" Type="http://schemas.openxmlformats.org/officeDocument/2006/relationships/image" Target="../media/image35.jpeg"/></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15.xml"/><Relationship Id="rId7" Type="http://schemas.openxmlformats.org/officeDocument/2006/relationships/tags" Target="../tags/tag31.xml"/><Relationship Id="rId6" Type="http://schemas.openxmlformats.org/officeDocument/2006/relationships/tags" Target="../tags/tag30.xml"/><Relationship Id="rId5" Type="http://schemas.openxmlformats.org/officeDocument/2006/relationships/tags" Target="../tags/tag29.xml"/><Relationship Id="rId4" Type="http://schemas.openxmlformats.org/officeDocument/2006/relationships/image" Target="../media/image18.jpeg"/><Relationship Id="rId3" Type="http://schemas.openxmlformats.org/officeDocument/2006/relationships/tags" Target="../tags/tag28.xml"/><Relationship Id="rId2" Type="http://schemas.openxmlformats.org/officeDocument/2006/relationships/image" Target="../media/image17.jpeg"/><Relationship Id="rId1" Type="http://schemas.openxmlformats.org/officeDocument/2006/relationships/tags" Target="../tags/tag27.xml"/></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55.xml"/><Relationship Id="rId2" Type="http://schemas.openxmlformats.org/officeDocument/2006/relationships/image" Target="../media/image37.jpeg"/><Relationship Id="rId1" Type="http://schemas.openxmlformats.org/officeDocument/2006/relationships/image" Target="../media/image36.jpeg"/></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56.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21.xml"/><Relationship Id="rId5" Type="http://schemas.openxmlformats.org/officeDocument/2006/relationships/tags" Target="../tags/tag58.xml"/><Relationship Id="rId4" Type="http://schemas.openxmlformats.org/officeDocument/2006/relationships/image" Target="../media/image40.jpeg"/><Relationship Id="rId3" Type="http://schemas.openxmlformats.org/officeDocument/2006/relationships/tags" Target="../tags/tag57.xml"/><Relationship Id="rId2" Type="http://schemas.openxmlformats.org/officeDocument/2006/relationships/image" Target="../media/image39.jpeg"/><Relationship Id="rId1" Type="http://schemas.openxmlformats.org/officeDocument/2006/relationships/image" Target="../media/image38.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1.xml"/><Relationship Id="rId1" Type="http://schemas.openxmlformats.org/officeDocument/2006/relationships/tags" Target="../tags/tag59.xml"/></Relationships>
</file>

<file path=ppt/slides/_rels/slide24.xml.rels><?xml version="1.0" encoding="UTF-8" standalone="yes"?>
<Relationships xmlns="http://schemas.openxmlformats.org/package/2006/relationships"><Relationship Id="rId9" Type="http://schemas.openxmlformats.org/officeDocument/2006/relationships/diagramColors" Target="../diagrams/colors1.xml"/><Relationship Id="rId8" Type="http://schemas.openxmlformats.org/officeDocument/2006/relationships/diagramQuickStyle" Target="../diagrams/quickStyle1.xml"/><Relationship Id="rId7" Type="http://schemas.openxmlformats.org/officeDocument/2006/relationships/diagramLayout" Target="../diagrams/layout1.xml"/><Relationship Id="rId6" Type="http://schemas.openxmlformats.org/officeDocument/2006/relationships/diagramData" Target="../diagrams/data1.xml"/><Relationship Id="rId5" Type="http://schemas.openxmlformats.org/officeDocument/2006/relationships/image" Target="../media/image42.jpeg"/><Relationship Id="rId4" Type="http://schemas.openxmlformats.org/officeDocument/2006/relationships/image" Target="../media/image41.jpeg"/><Relationship Id="rId3" Type="http://schemas.openxmlformats.org/officeDocument/2006/relationships/tags" Target="../tags/tag61.xml"/><Relationship Id="rId2" Type="http://schemas.openxmlformats.org/officeDocument/2006/relationships/slide" Target="slide1.xml"/><Relationship Id="rId11" Type="http://schemas.openxmlformats.org/officeDocument/2006/relationships/slideLayout" Target="../slideLayouts/slideLayout21.xml"/><Relationship Id="rId10" Type="http://schemas.microsoft.com/office/2007/relationships/diagramDrawing" Target="../diagrams/drawing1.xml"/><Relationship Id="rId1" Type="http://schemas.openxmlformats.org/officeDocument/2006/relationships/tags" Target="../tags/tag60.xml"/></Relationships>
</file>

<file path=ppt/slides/_rels/slide25.xml.rels><?xml version="1.0" encoding="UTF-8" standalone="yes"?>
<Relationships xmlns="http://schemas.openxmlformats.org/package/2006/relationships"><Relationship Id="rId9" Type="http://schemas.openxmlformats.org/officeDocument/2006/relationships/tags" Target="../tags/tag70.xml"/><Relationship Id="rId8" Type="http://schemas.openxmlformats.org/officeDocument/2006/relationships/tags" Target="../tags/tag69.xml"/><Relationship Id="rId7" Type="http://schemas.openxmlformats.org/officeDocument/2006/relationships/tags" Target="../tags/tag68.xml"/><Relationship Id="rId6" Type="http://schemas.openxmlformats.org/officeDocument/2006/relationships/tags" Target="../tags/tag67.xml"/><Relationship Id="rId5" Type="http://schemas.openxmlformats.org/officeDocument/2006/relationships/tags" Target="../tags/tag66.xml"/><Relationship Id="rId4" Type="http://schemas.openxmlformats.org/officeDocument/2006/relationships/tags" Target="../tags/tag65.xml"/><Relationship Id="rId37" Type="http://schemas.openxmlformats.org/officeDocument/2006/relationships/slideLayout" Target="../slideLayouts/slideLayout21.xml"/><Relationship Id="rId36" Type="http://schemas.openxmlformats.org/officeDocument/2006/relationships/tags" Target="../tags/tag97.xml"/><Relationship Id="rId35" Type="http://schemas.openxmlformats.org/officeDocument/2006/relationships/tags" Target="../tags/tag96.xml"/><Relationship Id="rId34" Type="http://schemas.openxmlformats.org/officeDocument/2006/relationships/tags" Target="../tags/tag95.xml"/><Relationship Id="rId33" Type="http://schemas.openxmlformats.org/officeDocument/2006/relationships/tags" Target="../tags/tag94.xml"/><Relationship Id="rId32" Type="http://schemas.openxmlformats.org/officeDocument/2006/relationships/tags" Target="../tags/tag93.xml"/><Relationship Id="rId31" Type="http://schemas.openxmlformats.org/officeDocument/2006/relationships/tags" Target="../tags/tag92.xml"/><Relationship Id="rId30" Type="http://schemas.openxmlformats.org/officeDocument/2006/relationships/tags" Target="../tags/tag91.xml"/><Relationship Id="rId3" Type="http://schemas.openxmlformats.org/officeDocument/2006/relationships/tags" Target="../tags/tag64.xml"/><Relationship Id="rId29" Type="http://schemas.openxmlformats.org/officeDocument/2006/relationships/tags" Target="../tags/tag90.xml"/><Relationship Id="rId28" Type="http://schemas.openxmlformats.org/officeDocument/2006/relationships/tags" Target="../tags/tag89.xml"/><Relationship Id="rId27" Type="http://schemas.openxmlformats.org/officeDocument/2006/relationships/tags" Target="../tags/tag88.xml"/><Relationship Id="rId26" Type="http://schemas.openxmlformats.org/officeDocument/2006/relationships/tags" Target="../tags/tag87.xml"/><Relationship Id="rId25" Type="http://schemas.openxmlformats.org/officeDocument/2006/relationships/tags" Target="../tags/tag86.xml"/><Relationship Id="rId24" Type="http://schemas.openxmlformats.org/officeDocument/2006/relationships/tags" Target="../tags/tag85.xml"/><Relationship Id="rId23" Type="http://schemas.openxmlformats.org/officeDocument/2006/relationships/tags" Target="../tags/tag84.xml"/><Relationship Id="rId22" Type="http://schemas.openxmlformats.org/officeDocument/2006/relationships/tags" Target="../tags/tag83.xml"/><Relationship Id="rId21" Type="http://schemas.openxmlformats.org/officeDocument/2006/relationships/tags" Target="../tags/tag82.xml"/><Relationship Id="rId20" Type="http://schemas.openxmlformats.org/officeDocument/2006/relationships/tags" Target="../tags/tag81.xml"/><Relationship Id="rId2" Type="http://schemas.openxmlformats.org/officeDocument/2006/relationships/tags" Target="../tags/tag63.xml"/><Relationship Id="rId19" Type="http://schemas.openxmlformats.org/officeDocument/2006/relationships/tags" Target="../tags/tag80.xml"/><Relationship Id="rId18" Type="http://schemas.openxmlformats.org/officeDocument/2006/relationships/tags" Target="../tags/tag79.xml"/><Relationship Id="rId17" Type="http://schemas.openxmlformats.org/officeDocument/2006/relationships/tags" Target="../tags/tag78.xml"/><Relationship Id="rId16" Type="http://schemas.openxmlformats.org/officeDocument/2006/relationships/tags" Target="../tags/tag77.xml"/><Relationship Id="rId15" Type="http://schemas.openxmlformats.org/officeDocument/2006/relationships/tags" Target="../tags/tag76.xml"/><Relationship Id="rId14" Type="http://schemas.openxmlformats.org/officeDocument/2006/relationships/tags" Target="../tags/tag75.xml"/><Relationship Id="rId13" Type="http://schemas.openxmlformats.org/officeDocument/2006/relationships/tags" Target="../tags/tag74.xml"/><Relationship Id="rId12" Type="http://schemas.openxmlformats.org/officeDocument/2006/relationships/tags" Target="../tags/tag73.xml"/><Relationship Id="rId11" Type="http://schemas.openxmlformats.org/officeDocument/2006/relationships/tags" Target="../tags/tag72.xml"/><Relationship Id="rId10" Type="http://schemas.openxmlformats.org/officeDocument/2006/relationships/tags" Target="../tags/tag71.xml"/><Relationship Id="rId1" Type="http://schemas.openxmlformats.org/officeDocument/2006/relationships/tags" Target="../tags/tag62.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98.xml"/><Relationship Id="rId1" Type="http://schemas.openxmlformats.org/officeDocument/2006/relationships/image" Target="../media/image43.jpe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41.xml"/><Relationship Id="rId1" Type="http://schemas.openxmlformats.org/officeDocument/2006/relationships/tags" Target="../tags/tag9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105.xml"/><Relationship Id="rId5" Type="http://schemas.openxmlformats.org/officeDocument/2006/relationships/tags" Target="../tags/tag104.xml"/><Relationship Id="rId4" Type="http://schemas.openxmlformats.org/officeDocument/2006/relationships/tags" Target="../tags/tag103.xml"/><Relationship Id="rId3" Type="http://schemas.openxmlformats.org/officeDocument/2006/relationships/tags" Target="../tags/tag102.xml"/><Relationship Id="rId2" Type="http://schemas.openxmlformats.org/officeDocument/2006/relationships/tags" Target="../tags/tag101.xml"/><Relationship Id="rId1" Type="http://schemas.openxmlformats.org/officeDocument/2006/relationships/tags" Target="../tags/tag100.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1.xml"/><Relationship Id="rId1" Type="http://schemas.openxmlformats.org/officeDocument/2006/relationships/tags" Target="../tags/tag32.xml"/></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21.xml"/><Relationship Id="rId7" Type="http://schemas.openxmlformats.org/officeDocument/2006/relationships/tags" Target="../tags/tag112.xml"/><Relationship Id="rId6" Type="http://schemas.openxmlformats.org/officeDocument/2006/relationships/tags" Target="../tags/tag111.xml"/><Relationship Id="rId5" Type="http://schemas.openxmlformats.org/officeDocument/2006/relationships/tags" Target="../tags/tag110.xml"/><Relationship Id="rId4" Type="http://schemas.openxmlformats.org/officeDocument/2006/relationships/tags" Target="../tags/tag109.xml"/><Relationship Id="rId3" Type="http://schemas.openxmlformats.org/officeDocument/2006/relationships/tags" Target="../tags/tag108.xml"/><Relationship Id="rId2" Type="http://schemas.openxmlformats.org/officeDocument/2006/relationships/tags" Target="../tags/tag107.xml"/><Relationship Id="rId1" Type="http://schemas.openxmlformats.org/officeDocument/2006/relationships/tags" Target="../tags/tag10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114.xml"/><Relationship Id="rId1" Type="http://schemas.openxmlformats.org/officeDocument/2006/relationships/tags" Target="../tags/tag113.xml"/></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15.xml"/></Relationships>
</file>

<file path=ppt/slides/_rels/slide3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16.xml"/></Relationships>
</file>

<file path=ppt/slides/_rels/slide34.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17.xml"/></Relationships>
</file>

<file path=ppt/slides/_rels/slide35.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19.xml"/><Relationship Id="rId2" Type="http://schemas.openxmlformats.org/officeDocument/2006/relationships/image" Target="../media/image44.jpeg"/><Relationship Id="rId1" Type="http://schemas.openxmlformats.org/officeDocument/2006/relationships/tags" Target="../tags/tag118.xml"/></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20.xml"/></Relationships>
</file>

<file path=ppt/slides/_rels/slide37.xml.rels><?xml version="1.0" encoding="UTF-8" standalone="yes"?>
<Relationships xmlns="http://schemas.openxmlformats.org/package/2006/relationships"><Relationship Id="rId7" Type="http://schemas.openxmlformats.org/officeDocument/2006/relationships/slideLayout" Target="../slideLayouts/slideLayout21.xml"/><Relationship Id="rId6" Type="http://schemas.openxmlformats.org/officeDocument/2006/relationships/tags" Target="../tags/tag126.xml"/><Relationship Id="rId5" Type="http://schemas.openxmlformats.org/officeDocument/2006/relationships/tags" Target="../tags/tag125.xml"/><Relationship Id="rId4" Type="http://schemas.openxmlformats.org/officeDocument/2006/relationships/tags" Target="../tags/tag124.xml"/><Relationship Id="rId3" Type="http://schemas.openxmlformats.org/officeDocument/2006/relationships/tags" Target="../tags/tag123.xml"/><Relationship Id="rId2" Type="http://schemas.openxmlformats.org/officeDocument/2006/relationships/tags" Target="../tags/tag122.xml"/><Relationship Id="rId1" Type="http://schemas.openxmlformats.org/officeDocument/2006/relationships/tags" Target="../tags/tag121.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image" Target="../media/image45.jpeg"/></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2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1.xml"/><Relationship Id="rId1" Type="http://schemas.openxmlformats.org/officeDocument/2006/relationships/tags" Target="../tags/tag33.xml"/></Relationships>
</file>

<file path=ppt/slides/_rels/slide40.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46.jpeg"/><Relationship Id="rId2" Type="http://schemas.openxmlformats.org/officeDocument/2006/relationships/tags" Target="../tags/tag131.xml"/><Relationship Id="rId1" Type="http://schemas.openxmlformats.org/officeDocument/2006/relationships/tags" Target="../tags/tag130.xml"/></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32.xml"/></Relationships>
</file>

<file path=ppt/slides/_rels/slide42.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34.xml"/><Relationship Id="rId2" Type="http://schemas.openxmlformats.org/officeDocument/2006/relationships/tags" Target="../tags/tag133.xml"/><Relationship Id="rId1" Type="http://schemas.openxmlformats.org/officeDocument/2006/relationships/image" Target="../media/image47.jpe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35.xml"/></Relationships>
</file>

<file path=ppt/slides/_rels/slide44.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image" Target="../media/image48.jpeg"/></Relationships>
</file>

<file path=ppt/slides/_rels/slide45.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tags" Target="../tags/tag139.xml"/><Relationship Id="rId2" Type="http://schemas.openxmlformats.org/officeDocument/2006/relationships/image" Target="../media/image49.png"/><Relationship Id="rId1" Type="http://schemas.openxmlformats.org/officeDocument/2006/relationships/tags" Target="../tags/tag138.xml"/></Relationships>
</file>

<file path=ppt/slides/_rels/slide46.xml.rels><?xml version="1.0" encoding="UTF-8" standalone="yes"?>
<Relationships xmlns="http://schemas.openxmlformats.org/package/2006/relationships"><Relationship Id="rId6" Type="http://schemas.openxmlformats.org/officeDocument/2006/relationships/slideLayout" Target="../slideLayouts/slideLayout45.xml"/><Relationship Id="rId5" Type="http://schemas.openxmlformats.org/officeDocument/2006/relationships/tags" Target="../tags/tag144.xml"/><Relationship Id="rId4" Type="http://schemas.openxmlformats.org/officeDocument/2006/relationships/tags" Target="../tags/tag143.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47.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tags" Target="../tags/tag152.xml"/><Relationship Id="rId7" Type="http://schemas.openxmlformats.org/officeDocument/2006/relationships/tags" Target="../tags/tag151.xml"/><Relationship Id="rId6" Type="http://schemas.openxmlformats.org/officeDocument/2006/relationships/tags" Target="../tags/tag150.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0" Type="http://schemas.openxmlformats.org/officeDocument/2006/relationships/notesSlide" Target="../notesSlides/notesSlide8.xml"/><Relationship Id="rId1" Type="http://schemas.openxmlformats.org/officeDocument/2006/relationships/tags" Target="../tags/tag145.xml"/></Relationships>
</file>

<file path=ppt/slides/_rels/slide48.xml.rels><?xml version="1.0" encoding="UTF-8" standalone="yes"?>
<Relationships xmlns="http://schemas.openxmlformats.org/package/2006/relationships"><Relationship Id="rId9" Type="http://schemas.openxmlformats.org/officeDocument/2006/relationships/slideLayout" Target="../slideLayouts/slideLayout45.xml"/><Relationship Id="rId8" Type="http://schemas.openxmlformats.org/officeDocument/2006/relationships/tags" Target="../tags/tag160.xml"/><Relationship Id="rId7" Type="http://schemas.openxmlformats.org/officeDocument/2006/relationships/tags" Target="../tags/tag159.xml"/><Relationship Id="rId6" Type="http://schemas.openxmlformats.org/officeDocument/2006/relationships/tags" Target="../tags/tag158.xml"/><Relationship Id="rId5" Type="http://schemas.openxmlformats.org/officeDocument/2006/relationships/tags" Target="../tags/tag157.xml"/><Relationship Id="rId4" Type="http://schemas.openxmlformats.org/officeDocument/2006/relationships/tags" Target="../tags/tag156.xml"/><Relationship Id="rId3" Type="http://schemas.openxmlformats.org/officeDocument/2006/relationships/tags" Target="../tags/tag155.xml"/><Relationship Id="rId2" Type="http://schemas.openxmlformats.org/officeDocument/2006/relationships/tags" Target="../tags/tag154.xml"/><Relationship Id="rId1" Type="http://schemas.openxmlformats.org/officeDocument/2006/relationships/tags" Target="../tags/tag153.xml"/></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45.xml"/><Relationship Id="rId1" Type="http://schemas.openxmlformats.org/officeDocument/2006/relationships/tags" Target="../tags/tag16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3.xml"/><Relationship Id="rId4" Type="http://schemas.openxmlformats.org/officeDocument/2006/relationships/slideLayout" Target="../slideLayouts/slideLayout21.xml"/><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tags" Target="../tags/tag34.xml"/></Relationships>
</file>

<file path=ppt/slides/_rels/slide50.xml.rels><?xml version="1.0" encoding="UTF-8" standalone="yes"?>
<Relationships xmlns="http://schemas.openxmlformats.org/package/2006/relationships"><Relationship Id="rId4" Type="http://schemas.openxmlformats.org/officeDocument/2006/relationships/slideLayout" Target="../slideLayouts/slideLayout45.xml"/><Relationship Id="rId3" Type="http://schemas.openxmlformats.org/officeDocument/2006/relationships/tags" Target="../tags/tag162.xml"/><Relationship Id="rId2" Type="http://schemas.openxmlformats.org/officeDocument/2006/relationships/image" Target="../media/image51.jpeg"/><Relationship Id="rId1" Type="http://schemas.openxmlformats.org/officeDocument/2006/relationships/image" Target="../media/image50.jpeg"/></Relationships>
</file>

<file path=ppt/slides/_rels/slide51.xml.rels><?xml version="1.0" encoding="UTF-8" standalone="yes"?>
<Relationships xmlns="http://schemas.openxmlformats.org/package/2006/relationships"><Relationship Id="rId5" Type="http://schemas.openxmlformats.org/officeDocument/2006/relationships/slideLayout" Target="../slideLayouts/slideLayout45.xml"/><Relationship Id="rId4" Type="http://schemas.openxmlformats.org/officeDocument/2006/relationships/tags" Target="../tags/tag166.xml"/><Relationship Id="rId3" Type="http://schemas.openxmlformats.org/officeDocument/2006/relationships/tags" Target="../tags/tag165.xml"/><Relationship Id="rId2" Type="http://schemas.openxmlformats.org/officeDocument/2006/relationships/tags" Target="../tags/tag164.xml"/><Relationship Id="rId1" Type="http://schemas.openxmlformats.org/officeDocument/2006/relationships/tags" Target="../tags/tag163.xml"/></Relationships>
</file>

<file path=ppt/slides/_rels/slide52.xml.rels><?xml version="1.0" encoding="UTF-8" standalone="yes"?>
<Relationships xmlns="http://schemas.openxmlformats.org/package/2006/relationships"><Relationship Id="rId9" Type="http://schemas.openxmlformats.org/officeDocument/2006/relationships/tags" Target="../tags/tag174.xml"/><Relationship Id="rId8" Type="http://schemas.openxmlformats.org/officeDocument/2006/relationships/tags" Target="../tags/tag173.xml"/><Relationship Id="rId7" Type="http://schemas.openxmlformats.org/officeDocument/2006/relationships/tags" Target="../tags/tag172.xml"/><Relationship Id="rId6" Type="http://schemas.openxmlformats.org/officeDocument/2006/relationships/slide" Target="slide1.xml"/><Relationship Id="rId5" Type="http://schemas.openxmlformats.org/officeDocument/2006/relationships/tags" Target="../tags/tag171.xml"/><Relationship Id="rId4" Type="http://schemas.openxmlformats.org/officeDocument/2006/relationships/tags" Target="../tags/tag170.xml"/><Relationship Id="rId3" Type="http://schemas.openxmlformats.org/officeDocument/2006/relationships/tags" Target="../tags/tag169.xml"/><Relationship Id="rId2" Type="http://schemas.openxmlformats.org/officeDocument/2006/relationships/tags" Target="../tags/tag168.xml"/><Relationship Id="rId18" Type="http://schemas.openxmlformats.org/officeDocument/2006/relationships/slideLayout" Target="../slideLayouts/slideLayout45.xml"/><Relationship Id="rId17" Type="http://schemas.openxmlformats.org/officeDocument/2006/relationships/tags" Target="../tags/tag181.xml"/><Relationship Id="rId16" Type="http://schemas.openxmlformats.org/officeDocument/2006/relationships/tags" Target="../tags/tag180.xml"/><Relationship Id="rId15" Type="http://schemas.openxmlformats.org/officeDocument/2006/relationships/tags" Target="../tags/tag179.xml"/><Relationship Id="rId14" Type="http://schemas.openxmlformats.org/officeDocument/2006/relationships/tags" Target="../tags/tag178.xml"/><Relationship Id="rId13" Type="http://schemas.openxmlformats.org/officeDocument/2006/relationships/tags" Target="../tags/tag177.xml"/><Relationship Id="rId12" Type="http://schemas.openxmlformats.org/officeDocument/2006/relationships/slide" Target="slide49.xml"/><Relationship Id="rId11" Type="http://schemas.openxmlformats.org/officeDocument/2006/relationships/tags" Target="../tags/tag176.xml"/><Relationship Id="rId10" Type="http://schemas.openxmlformats.org/officeDocument/2006/relationships/tags" Target="../tags/tag175.xml"/><Relationship Id="rId1" Type="http://schemas.openxmlformats.org/officeDocument/2006/relationships/tags" Target="../tags/tag167.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5.xml"/><Relationship Id="rId1" Type="http://schemas.openxmlformats.org/officeDocument/2006/relationships/tags" Target="../tags/tag182.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5.xml"/><Relationship Id="rId1" Type="http://schemas.openxmlformats.org/officeDocument/2006/relationships/tags" Target="../tags/tag183.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5.xml"/><Relationship Id="rId1" Type="http://schemas.openxmlformats.org/officeDocument/2006/relationships/tags" Target="../tags/tag184.xml"/></Relationships>
</file>

<file path=ppt/slides/_rels/slide56.xml.rels><?xml version="1.0" encoding="UTF-8" standalone="yes"?>
<Relationships xmlns="http://schemas.openxmlformats.org/package/2006/relationships"><Relationship Id="rId4" Type="http://schemas.openxmlformats.org/officeDocument/2006/relationships/slideLayout" Target="../slideLayouts/slideLayout21.xml"/><Relationship Id="rId3" Type="http://schemas.openxmlformats.org/officeDocument/2006/relationships/image" Target="../media/image52.jpeg"/><Relationship Id="rId2" Type="http://schemas.openxmlformats.org/officeDocument/2006/relationships/tags" Target="../tags/tag186.xml"/><Relationship Id="rId1" Type="http://schemas.openxmlformats.org/officeDocument/2006/relationships/tags" Target="../tags/tag185.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1.xml"/><Relationship Id="rId1" Type="http://schemas.openxmlformats.org/officeDocument/2006/relationships/tags" Target="../tags/tag187.xml"/></Relationships>
</file>

<file path=ppt/slides/_rels/slide58.xml.rels><?xml version="1.0" encoding="UTF-8" standalone="yes"?>
<Relationships xmlns="http://schemas.openxmlformats.org/package/2006/relationships"><Relationship Id="rId9" Type="http://schemas.openxmlformats.org/officeDocument/2006/relationships/tags" Target="../tags/tag193.xml"/><Relationship Id="rId8" Type="http://schemas.openxmlformats.org/officeDocument/2006/relationships/tags" Target="../tags/tag192.xml"/><Relationship Id="rId7" Type="http://schemas.openxmlformats.org/officeDocument/2006/relationships/image" Target="../media/image55.jpeg"/><Relationship Id="rId6" Type="http://schemas.openxmlformats.org/officeDocument/2006/relationships/tags" Target="../tags/tag191.xml"/><Relationship Id="rId5" Type="http://schemas.openxmlformats.org/officeDocument/2006/relationships/image" Target="../media/image54.jpeg"/><Relationship Id="rId4" Type="http://schemas.openxmlformats.org/officeDocument/2006/relationships/tags" Target="../tags/tag190.xml"/><Relationship Id="rId3" Type="http://schemas.openxmlformats.org/officeDocument/2006/relationships/image" Target="../media/image53.png"/><Relationship Id="rId2" Type="http://schemas.openxmlformats.org/officeDocument/2006/relationships/tags" Target="../tags/tag189.xml"/><Relationship Id="rId17" Type="http://schemas.openxmlformats.org/officeDocument/2006/relationships/slideLayout" Target="../slideLayouts/slideLayout21.xml"/><Relationship Id="rId16" Type="http://schemas.openxmlformats.org/officeDocument/2006/relationships/tags" Target="../tags/tag198.xml"/><Relationship Id="rId15" Type="http://schemas.openxmlformats.org/officeDocument/2006/relationships/image" Target="../media/image57.jpeg"/><Relationship Id="rId14" Type="http://schemas.openxmlformats.org/officeDocument/2006/relationships/tags" Target="../tags/tag197.xml"/><Relationship Id="rId13" Type="http://schemas.openxmlformats.org/officeDocument/2006/relationships/tags" Target="../tags/tag196.xml"/><Relationship Id="rId12" Type="http://schemas.openxmlformats.org/officeDocument/2006/relationships/tags" Target="../tags/tag195.xml"/><Relationship Id="rId11" Type="http://schemas.openxmlformats.org/officeDocument/2006/relationships/image" Target="../media/image56.jpeg"/><Relationship Id="rId10" Type="http://schemas.openxmlformats.org/officeDocument/2006/relationships/tags" Target="../tags/tag194.xml"/><Relationship Id="rId1" Type="http://schemas.openxmlformats.org/officeDocument/2006/relationships/tags" Target="../tags/tag188.xml"/></Relationships>
</file>

<file path=ppt/slides/_rels/slide5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199.xml"/></Relationships>
</file>

<file path=ppt/slides/_rels/slide6.xml.rels><?xml version="1.0" encoding="UTF-8" standalone="yes"?>
<Relationships xmlns="http://schemas.openxmlformats.org/package/2006/relationships"><Relationship Id="rId7" Type="http://schemas.openxmlformats.org/officeDocument/2006/relationships/notesSlide" Target="../notesSlides/notesSlide4.xml"/><Relationship Id="rId6"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jpeg"/><Relationship Id="rId3" Type="http://schemas.openxmlformats.org/officeDocument/2006/relationships/tags" Target="../tags/tag35.xml"/><Relationship Id="rId2" Type="http://schemas.openxmlformats.org/officeDocument/2006/relationships/image" Target="../media/image22.png"/><Relationship Id="rId1"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200.xml"/></Relationships>
</file>

<file path=ppt/slides/_rels/slide61.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tags" Target="../tags/tag203.xml"/><Relationship Id="rId3" Type="http://schemas.openxmlformats.org/officeDocument/2006/relationships/tags" Target="../tags/tag202.xml"/><Relationship Id="rId2" Type="http://schemas.openxmlformats.org/officeDocument/2006/relationships/image" Target="../media/image58.jpeg"/><Relationship Id="rId1" Type="http://schemas.openxmlformats.org/officeDocument/2006/relationships/tags" Target="../tags/tag201.xml"/></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tags" Target="../tags/tag204.xml"/><Relationship Id="rId1" Type="http://schemas.openxmlformats.org/officeDocument/2006/relationships/image" Target="../media/image59.png"/></Relationships>
</file>

<file path=ppt/slides/_rels/slide7.xml.rels><?xml version="1.0" encoding="UTF-8" standalone="yes"?>
<Relationships xmlns="http://schemas.openxmlformats.org/package/2006/relationships"><Relationship Id="rId5" Type="http://schemas.openxmlformats.org/officeDocument/2006/relationships/slideLayout" Target="../slideLayouts/slideLayout21.xml"/><Relationship Id="rId4" Type="http://schemas.openxmlformats.org/officeDocument/2006/relationships/image" Target="../media/image27.jpeg"/><Relationship Id="rId3" Type="http://schemas.openxmlformats.org/officeDocument/2006/relationships/image" Target="../media/image26.png"/><Relationship Id="rId2" Type="http://schemas.openxmlformats.org/officeDocument/2006/relationships/tags" Target="../tags/tag36.xml"/><Relationship Id="rId1" Type="http://schemas.openxmlformats.org/officeDocument/2006/relationships/image" Target="../media/image25.png"/></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7.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21.xml"/><Relationship Id="rId1" Type="http://schemas.openxmlformats.org/officeDocument/2006/relationships/tags" Target="../tags/tag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4" name="矩形 3"/>
          <p:cNvSpPr/>
          <p:nvPr>
            <p:custDataLst>
              <p:tags r:id="rId1"/>
            </p:custDataLst>
          </p:nvPr>
        </p:nvSpPr>
        <p:spPr>
          <a:xfrm>
            <a:off x="539750" y="1052830"/>
            <a:ext cx="8064500" cy="3310890"/>
          </a:xfrm>
          <a:prstGeom prst="rect">
            <a:avLst/>
          </a:prstGeom>
          <a:gradFill>
            <a:gsLst>
              <a:gs pos="0">
                <a:srgbClr val="C14635">
                  <a:alpha val="73000"/>
                </a:srgbClr>
              </a:gs>
              <a:gs pos="100000">
                <a:srgbClr val="CD523D">
                  <a:alpha val="17000"/>
                </a:srgbClr>
              </a:gs>
            </a:gsLst>
            <a:lin ang="5400000" scaled="0"/>
          </a:gradFill>
          <a:ln w="12700" cmpd="sng">
            <a:noFill/>
            <a:prstDash val="solid"/>
          </a:ln>
        </p:spPr>
        <p:style>
          <a:lnRef idx="1">
            <a:schemeClr val="accent1"/>
          </a:lnRef>
          <a:fillRef idx="2">
            <a:schemeClr val="accent1"/>
          </a:fillRef>
          <a:effectRef idx="1">
            <a:schemeClr val="accent1"/>
          </a:effectRef>
          <a:fontRef idx="minor">
            <a:schemeClr val="dk1"/>
          </a:fontRef>
        </p:style>
        <p:txBody>
          <a:bodyPr tIns="144000"/>
          <a:lstStyle/>
          <a:p>
            <a:pPr algn="ctr">
              <a:lnSpc>
                <a:spcPct val="150000"/>
              </a:lnSpc>
              <a:spcBef>
                <a:spcPts val="1800"/>
              </a:spcBef>
              <a:buClrTx/>
              <a:buSzTx/>
              <a:buFontTx/>
            </a:pPr>
            <a:r>
              <a:rPr lang="zh-CN" altLang="en-US" sz="3300" b="1" dirty="0">
                <a:latin typeface="楷体" panose="02010609060101010101" pitchFamily="49" charset="-122"/>
                <a:ea typeface="楷体" panose="02010609060101010101" pitchFamily="49" charset="-122"/>
                <a:cs typeface="+mj-cs"/>
              </a:rPr>
              <a:t>国家级精品课程</a:t>
            </a:r>
            <a:br>
              <a:rPr lang="en-US" altLang="zh-CN" sz="4400" b="1" dirty="0">
                <a:latin typeface="微软雅黑" panose="020B0503020204020204" charset="-122"/>
                <a:ea typeface="微软雅黑" panose="020B0503020204020204" charset="-122"/>
                <a:cs typeface="+mj-cs"/>
              </a:rPr>
            </a:br>
            <a:r>
              <a:rPr lang="zh-CN" altLang="en-US" sz="3300" b="1" dirty="0">
                <a:latin typeface="楷体" panose="02010609060101010101" pitchFamily="49" charset="-122"/>
                <a:ea typeface="楷体" panose="02010609060101010101" pitchFamily="49" charset="-122"/>
                <a:cs typeface="+mj-cs"/>
              </a:rPr>
              <a:t>首批国家级一流本科课程</a:t>
            </a:r>
            <a:endParaRPr lang="zh-CN" altLang="en-US" sz="3300" b="1" dirty="0">
              <a:latin typeface="楷体" panose="02010609060101010101" pitchFamily="49" charset="-122"/>
              <a:ea typeface="楷体" panose="02010609060101010101" pitchFamily="49" charset="-122"/>
              <a:cs typeface="+mj-cs"/>
            </a:endParaRPr>
          </a:p>
          <a:p>
            <a:pPr algn="ctr">
              <a:lnSpc>
                <a:spcPct val="150000"/>
              </a:lnSpc>
              <a:spcBef>
                <a:spcPts val="1800"/>
              </a:spcBef>
            </a:pPr>
            <a:r>
              <a:rPr lang="zh-CN" altLang="en-US" sz="4400" b="1" dirty="0">
                <a:latin typeface="微软雅黑" panose="020B0503020204020204" charset="-122"/>
                <a:ea typeface="微软雅黑" panose="020B0503020204020204" charset="-122"/>
                <a:cs typeface="+mj-cs"/>
              </a:rPr>
              <a:t>第一讲 社会实践概述与选题</a:t>
            </a:r>
            <a:endParaRPr lang="en-US" altLang="zh-CN" sz="4400" b="1" dirty="0">
              <a:latin typeface="微软雅黑" panose="020B0503020204020204" charset="-122"/>
              <a:ea typeface="微软雅黑" panose="020B0503020204020204" charset="-122"/>
              <a:cs typeface="+mj-cs"/>
            </a:endParaRPr>
          </a:p>
          <a:p>
            <a:pPr algn="ctr"/>
            <a:endParaRPr lang="zh-CN" altLang="en-US" sz="3400" b="1" dirty="0">
              <a:latin typeface="微软雅黑" panose="020B0503020204020204" charset="-122"/>
              <a:ea typeface="微软雅黑" panose="020B0503020204020204" charset="-122"/>
              <a:cs typeface="+mj-cs"/>
            </a:endParaRPr>
          </a:p>
        </p:txBody>
      </p:sp>
      <p:sp>
        <p:nvSpPr>
          <p:cNvPr id="1049005" name="TextBox 2"/>
          <p:cNvSpPr txBox="1"/>
          <p:nvPr>
            <p:custDataLst>
              <p:tags r:id="rId2"/>
            </p:custDataLst>
          </p:nvPr>
        </p:nvSpPr>
        <p:spPr>
          <a:xfrm>
            <a:off x="2214563" y="4630738"/>
            <a:ext cx="4786312" cy="1245235"/>
          </a:xfrm>
          <a:prstGeom prst="rect">
            <a:avLst/>
          </a:prstGeom>
          <a:noFill/>
        </p:spPr>
        <p:txBody>
          <a:bodyPr>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ctr">
              <a:lnSpc>
                <a:spcPct val="150000"/>
              </a:lnSpc>
            </a:pPr>
            <a:r>
              <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“社会实践”课程组</a:t>
            </a:r>
            <a:endParaRPr lang="en-US" altLang="zh-CN"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endParaRPr>
          </a:p>
          <a:p>
            <a:pPr algn="ctr">
              <a:lnSpc>
                <a:spcPct val="150000"/>
              </a:lnSpc>
            </a:pPr>
            <a:r>
              <a:rPr lang="en-US" altLang="zh-CN"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2025</a:t>
            </a:r>
            <a:r>
              <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年</a:t>
            </a:r>
            <a:r>
              <a:rPr lang="en-US" altLang="zh-CN"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4</a:t>
            </a:r>
            <a:r>
              <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rPr>
              <a:t>月</a:t>
            </a:r>
            <a:endParaRPr lang="zh-CN" altLang="en-US" sz="2500" b="1" dirty="0">
              <a:solidFill>
                <a:prstClr val="black"/>
              </a:solidFill>
              <a:effectLst>
                <a:outerShdw blurRad="38100" dist="38100" dir="2700000" algn="tl">
                  <a:srgbClr val="C0C0C0"/>
                </a:outerShdw>
              </a:effectLst>
              <a:latin typeface="楷体" panose="02010609060101010101" pitchFamily="49" charset="-122"/>
              <a:ea typeface="楷体" panose="02010609060101010101" pitchFamily="49"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9" name="îŝľîḓê"/>
          <p:cNvSpPr/>
          <p:nvPr/>
        </p:nvSpPr>
        <p:spPr bwMode="auto">
          <a:xfrm>
            <a:off x="-1286262" y="2893563"/>
            <a:ext cx="545017" cy="992042"/>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20" name="íṣlíḑe"/>
          <p:cNvSpPr/>
          <p:nvPr/>
        </p:nvSpPr>
        <p:spPr bwMode="auto">
          <a:xfrm>
            <a:off x="-649393" y="2869069"/>
            <a:ext cx="630748" cy="101653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21" name="îSḻide"/>
          <p:cNvSpPr/>
          <p:nvPr/>
        </p:nvSpPr>
        <p:spPr bwMode="auto">
          <a:xfrm>
            <a:off x="30350" y="2875191"/>
            <a:ext cx="538896" cy="1022665"/>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22" name="iṣlîḋè"/>
          <p:cNvSpPr/>
          <p:nvPr/>
        </p:nvSpPr>
        <p:spPr bwMode="auto">
          <a:xfrm>
            <a:off x="630475" y="2887442"/>
            <a:ext cx="685865" cy="985921"/>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23" name="í$ḻíde"/>
          <p:cNvSpPr/>
          <p:nvPr/>
        </p:nvSpPr>
        <p:spPr bwMode="auto">
          <a:xfrm>
            <a:off x="-1145415" y="2434290"/>
            <a:ext cx="2333157" cy="122474"/>
          </a:xfrm>
          <a:prstGeom prst="rect">
            <a:avLst/>
          </a:pr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24" name="文本框 94"/>
          <p:cNvSpPr txBox="1"/>
          <p:nvPr/>
        </p:nvSpPr>
        <p:spPr>
          <a:xfrm>
            <a:off x="959485" y="2565400"/>
            <a:ext cx="7141210" cy="2620645"/>
          </a:xfrm>
          <a:prstGeom prst="rect">
            <a:avLst/>
          </a:prstGeom>
          <a:noFill/>
        </p:spPr>
        <p:txBody>
          <a:bodyPr wrap="square" rtlCol="0">
            <a:noAutofit/>
          </a:bodyPr>
          <a:lstStyle/>
          <a:p>
            <a:pPr marL="0" indent="457200" algn="l" defTabSz="457200" fontAlgn="auto">
              <a:lnSpc>
                <a:spcPct val="120000"/>
              </a:lnSpc>
              <a:spcBef>
                <a:spcPts val="0"/>
              </a:spcBef>
              <a:buClrTx/>
              <a:buSzTx/>
              <a:buFontTx/>
              <a:buNone/>
            </a:pPr>
            <a:r>
              <a:rPr lang="en-US" altLang="zh-CN" sz="2200" dirty="0">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 </a:t>
            </a:r>
            <a:r>
              <a:rPr lang="zh-CN" altLang="en-US" sz="2200" dirty="0">
                <a:effectLst/>
                <a:latin typeface="微软雅黑" panose="020B0503020204020204" charset="-122"/>
                <a:ea typeface="微软雅黑" panose="020B0503020204020204" charset="-122"/>
                <a:cs typeface="微软雅黑" panose="020B0503020204020204" charset="-122"/>
                <a:sym typeface="+mn-ea"/>
              </a:rPr>
              <a:t>理论授课持续</a:t>
            </a:r>
            <a:r>
              <a:rPr lang="zh-CN" altLang="en-US"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五讲</a:t>
            </a:r>
            <a:r>
              <a:rPr lang="zh-CN" altLang="en-US" sz="2200" dirty="0">
                <a:effectLst/>
                <a:latin typeface="微软雅黑" panose="020B0503020204020204" charset="-122"/>
                <a:ea typeface="微软雅黑" panose="020B0503020204020204" charset="-122"/>
                <a:cs typeface="微软雅黑" panose="020B0503020204020204" charset="-122"/>
                <a:sym typeface="+mn-ea"/>
              </a:rPr>
              <a:t>，按照社会实践前期准备、中期进行实践、后期总结和成果转化的思路，开设</a:t>
            </a:r>
            <a:r>
              <a:rPr lang="zh-CN" altLang="en-US"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“社会实践概述与选题”“社会实践策划与实施”“社会实践考核与</a:t>
            </a: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AI</a:t>
            </a:r>
            <a:r>
              <a:rPr lang="zh-CN" altLang="en-US"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赋能”“社会实践方法与技能”“社会实践总结与成果转化”</a:t>
            </a:r>
            <a:r>
              <a:rPr lang="zh-CN" altLang="en-US" sz="2200" dirty="0">
                <a:effectLst/>
                <a:latin typeface="微软雅黑" panose="020B0503020204020204" charset="-122"/>
                <a:ea typeface="微软雅黑" panose="020B0503020204020204" charset="-122"/>
                <a:cs typeface="微软雅黑" panose="020B0503020204020204" charset="-122"/>
                <a:sym typeface="+mn-ea"/>
              </a:rPr>
              <a:t>五讲的理论授课，总计</a:t>
            </a:r>
            <a:r>
              <a:rPr lang="zh-CN" altLang="en-US"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10学时</a:t>
            </a:r>
            <a:r>
              <a:rPr lang="zh-CN" altLang="en-US" sz="2200" dirty="0">
                <a:effectLst/>
                <a:latin typeface="微软雅黑" panose="020B0503020204020204" charset="-122"/>
                <a:ea typeface="微软雅黑" panose="020B0503020204020204" charset="-122"/>
                <a:cs typeface="微软雅黑" panose="020B0503020204020204" charset="-122"/>
                <a:sym typeface="+mn-ea"/>
              </a:rPr>
              <a:t>，作为</a:t>
            </a:r>
            <a:r>
              <a:rPr lang="en-US" altLang="zh-CN" sz="2200" dirty="0">
                <a:effectLst/>
                <a:latin typeface="微软雅黑" panose="020B0503020204020204" charset="-122"/>
                <a:ea typeface="微软雅黑" panose="020B0503020204020204" charset="-122"/>
                <a:cs typeface="微软雅黑" panose="020B0503020204020204" charset="-122"/>
                <a:sym typeface="+mn-ea"/>
              </a:rPr>
              <a:t>2024</a:t>
            </a:r>
            <a:r>
              <a:rPr lang="zh-CN" altLang="en-US" sz="2200" dirty="0">
                <a:effectLst/>
                <a:latin typeface="微软雅黑" panose="020B0503020204020204" charset="-122"/>
                <a:ea typeface="微软雅黑" panose="020B0503020204020204" charset="-122"/>
                <a:cs typeface="微软雅黑" panose="020B0503020204020204" charset="-122"/>
                <a:sym typeface="+mn-ea"/>
              </a:rPr>
              <a:t>级本科生及补修学生必修环节。</a:t>
            </a:r>
            <a:endParaRPr lang="zh-CN" altLang="en-US" sz="2200" dirty="0">
              <a:effectLst/>
              <a:latin typeface="微软雅黑" panose="020B0503020204020204" charset="-122"/>
              <a:ea typeface="微软雅黑" panose="020B0503020204020204" charset="-122"/>
              <a:cs typeface="微软雅黑" panose="020B0503020204020204" charset="-122"/>
              <a:sym typeface="+mn-ea"/>
            </a:endParaRPr>
          </a:p>
        </p:txBody>
      </p:sp>
      <p:sp>
        <p:nvSpPr>
          <p:cNvPr id="1048725" name="îṡ1îḍe"/>
          <p:cNvSpPr/>
          <p:nvPr/>
        </p:nvSpPr>
        <p:spPr>
          <a:xfrm>
            <a:off x="3329940" y="1292066"/>
            <a:ext cx="2896553" cy="424339"/>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charset="-122"/>
                <a:ea typeface="微软雅黑" panose="020B0503020204020204" charset="-122"/>
              </a:rPr>
              <a:t>理论授课</a:t>
            </a:r>
            <a:endParaRPr lang="zh-CN" altLang="en-US" sz="2200" b="1" dirty="0">
              <a:latin typeface="微软雅黑" panose="020B0503020204020204" charset="-122"/>
              <a:ea typeface="微软雅黑" panose="020B0503020204020204" charset="-122"/>
            </a:endParaRPr>
          </a:p>
        </p:txBody>
      </p:sp>
      <p:cxnSp>
        <p:nvCxnSpPr>
          <p:cNvPr id="3145731" name="直接连接符 1"/>
          <p:cNvCxnSpPr/>
          <p:nvPr>
            <p:custDataLst>
              <p:tags r:id="rId1"/>
            </p:custDataLst>
          </p:nvPr>
        </p:nvCxnSpPr>
        <p:spPr>
          <a:xfrm flipV="1">
            <a:off x="1116561" y="2206173"/>
            <a:ext cx="6911975" cy="11430"/>
          </a:xfrm>
          <a:prstGeom prst="line">
            <a:avLst/>
          </a:prstGeom>
          <a:ln w="12700">
            <a:gradFill flip="none" rotWithShape="1">
              <a:gsLst>
                <a:gs pos="0">
                  <a:srgbClr val="CA351C">
                    <a:alpha val="0"/>
                  </a:srgbClr>
                </a:gs>
                <a:gs pos="100000">
                  <a:srgbClr val="CA351C"/>
                </a:gs>
              </a:gsLst>
              <a:lin ang="10800000" scaled="1"/>
            </a:gradFill>
          </a:ln>
        </p:spPr>
        <p:style>
          <a:lnRef idx="1">
            <a:schemeClr val="accent1"/>
          </a:lnRef>
          <a:fillRef idx="0">
            <a:schemeClr val="accent1"/>
          </a:fillRef>
          <a:effectRef idx="0">
            <a:schemeClr val="accent1"/>
          </a:effectRef>
          <a:fontRef idx="minor">
            <a:schemeClr val="tx1"/>
          </a:fontRef>
        </p:style>
      </p:cxnSp>
      <p:sp>
        <p:nvSpPr>
          <p:cNvPr id="11" name="文本框 10"/>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社会实践历史沿革与课程要求</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02" name="îŝľîḓê"/>
          <p:cNvSpPr/>
          <p:nvPr/>
        </p:nvSpPr>
        <p:spPr bwMode="auto">
          <a:xfrm>
            <a:off x="-1286262" y="2893563"/>
            <a:ext cx="545017" cy="992042"/>
          </a:xfrm>
          <a:custGeom>
            <a:avLst/>
            <a:gdLst>
              <a:gd name="T0" fmla="*/ 12 w 77"/>
              <a:gd name="T1" fmla="*/ 25 h 139"/>
              <a:gd name="T2" fmla="*/ 9 w 77"/>
              <a:gd name="T3" fmla="*/ 21 h 139"/>
              <a:gd name="T4" fmla="*/ 12 w 77"/>
              <a:gd name="T5" fmla="*/ 17 h 139"/>
              <a:gd name="T6" fmla="*/ 39 w 77"/>
              <a:gd name="T7" fmla="*/ 21 h 139"/>
              <a:gd name="T8" fmla="*/ 46 w 77"/>
              <a:gd name="T9" fmla="*/ 36 h 139"/>
              <a:gd name="T10" fmla="*/ 46 w 77"/>
              <a:gd name="T11" fmla="*/ 39 h 139"/>
              <a:gd name="T12" fmla="*/ 61 w 77"/>
              <a:gd name="T13" fmla="*/ 33 h 139"/>
              <a:gd name="T14" fmla="*/ 57 w 77"/>
              <a:gd name="T15" fmla="*/ 16 h 139"/>
              <a:gd name="T16" fmla="*/ 35 w 77"/>
              <a:gd name="T17" fmla="*/ 9 h 139"/>
              <a:gd name="T18" fmla="*/ 27 w 77"/>
              <a:gd name="T19" fmla="*/ 3 h 139"/>
              <a:gd name="T20" fmla="*/ 32 w 77"/>
              <a:gd name="T21" fmla="*/ 0 h 139"/>
              <a:gd name="T22" fmla="*/ 61 w 77"/>
              <a:gd name="T23" fmla="*/ 9 h 139"/>
              <a:gd name="T24" fmla="*/ 72 w 77"/>
              <a:gd name="T25" fmla="*/ 30 h 139"/>
              <a:gd name="T26" fmla="*/ 48 w 77"/>
              <a:gd name="T27" fmla="*/ 45 h 139"/>
              <a:gd name="T28" fmla="*/ 45 w 77"/>
              <a:gd name="T29" fmla="*/ 46 h 139"/>
              <a:gd name="T30" fmla="*/ 45 w 77"/>
              <a:gd name="T31" fmla="*/ 54 h 139"/>
              <a:gd name="T32" fmla="*/ 59 w 77"/>
              <a:gd name="T33" fmla="*/ 61 h 139"/>
              <a:gd name="T34" fmla="*/ 77 w 77"/>
              <a:gd name="T35" fmla="*/ 80 h 139"/>
              <a:gd name="T36" fmla="*/ 75 w 77"/>
              <a:gd name="T37" fmla="*/ 84 h 139"/>
              <a:gd name="T38" fmla="*/ 71 w 77"/>
              <a:gd name="T39" fmla="*/ 83 h 139"/>
              <a:gd name="T40" fmla="*/ 59 w 77"/>
              <a:gd name="T41" fmla="*/ 70 h 139"/>
              <a:gd name="T42" fmla="*/ 45 w 77"/>
              <a:gd name="T43" fmla="*/ 63 h 139"/>
              <a:gd name="T44" fmla="*/ 45 w 77"/>
              <a:gd name="T45" fmla="*/ 77 h 139"/>
              <a:gd name="T46" fmla="*/ 53 w 77"/>
              <a:gd name="T47" fmla="*/ 83 h 139"/>
              <a:gd name="T48" fmla="*/ 66 w 77"/>
              <a:gd name="T49" fmla="*/ 102 h 139"/>
              <a:gd name="T50" fmla="*/ 72 w 77"/>
              <a:gd name="T51" fmla="*/ 121 h 139"/>
              <a:gd name="T52" fmla="*/ 70 w 77"/>
              <a:gd name="T53" fmla="*/ 124 h 139"/>
              <a:gd name="T54" fmla="*/ 67 w 77"/>
              <a:gd name="T55" fmla="*/ 122 h 139"/>
              <a:gd name="T56" fmla="*/ 64 w 77"/>
              <a:gd name="T57" fmla="*/ 115 h 139"/>
              <a:gd name="T58" fmla="*/ 55 w 77"/>
              <a:gd name="T59" fmla="*/ 97 h 139"/>
              <a:gd name="T60" fmla="*/ 45 w 77"/>
              <a:gd name="T61" fmla="*/ 87 h 139"/>
              <a:gd name="T62" fmla="*/ 45 w 77"/>
              <a:gd name="T63" fmla="*/ 102 h 139"/>
              <a:gd name="T64" fmla="*/ 44 w 77"/>
              <a:gd name="T65" fmla="*/ 136 h 139"/>
              <a:gd name="T66" fmla="*/ 41 w 77"/>
              <a:gd name="T67" fmla="*/ 139 h 139"/>
              <a:gd name="T68" fmla="*/ 38 w 77"/>
              <a:gd name="T69" fmla="*/ 137 h 139"/>
              <a:gd name="T70" fmla="*/ 37 w 77"/>
              <a:gd name="T71" fmla="*/ 103 h 139"/>
              <a:gd name="T72" fmla="*/ 37 w 77"/>
              <a:gd name="T73" fmla="*/ 86 h 139"/>
              <a:gd name="T74" fmla="*/ 28 w 77"/>
              <a:gd name="T75" fmla="*/ 92 h 139"/>
              <a:gd name="T76" fmla="*/ 19 w 77"/>
              <a:gd name="T77" fmla="*/ 109 h 139"/>
              <a:gd name="T78" fmla="*/ 12 w 77"/>
              <a:gd name="T79" fmla="*/ 121 h 139"/>
              <a:gd name="T80" fmla="*/ 8 w 77"/>
              <a:gd name="T81" fmla="*/ 122 h 139"/>
              <a:gd name="T82" fmla="*/ 7 w 77"/>
              <a:gd name="T83" fmla="*/ 120 h 139"/>
              <a:gd name="T84" fmla="*/ 8 w 77"/>
              <a:gd name="T85" fmla="*/ 117 h 139"/>
              <a:gd name="T86" fmla="*/ 11 w 77"/>
              <a:gd name="T87" fmla="*/ 106 h 139"/>
              <a:gd name="T88" fmla="*/ 22 w 77"/>
              <a:gd name="T89" fmla="*/ 86 h 139"/>
              <a:gd name="T90" fmla="*/ 37 w 77"/>
              <a:gd name="T91" fmla="*/ 76 h 139"/>
              <a:gd name="T92" fmla="*/ 37 w 77"/>
              <a:gd name="T93" fmla="*/ 68 h 139"/>
              <a:gd name="T94" fmla="*/ 37 w 77"/>
              <a:gd name="T95" fmla="*/ 63 h 139"/>
              <a:gd name="T96" fmla="*/ 24 w 77"/>
              <a:gd name="T97" fmla="*/ 69 h 139"/>
              <a:gd name="T98" fmla="*/ 16 w 77"/>
              <a:gd name="T99" fmla="*/ 77 h 139"/>
              <a:gd name="T100" fmla="*/ 9 w 77"/>
              <a:gd name="T101" fmla="*/ 85 h 139"/>
              <a:gd name="T102" fmla="*/ 6 w 77"/>
              <a:gd name="T103" fmla="*/ 86 h 139"/>
              <a:gd name="T104" fmla="*/ 5 w 77"/>
              <a:gd name="T105" fmla="*/ 82 h 139"/>
              <a:gd name="T106" fmla="*/ 22 w 77"/>
              <a:gd name="T107" fmla="*/ 60 h 139"/>
              <a:gd name="T108" fmla="*/ 37 w 77"/>
              <a:gd name="T109" fmla="*/ 54 h 139"/>
              <a:gd name="T110" fmla="*/ 37 w 77"/>
              <a:gd name="T111" fmla="*/ 47 h 139"/>
              <a:gd name="T112" fmla="*/ 3 w 77"/>
              <a:gd name="T113" fmla="*/ 45 h 139"/>
              <a:gd name="T114" fmla="*/ 0 w 77"/>
              <a:gd name="T115" fmla="*/ 40 h 139"/>
              <a:gd name="T116" fmla="*/ 5 w 77"/>
              <a:gd name="T117" fmla="*/ 38 h 139"/>
              <a:gd name="T118" fmla="*/ 37 w 77"/>
              <a:gd name="T119" fmla="*/ 39 h 139"/>
              <a:gd name="T120" fmla="*/ 37 w 77"/>
              <a:gd name="T121" fmla="*/ 39 h 139"/>
              <a:gd name="T122" fmla="*/ 33 w 77"/>
              <a:gd name="T123" fmla="*/ 28 h 139"/>
              <a:gd name="T124" fmla="*/ 12 w 77"/>
              <a:gd name="T125" fmla="*/ 2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 h="139">
                <a:moveTo>
                  <a:pt x="12" y="25"/>
                </a:moveTo>
                <a:cubicBezTo>
                  <a:pt x="10" y="25"/>
                  <a:pt x="9" y="24"/>
                  <a:pt x="9" y="21"/>
                </a:cubicBezTo>
                <a:cubicBezTo>
                  <a:pt x="9" y="18"/>
                  <a:pt x="10" y="17"/>
                  <a:pt x="12" y="17"/>
                </a:cubicBezTo>
                <a:cubicBezTo>
                  <a:pt x="24" y="17"/>
                  <a:pt x="33" y="18"/>
                  <a:pt x="39" y="21"/>
                </a:cubicBezTo>
                <a:cubicBezTo>
                  <a:pt x="45" y="24"/>
                  <a:pt x="47" y="28"/>
                  <a:pt x="46" y="36"/>
                </a:cubicBezTo>
                <a:cubicBezTo>
                  <a:pt x="46" y="37"/>
                  <a:pt x="46" y="38"/>
                  <a:pt x="46" y="39"/>
                </a:cubicBezTo>
                <a:cubicBezTo>
                  <a:pt x="53" y="38"/>
                  <a:pt x="58" y="35"/>
                  <a:pt x="61" y="33"/>
                </a:cubicBezTo>
                <a:cubicBezTo>
                  <a:pt x="65" y="27"/>
                  <a:pt x="64" y="22"/>
                  <a:pt x="57" y="16"/>
                </a:cubicBezTo>
                <a:cubicBezTo>
                  <a:pt x="52" y="12"/>
                  <a:pt x="44" y="9"/>
                  <a:pt x="35" y="9"/>
                </a:cubicBezTo>
                <a:cubicBezTo>
                  <a:pt x="30" y="8"/>
                  <a:pt x="28" y="6"/>
                  <a:pt x="27" y="3"/>
                </a:cubicBezTo>
                <a:cubicBezTo>
                  <a:pt x="27" y="1"/>
                  <a:pt x="29" y="0"/>
                  <a:pt x="32" y="0"/>
                </a:cubicBezTo>
                <a:cubicBezTo>
                  <a:pt x="44" y="0"/>
                  <a:pt x="53" y="3"/>
                  <a:pt x="61" y="9"/>
                </a:cubicBezTo>
                <a:cubicBezTo>
                  <a:pt x="69" y="16"/>
                  <a:pt x="73" y="23"/>
                  <a:pt x="72" y="30"/>
                </a:cubicBezTo>
                <a:cubicBezTo>
                  <a:pt x="68" y="37"/>
                  <a:pt x="60" y="43"/>
                  <a:pt x="48" y="45"/>
                </a:cubicBezTo>
                <a:cubicBezTo>
                  <a:pt x="47" y="46"/>
                  <a:pt x="46" y="46"/>
                  <a:pt x="45" y="46"/>
                </a:cubicBezTo>
                <a:cubicBezTo>
                  <a:pt x="45" y="48"/>
                  <a:pt x="45" y="51"/>
                  <a:pt x="45" y="54"/>
                </a:cubicBezTo>
                <a:cubicBezTo>
                  <a:pt x="49" y="54"/>
                  <a:pt x="54" y="57"/>
                  <a:pt x="59" y="61"/>
                </a:cubicBezTo>
                <a:cubicBezTo>
                  <a:pt x="66" y="66"/>
                  <a:pt x="72" y="72"/>
                  <a:pt x="77" y="80"/>
                </a:cubicBezTo>
                <a:cubicBezTo>
                  <a:pt x="77" y="82"/>
                  <a:pt x="77" y="83"/>
                  <a:pt x="75" y="84"/>
                </a:cubicBezTo>
                <a:cubicBezTo>
                  <a:pt x="74" y="85"/>
                  <a:pt x="72" y="85"/>
                  <a:pt x="71" y="83"/>
                </a:cubicBezTo>
                <a:cubicBezTo>
                  <a:pt x="69" y="80"/>
                  <a:pt x="65" y="76"/>
                  <a:pt x="59" y="70"/>
                </a:cubicBezTo>
                <a:cubicBezTo>
                  <a:pt x="54" y="66"/>
                  <a:pt x="49" y="64"/>
                  <a:pt x="45" y="63"/>
                </a:cubicBezTo>
                <a:cubicBezTo>
                  <a:pt x="45" y="77"/>
                  <a:pt x="45" y="77"/>
                  <a:pt x="45" y="77"/>
                </a:cubicBezTo>
                <a:cubicBezTo>
                  <a:pt x="48" y="78"/>
                  <a:pt x="51" y="80"/>
                  <a:pt x="53" y="83"/>
                </a:cubicBezTo>
                <a:cubicBezTo>
                  <a:pt x="59" y="88"/>
                  <a:pt x="63" y="94"/>
                  <a:pt x="66" y="102"/>
                </a:cubicBezTo>
                <a:cubicBezTo>
                  <a:pt x="71" y="109"/>
                  <a:pt x="73" y="116"/>
                  <a:pt x="72" y="121"/>
                </a:cubicBezTo>
                <a:cubicBezTo>
                  <a:pt x="72" y="122"/>
                  <a:pt x="72" y="123"/>
                  <a:pt x="70" y="124"/>
                </a:cubicBezTo>
                <a:cubicBezTo>
                  <a:pt x="69" y="124"/>
                  <a:pt x="68" y="124"/>
                  <a:pt x="67" y="122"/>
                </a:cubicBezTo>
                <a:cubicBezTo>
                  <a:pt x="67" y="121"/>
                  <a:pt x="66" y="118"/>
                  <a:pt x="64" y="115"/>
                </a:cubicBezTo>
                <a:cubicBezTo>
                  <a:pt x="60" y="107"/>
                  <a:pt x="57" y="102"/>
                  <a:pt x="55" y="97"/>
                </a:cubicBezTo>
                <a:cubicBezTo>
                  <a:pt x="51" y="91"/>
                  <a:pt x="48" y="88"/>
                  <a:pt x="45" y="87"/>
                </a:cubicBezTo>
                <a:cubicBezTo>
                  <a:pt x="45" y="102"/>
                  <a:pt x="45" y="102"/>
                  <a:pt x="45" y="102"/>
                </a:cubicBezTo>
                <a:cubicBezTo>
                  <a:pt x="45" y="117"/>
                  <a:pt x="45" y="128"/>
                  <a:pt x="44" y="136"/>
                </a:cubicBezTo>
                <a:cubicBezTo>
                  <a:pt x="43" y="137"/>
                  <a:pt x="42" y="138"/>
                  <a:pt x="41" y="139"/>
                </a:cubicBezTo>
                <a:cubicBezTo>
                  <a:pt x="40" y="139"/>
                  <a:pt x="39" y="139"/>
                  <a:pt x="38" y="137"/>
                </a:cubicBezTo>
                <a:cubicBezTo>
                  <a:pt x="37" y="135"/>
                  <a:pt x="37" y="123"/>
                  <a:pt x="37" y="103"/>
                </a:cubicBezTo>
                <a:cubicBezTo>
                  <a:pt x="37" y="97"/>
                  <a:pt x="37" y="92"/>
                  <a:pt x="37" y="86"/>
                </a:cubicBezTo>
                <a:cubicBezTo>
                  <a:pt x="34" y="87"/>
                  <a:pt x="31" y="89"/>
                  <a:pt x="28" y="92"/>
                </a:cubicBezTo>
                <a:cubicBezTo>
                  <a:pt x="24" y="98"/>
                  <a:pt x="21" y="103"/>
                  <a:pt x="19" y="109"/>
                </a:cubicBezTo>
                <a:cubicBezTo>
                  <a:pt x="17" y="113"/>
                  <a:pt x="15" y="117"/>
                  <a:pt x="12" y="121"/>
                </a:cubicBezTo>
                <a:cubicBezTo>
                  <a:pt x="11" y="122"/>
                  <a:pt x="9" y="122"/>
                  <a:pt x="8" y="122"/>
                </a:cubicBezTo>
                <a:cubicBezTo>
                  <a:pt x="7" y="122"/>
                  <a:pt x="7" y="121"/>
                  <a:pt x="7" y="120"/>
                </a:cubicBezTo>
                <a:cubicBezTo>
                  <a:pt x="7" y="119"/>
                  <a:pt x="7" y="118"/>
                  <a:pt x="8" y="117"/>
                </a:cubicBezTo>
                <a:cubicBezTo>
                  <a:pt x="9" y="112"/>
                  <a:pt x="10" y="108"/>
                  <a:pt x="11" y="106"/>
                </a:cubicBezTo>
                <a:cubicBezTo>
                  <a:pt x="13" y="101"/>
                  <a:pt x="17" y="94"/>
                  <a:pt x="22" y="86"/>
                </a:cubicBezTo>
                <a:cubicBezTo>
                  <a:pt x="27" y="80"/>
                  <a:pt x="32" y="77"/>
                  <a:pt x="37" y="76"/>
                </a:cubicBezTo>
                <a:cubicBezTo>
                  <a:pt x="37" y="68"/>
                  <a:pt x="37" y="68"/>
                  <a:pt x="37" y="68"/>
                </a:cubicBezTo>
                <a:cubicBezTo>
                  <a:pt x="37" y="63"/>
                  <a:pt x="37" y="63"/>
                  <a:pt x="37" y="63"/>
                </a:cubicBezTo>
                <a:cubicBezTo>
                  <a:pt x="33" y="64"/>
                  <a:pt x="29" y="66"/>
                  <a:pt x="24" y="69"/>
                </a:cubicBezTo>
                <a:cubicBezTo>
                  <a:pt x="23" y="70"/>
                  <a:pt x="20" y="72"/>
                  <a:pt x="16" y="77"/>
                </a:cubicBezTo>
                <a:cubicBezTo>
                  <a:pt x="13" y="81"/>
                  <a:pt x="11" y="83"/>
                  <a:pt x="9" y="85"/>
                </a:cubicBezTo>
                <a:cubicBezTo>
                  <a:pt x="8" y="86"/>
                  <a:pt x="7" y="87"/>
                  <a:pt x="6" y="86"/>
                </a:cubicBezTo>
                <a:cubicBezTo>
                  <a:pt x="5" y="86"/>
                  <a:pt x="5" y="84"/>
                  <a:pt x="5" y="82"/>
                </a:cubicBezTo>
                <a:cubicBezTo>
                  <a:pt x="10" y="73"/>
                  <a:pt x="15" y="65"/>
                  <a:pt x="22" y="60"/>
                </a:cubicBezTo>
                <a:cubicBezTo>
                  <a:pt x="27" y="56"/>
                  <a:pt x="32" y="54"/>
                  <a:pt x="37" y="54"/>
                </a:cubicBezTo>
                <a:cubicBezTo>
                  <a:pt x="37" y="47"/>
                  <a:pt x="37" y="47"/>
                  <a:pt x="37" y="47"/>
                </a:cubicBezTo>
                <a:cubicBezTo>
                  <a:pt x="22" y="49"/>
                  <a:pt x="10" y="48"/>
                  <a:pt x="3" y="45"/>
                </a:cubicBezTo>
                <a:cubicBezTo>
                  <a:pt x="1" y="44"/>
                  <a:pt x="0" y="42"/>
                  <a:pt x="0" y="40"/>
                </a:cubicBezTo>
                <a:cubicBezTo>
                  <a:pt x="1" y="38"/>
                  <a:pt x="3" y="38"/>
                  <a:pt x="5" y="38"/>
                </a:cubicBezTo>
                <a:cubicBezTo>
                  <a:pt x="12" y="40"/>
                  <a:pt x="22" y="40"/>
                  <a:pt x="37" y="39"/>
                </a:cubicBezTo>
                <a:cubicBezTo>
                  <a:pt x="37" y="39"/>
                  <a:pt x="37" y="39"/>
                  <a:pt x="37" y="39"/>
                </a:cubicBezTo>
                <a:cubicBezTo>
                  <a:pt x="38" y="32"/>
                  <a:pt x="36" y="29"/>
                  <a:pt x="33" y="28"/>
                </a:cubicBezTo>
                <a:cubicBezTo>
                  <a:pt x="26" y="25"/>
                  <a:pt x="19" y="24"/>
                  <a:pt x="12" y="25"/>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03" name="íṣlíḑe"/>
          <p:cNvSpPr/>
          <p:nvPr/>
        </p:nvSpPr>
        <p:spPr bwMode="auto">
          <a:xfrm>
            <a:off x="-649393" y="2869069"/>
            <a:ext cx="630748" cy="1016535"/>
          </a:xfrm>
          <a:custGeom>
            <a:avLst/>
            <a:gdLst>
              <a:gd name="T0" fmla="*/ 47 w 88"/>
              <a:gd name="T1" fmla="*/ 8 h 143"/>
              <a:gd name="T2" fmla="*/ 74 w 88"/>
              <a:gd name="T3" fmla="*/ 14 h 143"/>
              <a:gd name="T4" fmla="*/ 82 w 88"/>
              <a:gd name="T5" fmla="*/ 26 h 143"/>
              <a:gd name="T6" fmla="*/ 79 w 88"/>
              <a:gd name="T7" fmla="*/ 75 h 143"/>
              <a:gd name="T8" fmla="*/ 86 w 88"/>
              <a:gd name="T9" fmla="*/ 136 h 143"/>
              <a:gd name="T10" fmla="*/ 73 w 88"/>
              <a:gd name="T11" fmla="*/ 45 h 143"/>
              <a:gd name="T12" fmla="*/ 67 w 88"/>
              <a:gd name="T13" fmla="*/ 44 h 143"/>
              <a:gd name="T14" fmla="*/ 54 w 88"/>
              <a:gd name="T15" fmla="*/ 58 h 143"/>
              <a:gd name="T16" fmla="*/ 22 w 88"/>
              <a:gd name="T17" fmla="*/ 54 h 143"/>
              <a:gd name="T18" fmla="*/ 15 w 88"/>
              <a:gd name="T19" fmla="*/ 45 h 143"/>
              <a:gd name="T20" fmla="*/ 11 w 88"/>
              <a:gd name="T21" fmla="*/ 91 h 143"/>
              <a:gd name="T22" fmla="*/ 9 w 88"/>
              <a:gd name="T23" fmla="*/ 118 h 143"/>
              <a:gd name="T24" fmla="*/ 2 w 88"/>
              <a:gd name="T25" fmla="*/ 139 h 143"/>
              <a:gd name="T26" fmla="*/ 6 w 88"/>
              <a:gd name="T27" fmla="*/ 80 h 143"/>
              <a:gd name="T28" fmla="*/ 2 w 88"/>
              <a:gd name="T29" fmla="*/ 26 h 143"/>
              <a:gd name="T30" fmla="*/ 32 w 88"/>
              <a:gd name="T31" fmla="*/ 10 h 143"/>
              <a:gd name="T32" fmla="*/ 39 w 88"/>
              <a:gd name="T33" fmla="*/ 0 h 143"/>
              <a:gd name="T34" fmla="*/ 24 w 88"/>
              <a:gd name="T35" fmla="*/ 23 h 143"/>
              <a:gd name="T36" fmla="*/ 66 w 88"/>
              <a:gd name="T37" fmla="*/ 29 h 143"/>
              <a:gd name="T38" fmla="*/ 67 w 88"/>
              <a:gd name="T39" fmla="*/ 37 h 143"/>
              <a:gd name="T40" fmla="*/ 73 w 88"/>
              <a:gd name="T41" fmla="*/ 34 h 143"/>
              <a:gd name="T42" fmla="*/ 66 w 88"/>
              <a:gd name="T43" fmla="*/ 20 h 143"/>
              <a:gd name="T44" fmla="*/ 13 w 88"/>
              <a:gd name="T45" fmla="*/ 21 h 143"/>
              <a:gd name="T46" fmla="*/ 12 w 88"/>
              <a:gd name="T47" fmla="*/ 32 h 143"/>
              <a:gd name="T48" fmla="*/ 17 w 88"/>
              <a:gd name="T49" fmla="*/ 38 h 143"/>
              <a:gd name="T50" fmla="*/ 24 w 88"/>
              <a:gd name="T51" fmla="*/ 23 h 143"/>
              <a:gd name="T52" fmla="*/ 61 w 88"/>
              <a:gd name="T53" fmla="*/ 64 h 143"/>
              <a:gd name="T54" fmla="*/ 66 w 88"/>
              <a:gd name="T55" fmla="*/ 96 h 143"/>
              <a:gd name="T56" fmla="*/ 61 w 88"/>
              <a:gd name="T57" fmla="*/ 136 h 143"/>
              <a:gd name="T58" fmla="*/ 59 w 88"/>
              <a:gd name="T59" fmla="*/ 143 h 143"/>
              <a:gd name="T60" fmla="*/ 46 w 88"/>
              <a:gd name="T61" fmla="*/ 105 h 143"/>
              <a:gd name="T62" fmla="*/ 30 w 88"/>
              <a:gd name="T63" fmla="*/ 140 h 143"/>
              <a:gd name="T64" fmla="*/ 26 w 88"/>
              <a:gd name="T65" fmla="*/ 137 h 143"/>
              <a:gd name="T66" fmla="*/ 32 w 88"/>
              <a:gd name="T67" fmla="*/ 121 h 143"/>
              <a:gd name="T68" fmla="*/ 35 w 88"/>
              <a:gd name="T69" fmla="*/ 105 h 143"/>
              <a:gd name="T70" fmla="*/ 18 w 88"/>
              <a:gd name="T71" fmla="*/ 75 h 143"/>
              <a:gd name="T72" fmla="*/ 24 w 88"/>
              <a:gd name="T73" fmla="*/ 35 h 143"/>
              <a:gd name="T74" fmla="*/ 39 w 88"/>
              <a:gd name="T75" fmla="*/ 37 h 143"/>
              <a:gd name="T76" fmla="*/ 34 w 88"/>
              <a:gd name="T77" fmla="*/ 29 h 143"/>
              <a:gd name="T78" fmla="*/ 24 w 88"/>
              <a:gd name="T79" fmla="*/ 35 h 143"/>
              <a:gd name="T80" fmla="*/ 62 w 88"/>
              <a:gd name="T81" fmla="*/ 84 h 143"/>
              <a:gd name="T82" fmla="*/ 43 w 88"/>
              <a:gd name="T83" fmla="*/ 81 h 143"/>
              <a:gd name="T84" fmla="*/ 25 w 88"/>
              <a:gd name="T85" fmla="*/ 87 h 143"/>
              <a:gd name="T86" fmla="*/ 26 w 88"/>
              <a:gd name="T87" fmla="*/ 48 h 143"/>
              <a:gd name="T88" fmla="*/ 38 w 88"/>
              <a:gd name="T89" fmla="*/ 52 h 143"/>
              <a:gd name="T90" fmla="*/ 25 w 88"/>
              <a:gd name="T91" fmla="*/ 44 h 143"/>
              <a:gd name="T92" fmla="*/ 32 w 88"/>
              <a:gd name="T93" fmla="*/ 69 h 143"/>
              <a:gd name="T94" fmla="*/ 41 w 88"/>
              <a:gd name="T95" fmla="*/ 75 h 143"/>
              <a:gd name="T96" fmla="*/ 57 w 88"/>
              <a:gd name="T97" fmla="*/ 70 h 143"/>
              <a:gd name="T98" fmla="*/ 56 w 88"/>
              <a:gd name="T99" fmla="*/ 98 h 143"/>
              <a:gd name="T100" fmla="*/ 54 w 88"/>
              <a:gd name="T101" fmla="*/ 93 h 143"/>
              <a:gd name="T102" fmla="*/ 36 w 88"/>
              <a:gd name="T103" fmla="*/ 93 h 143"/>
              <a:gd name="T104" fmla="*/ 32 w 88"/>
              <a:gd name="T105" fmla="*/ 98 h 143"/>
              <a:gd name="T106" fmla="*/ 56 w 88"/>
              <a:gd name="T107" fmla="*/ 29 h 143"/>
              <a:gd name="T108" fmla="*/ 46 w 88"/>
              <a:gd name="T109" fmla="*/ 29 h 143"/>
              <a:gd name="T110" fmla="*/ 60 w 88"/>
              <a:gd name="T111" fmla="*/ 37 h 143"/>
              <a:gd name="T112" fmla="*/ 56 w 88"/>
              <a:gd name="T113" fmla="*/ 29 h 143"/>
              <a:gd name="T114" fmla="*/ 60 w 88"/>
              <a:gd name="T115" fmla="*/ 43 h 143"/>
              <a:gd name="T116" fmla="*/ 46 w 88"/>
              <a:gd name="T117" fmla="*/ 52 h 143"/>
              <a:gd name="T118" fmla="*/ 59 w 88"/>
              <a:gd name="T119" fmla="*/ 48 h 1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8" h="143">
                <a:moveTo>
                  <a:pt x="43" y="2"/>
                </a:moveTo>
                <a:cubicBezTo>
                  <a:pt x="45" y="3"/>
                  <a:pt x="47" y="6"/>
                  <a:pt x="47" y="8"/>
                </a:cubicBezTo>
                <a:cubicBezTo>
                  <a:pt x="47" y="9"/>
                  <a:pt x="48" y="10"/>
                  <a:pt x="49" y="10"/>
                </a:cubicBezTo>
                <a:cubicBezTo>
                  <a:pt x="57" y="10"/>
                  <a:pt x="66" y="12"/>
                  <a:pt x="74" y="14"/>
                </a:cubicBezTo>
                <a:cubicBezTo>
                  <a:pt x="78" y="16"/>
                  <a:pt x="81" y="18"/>
                  <a:pt x="81" y="19"/>
                </a:cubicBezTo>
                <a:cubicBezTo>
                  <a:pt x="82" y="21"/>
                  <a:pt x="82" y="24"/>
                  <a:pt x="82" y="26"/>
                </a:cubicBezTo>
                <a:cubicBezTo>
                  <a:pt x="82" y="27"/>
                  <a:pt x="82" y="27"/>
                  <a:pt x="82" y="28"/>
                </a:cubicBezTo>
                <a:cubicBezTo>
                  <a:pt x="79" y="39"/>
                  <a:pt x="78" y="55"/>
                  <a:pt x="79" y="75"/>
                </a:cubicBezTo>
                <a:cubicBezTo>
                  <a:pt x="80" y="87"/>
                  <a:pt x="83" y="106"/>
                  <a:pt x="87" y="131"/>
                </a:cubicBezTo>
                <a:cubicBezTo>
                  <a:pt x="88" y="134"/>
                  <a:pt x="87" y="135"/>
                  <a:pt x="86" y="136"/>
                </a:cubicBezTo>
                <a:cubicBezTo>
                  <a:pt x="84" y="137"/>
                  <a:pt x="82" y="136"/>
                  <a:pt x="82" y="133"/>
                </a:cubicBezTo>
                <a:cubicBezTo>
                  <a:pt x="74" y="106"/>
                  <a:pt x="71" y="76"/>
                  <a:pt x="73" y="45"/>
                </a:cubicBezTo>
                <a:cubicBezTo>
                  <a:pt x="72" y="45"/>
                  <a:pt x="71" y="44"/>
                  <a:pt x="70" y="44"/>
                </a:cubicBezTo>
                <a:cubicBezTo>
                  <a:pt x="69" y="44"/>
                  <a:pt x="68" y="44"/>
                  <a:pt x="67" y="44"/>
                </a:cubicBezTo>
                <a:cubicBezTo>
                  <a:pt x="67" y="48"/>
                  <a:pt x="66" y="51"/>
                  <a:pt x="64" y="54"/>
                </a:cubicBezTo>
                <a:cubicBezTo>
                  <a:pt x="62" y="57"/>
                  <a:pt x="59" y="59"/>
                  <a:pt x="54" y="58"/>
                </a:cubicBezTo>
                <a:cubicBezTo>
                  <a:pt x="47" y="58"/>
                  <a:pt x="39" y="58"/>
                  <a:pt x="32" y="58"/>
                </a:cubicBezTo>
                <a:cubicBezTo>
                  <a:pt x="28" y="59"/>
                  <a:pt x="25" y="58"/>
                  <a:pt x="22" y="54"/>
                </a:cubicBezTo>
                <a:cubicBezTo>
                  <a:pt x="20" y="51"/>
                  <a:pt x="19" y="48"/>
                  <a:pt x="18" y="45"/>
                </a:cubicBezTo>
                <a:cubicBezTo>
                  <a:pt x="17" y="45"/>
                  <a:pt x="16" y="45"/>
                  <a:pt x="15" y="45"/>
                </a:cubicBezTo>
                <a:cubicBezTo>
                  <a:pt x="14" y="45"/>
                  <a:pt x="13" y="45"/>
                  <a:pt x="13" y="45"/>
                </a:cubicBezTo>
                <a:cubicBezTo>
                  <a:pt x="13" y="60"/>
                  <a:pt x="13" y="75"/>
                  <a:pt x="11" y="91"/>
                </a:cubicBezTo>
                <a:cubicBezTo>
                  <a:pt x="11" y="95"/>
                  <a:pt x="11" y="102"/>
                  <a:pt x="10" y="111"/>
                </a:cubicBezTo>
                <a:cubicBezTo>
                  <a:pt x="10" y="108"/>
                  <a:pt x="10" y="111"/>
                  <a:pt x="9" y="118"/>
                </a:cubicBezTo>
                <a:cubicBezTo>
                  <a:pt x="9" y="124"/>
                  <a:pt x="8" y="130"/>
                  <a:pt x="6" y="134"/>
                </a:cubicBezTo>
                <a:cubicBezTo>
                  <a:pt x="5" y="138"/>
                  <a:pt x="3" y="139"/>
                  <a:pt x="2" y="139"/>
                </a:cubicBezTo>
                <a:cubicBezTo>
                  <a:pt x="0" y="139"/>
                  <a:pt x="0" y="137"/>
                  <a:pt x="0" y="133"/>
                </a:cubicBezTo>
                <a:cubicBezTo>
                  <a:pt x="3" y="112"/>
                  <a:pt x="5" y="94"/>
                  <a:pt x="6" y="80"/>
                </a:cubicBezTo>
                <a:cubicBezTo>
                  <a:pt x="8" y="64"/>
                  <a:pt x="7" y="51"/>
                  <a:pt x="6" y="38"/>
                </a:cubicBezTo>
                <a:cubicBezTo>
                  <a:pt x="5" y="34"/>
                  <a:pt x="4" y="30"/>
                  <a:pt x="2" y="26"/>
                </a:cubicBezTo>
                <a:cubicBezTo>
                  <a:pt x="0" y="21"/>
                  <a:pt x="1" y="17"/>
                  <a:pt x="6" y="16"/>
                </a:cubicBezTo>
                <a:cubicBezTo>
                  <a:pt x="14" y="12"/>
                  <a:pt x="23" y="11"/>
                  <a:pt x="32" y="10"/>
                </a:cubicBezTo>
                <a:cubicBezTo>
                  <a:pt x="36" y="9"/>
                  <a:pt x="38" y="7"/>
                  <a:pt x="38" y="4"/>
                </a:cubicBezTo>
                <a:cubicBezTo>
                  <a:pt x="38" y="2"/>
                  <a:pt x="38" y="1"/>
                  <a:pt x="39" y="0"/>
                </a:cubicBezTo>
                <a:cubicBezTo>
                  <a:pt x="41" y="0"/>
                  <a:pt x="42" y="0"/>
                  <a:pt x="43" y="2"/>
                </a:cubicBezTo>
                <a:close/>
                <a:moveTo>
                  <a:pt x="24" y="23"/>
                </a:moveTo>
                <a:cubicBezTo>
                  <a:pt x="33" y="22"/>
                  <a:pt x="44" y="22"/>
                  <a:pt x="58" y="23"/>
                </a:cubicBezTo>
                <a:cubicBezTo>
                  <a:pt x="63" y="24"/>
                  <a:pt x="66" y="26"/>
                  <a:pt x="66" y="29"/>
                </a:cubicBezTo>
                <a:cubicBezTo>
                  <a:pt x="66" y="30"/>
                  <a:pt x="66" y="30"/>
                  <a:pt x="67" y="31"/>
                </a:cubicBezTo>
                <a:cubicBezTo>
                  <a:pt x="67" y="33"/>
                  <a:pt x="67" y="35"/>
                  <a:pt x="67" y="37"/>
                </a:cubicBezTo>
                <a:cubicBezTo>
                  <a:pt x="69" y="38"/>
                  <a:pt x="71" y="38"/>
                  <a:pt x="73" y="38"/>
                </a:cubicBezTo>
                <a:cubicBezTo>
                  <a:pt x="73" y="37"/>
                  <a:pt x="73" y="36"/>
                  <a:pt x="73" y="34"/>
                </a:cubicBezTo>
                <a:cubicBezTo>
                  <a:pt x="73" y="32"/>
                  <a:pt x="73" y="30"/>
                  <a:pt x="74" y="29"/>
                </a:cubicBezTo>
                <a:cubicBezTo>
                  <a:pt x="75" y="25"/>
                  <a:pt x="72" y="21"/>
                  <a:pt x="66" y="20"/>
                </a:cubicBezTo>
                <a:cubicBezTo>
                  <a:pt x="58" y="17"/>
                  <a:pt x="50" y="16"/>
                  <a:pt x="40" y="16"/>
                </a:cubicBezTo>
                <a:cubicBezTo>
                  <a:pt x="29" y="16"/>
                  <a:pt x="20" y="18"/>
                  <a:pt x="13" y="21"/>
                </a:cubicBezTo>
                <a:cubicBezTo>
                  <a:pt x="11" y="22"/>
                  <a:pt x="11" y="24"/>
                  <a:pt x="11" y="26"/>
                </a:cubicBezTo>
                <a:cubicBezTo>
                  <a:pt x="11" y="28"/>
                  <a:pt x="12" y="30"/>
                  <a:pt x="12" y="32"/>
                </a:cubicBezTo>
                <a:cubicBezTo>
                  <a:pt x="12" y="35"/>
                  <a:pt x="12" y="37"/>
                  <a:pt x="12" y="38"/>
                </a:cubicBezTo>
                <a:cubicBezTo>
                  <a:pt x="14" y="38"/>
                  <a:pt x="15" y="38"/>
                  <a:pt x="17" y="38"/>
                </a:cubicBezTo>
                <a:cubicBezTo>
                  <a:pt x="17" y="35"/>
                  <a:pt x="17" y="32"/>
                  <a:pt x="17" y="30"/>
                </a:cubicBezTo>
                <a:cubicBezTo>
                  <a:pt x="18" y="26"/>
                  <a:pt x="20" y="24"/>
                  <a:pt x="24" y="23"/>
                </a:cubicBezTo>
                <a:close/>
                <a:moveTo>
                  <a:pt x="28" y="64"/>
                </a:moveTo>
                <a:cubicBezTo>
                  <a:pt x="39" y="62"/>
                  <a:pt x="50" y="62"/>
                  <a:pt x="61" y="64"/>
                </a:cubicBezTo>
                <a:cubicBezTo>
                  <a:pt x="65" y="65"/>
                  <a:pt x="67" y="67"/>
                  <a:pt x="67" y="71"/>
                </a:cubicBezTo>
                <a:cubicBezTo>
                  <a:pt x="69" y="79"/>
                  <a:pt x="68" y="88"/>
                  <a:pt x="66" y="96"/>
                </a:cubicBezTo>
                <a:cubicBezTo>
                  <a:pt x="65" y="102"/>
                  <a:pt x="61" y="105"/>
                  <a:pt x="54" y="105"/>
                </a:cubicBezTo>
                <a:cubicBezTo>
                  <a:pt x="55" y="115"/>
                  <a:pt x="57" y="125"/>
                  <a:pt x="61" y="136"/>
                </a:cubicBezTo>
                <a:cubicBezTo>
                  <a:pt x="63" y="138"/>
                  <a:pt x="63" y="140"/>
                  <a:pt x="61" y="142"/>
                </a:cubicBezTo>
                <a:cubicBezTo>
                  <a:pt x="60" y="142"/>
                  <a:pt x="59" y="143"/>
                  <a:pt x="59" y="143"/>
                </a:cubicBezTo>
                <a:cubicBezTo>
                  <a:pt x="58" y="143"/>
                  <a:pt x="57" y="142"/>
                  <a:pt x="57" y="141"/>
                </a:cubicBezTo>
                <a:cubicBezTo>
                  <a:pt x="52" y="131"/>
                  <a:pt x="48" y="120"/>
                  <a:pt x="46" y="105"/>
                </a:cubicBezTo>
                <a:cubicBezTo>
                  <a:pt x="41" y="105"/>
                  <a:pt x="41" y="105"/>
                  <a:pt x="41" y="105"/>
                </a:cubicBezTo>
                <a:cubicBezTo>
                  <a:pt x="40" y="120"/>
                  <a:pt x="37" y="131"/>
                  <a:pt x="30" y="140"/>
                </a:cubicBezTo>
                <a:cubicBezTo>
                  <a:pt x="29" y="141"/>
                  <a:pt x="27" y="142"/>
                  <a:pt x="26" y="142"/>
                </a:cubicBezTo>
                <a:cubicBezTo>
                  <a:pt x="25" y="141"/>
                  <a:pt x="25" y="139"/>
                  <a:pt x="26" y="137"/>
                </a:cubicBezTo>
                <a:cubicBezTo>
                  <a:pt x="26" y="137"/>
                  <a:pt x="26" y="135"/>
                  <a:pt x="28" y="132"/>
                </a:cubicBezTo>
                <a:cubicBezTo>
                  <a:pt x="30" y="127"/>
                  <a:pt x="32" y="123"/>
                  <a:pt x="32" y="121"/>
                </a:cubicBezTo>
                <a:cubicBezTo>
                  <a:pt x="33" y="118"/>
                  <a:pt x="34" y="113"/>
                  <a:pt x="35" y="107"/>
                </a:cubicBezTo>
                <a:cubicBezTo>
                  <a:pt x="35" y="106"/>
                  <a:pt x="35" y="106"/>
                  <a:pt x="35" y="105"/>
                </a:cubicBezTo>
                <a:cubicBezTo>
                  <a:pt x="29" y="105"/>
                  <a:pt x="25" y="103"/>
                  <a:pt x="22" y="98"/>
                </a:cubicBezTo>
                <a:cubicBezTo>
                  <a:pt x="19" y="93"/>
                  <a:pt x="17" y="85"/>
                  <a:pt x="18" y="75"/>
                </a:cubicBezTo>
                <a:cubicBezTo>
                  <a:pt x="19" y="68"/>
                  <a:pt x="22" y="65"/>
                  <a:pt x="28" y="64"/>
                </a:cubicBezTo>
                <a:close/>
                <a:moveTo>
                  <a:pt x="24" y="35"/>
                </a:moveTo>
                <a:cubicBezTo>
                  <a:pt x="24" y="36"/>
                  <a:pt x="24" y="36"/>
                  <a:pt x="24" y="37"/>
                </a:cubicBezTo>
                <a:cubicBezTo>
                  <a:pt x="29" y="37"/>
                  <a:pt x="34" y="37"/>
                  <a:pt x="39" y="37"/>
                </a:cubicBezTo>
                <a:cubicBezTo>
                  <a:pt x="39" y="34"/>
                  <a:pt x="38" y="31"/>
                  <a:pt x="38" y="29"/>
                </a:cubicBezTo>
                <a:cubicBezTo>
                  <a:pt x="37" y="29"/>
                  <a:pt x="36" y="29"/>
                  <a:pt x="34" y="29"/>
                </a:cubicBezTo>
                <a:cubicBezTo>
                  <a:pt x="31" y="29"/>
                  <a:pt x="30" y="29"/>
                  <a:pt x="28" y="29"/>
                </a:cubicBezTo>
                <a:cubicBezTo>
                  <a:pt x="25" y="31"/>
                  <a:pt x="24" y="32"/>
                  <a:pt x="24" y="35"/>
                </a:cubicBezTo>
                <a:close/>
                <a:moveTo>
                  <a:pt x="61" y="87"/>
                </a:moveTo>
                <a:cubicBezTo>
                  <a:pt x="61" y="86"/>
                  <a:pt x="62" y="85"/>
                  <a:pt x="62" y="84"/>
                </a:cubicBezTo>
                <a:cubicBezTo>
                  <a:pt x="62" y="83"/>
                  <a:pt x="62" y="82"/>
                  <a:pt x="62" y="82"/>
                </a:cubicBezTo>
                <a:cubicBezTo>
                  <a:pt x="56" y="81"/>
                  <a:pt x="50" y="80"/>
                  <a:pt x="43" y="81"/>
                </a:cubicBezTo>
                <a:cubicBezTo>
                  <a:pt x="37" y="81"/>
                  <a:pt x="31" y="82"/>
                  <a:pt x="24" y="83"/>
                </a:cubicBezTo>
                <a:cubicBezTo>
                  <a:pt x="25" y="87"/>
                  <a:pt x="25" y="87"/>
                  <a:pt x="25" y="87"/>
                </a:cubicBezTo>
                <a:cubicBezTo>
                  <a:pt x="35" y="86"/>
                  <a:pt x="48" y="86"/>
                  <a:pt x="61" y="87"/>
                </a:cubicBezTo>
                <a:close/>
                <a:moveTo>
                  <a:pt x="26" y="48"/>
                </a:moveTo>
                <a:cubicBezTo>
                  <a:pt x="28" y="51"/>
                  <a:pt x="30" y="52"/>
                  <a:pt x="35" y="52"/>
                </a:cubicBezTo>
                <a:cubicBezTo>
                  <a:pt x="38" y="52"/>
                  <a:pt x="38" y="52"/>
                  <a:pt x="38" y="52"/>
                </a:cubicBezTo>
                <a:cubicBezTo>
                  <a:pt x="38" y="49"/>
                  <a:pt x="39" y="46"/>
                  <a:pt x="39" y="44"/>
                </a:cubicBezTo>
                <a:cubicBezTo>
                  <a:pt x="34" y="44"/>
                  <a:pt x="30" y="44"/>
                  <a:pt x="25" y="44"/>
                </a:cubicBezTo>
                <a:cubicBezTo>
                  <a:pt x="25" y="46"/>
                  <a:pt x="25" y="47"/>
                  <a:pt x="26" y="48"/>
                </a:cubicBezTo>
                <a:close/>
                <a:moveTo>
                  <a:pt x="32" y="69"/>
                </a:moveTo>
                <a:cubicBezTo>
                  <a:pt x="28" y="70"/>
                  <a:pt x="25" y="72"/>
                  <a:pt x="25" y="76"/>
                </a:cubicBezTo>
                <a:cubicBezTo>
                  <a:pt x="30" y="75"/>
                  <a:pt x="35" y="75"/>
                  <a:pt x="41" y="75"/>
                </a:cubicBezTo>
                <a:cubicBezTo>
                  <a:pt x="46" y="74"/>
                  <a:pt x="53" y="74"/>
                  <a:pt x="61" y="75"/>
                </a:cubicBezTo>
                <a:cubicBezTo>
                  <a:pt x="61" y="72"/>
                  <a:pt x="59" y="71"/>
                  <a:pt x="57" y="70"/>
                </a:cubicBezTo>
                <a:cubicBezTo>
                  <a:pt x="49" y="68"/>
                  <a:pt x="40" y="68"/>
                  <a:pt x="32" y="69"/>
                </a:cubicBezTo>
                <a:close/>
                <a:moveTo>
                  <a:pt x="56" y="98"/>
                </a:moveTo>
                <a:cubicBezTo>
                  <a:pt x="59" y="97"/>
                  <a:pt x="60" y="96"/>
                  <a:pt x="61" y="93"/>
                </a:cubicBezTo>
                <a:cubicBezTo>
                  <a:pt x="60" y="93"/>
                  <a:pt x="57" y="93"/>
                  <a:pt x="54" y="93"/>
                </a:cubicBezTo>
                <a:cubicBezTo>
                  <a:pt x="48" y="92"/>
                  <a:pt x="44" y="92"/>
                  <a:pt x="41" y="92"/>
                </a:cubicBezTo>
                <a:cubicBezTo>
                  <a:pt x="40" y="92"/>
                  <a:pt x="38" y="92"/>
                  <a:pt x="36" y="93"/>
                </a:cubicBezTo>
                <a:cubicBezTo>
                  <a:pt x="31" y="93"/>
                  <a:pt x="28" y="94"/>
                  <a:pt x="26" y="94"/>
                </a:cubicBezTo>
                <a:cubicBezTo>
                  <a:pt x="27" y="96"/>
                  <a:pt x="29" y="98"/>
                  <a:pt x="32" y="98"/>
                </a:cubicBezTo>
                <a:cubicBezTo>
                  <a:pt x="39" y="99"/>
                  <a:pt x="47" y="99"/>
                  <a:pt x="56" y="98"/>
                </a:cubicBezTo>
                <a:close/>
                <a:moveTo>
                  <a:pt x="56" y="29"/>
                </a:moveTo>
                <a:cubicBezTo>
                  <a:pt x="55" y="29"/>
                  <a:pt x="53" y="29"/>
                  <a:pt x="51" y="29"/>
                </a:cubicBezTo>
                <a:cubicBezTo>
                  <a:pt x="49" y="29"/>
                  <a:pt x="47" y="29"/>
                  <a:pt x="46" y="29"/>
                </a:cubicBezTo>
                <a:cubicBezTo>
                  <a:pt x="46" y="31"/>
                  <a:pt x="46" y="34"/>
                  <a:pt x="46" y="37"/>
                </a:cubicBezTo>
                <a:cubicBezTo>
                  <a:pt x="50" y="37"/>
                  <a:pt x="55" y="37"/>
                  <a:pt x="60" y="37"/>
                </a:cubicBezTo>
                <a:cubicBezTo>
                  <a:pt x="60" y="35"/>
                  <a:pt x="60" y="35"/>
                  <a:pt x="60" y="35"/>
                </a:cubicBezTo>
                <a:cubicBezTo>
                  <a:pt x="60" y="32"/>
                  <a:pt x="58" y="30"/>
                  <a:pt x="56" y="29"/>
                </a:cubicBezTo>
                <a:close/>
                <a:moveTo>
                  <a:pt x="59" y="48"/>
                </a:moveTo>
                <a:cubicBezTo>
                  <a:pt x="59" y="47"/>
                  <a:pt x="59" y="45"/>
                  <a:pt x="60" y="43"/>
                </a:cubicBezTo>
                <a:cubicBezTo>
                  <a:pt x="55" y="43"/>
                  <a:pt x="51" y="43"/>
                  <a:pt x="46" y="43"/>
                </a:cubicBezTo>
                <a:cubicBezTo>
                  <a:pt x="46" y="52"/>
                  <a:pt x="46" y="52"/>
                  <a:pt x="46" y="52"/>
                </a:cubicBezTo>
                <a:cubicBezTo>
                  <a:pt x="48" y="52"/>
                  <a:pt x="51" y="52"/>
                  <a:pt x="54" y="52"/>
                </a:cubicBezTo>
                <a:cubicBezTo>
                  <a:pt x="57" y="51"/>
                  <a:pt x="59" y="49"/>
                  <a:pt x="59" y="48"/>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04" name="îSḻide"/>
          <p:cNvSpPr/>
          <p:nvPr/>
        </p:nvSpPr>
        <p:spPr bwMode="auto">
          <a:xfrm>
            <a:off x="30350" y="2875191"/>
            <a:ext cx="538896" cy="1022665"/>
          </a:xfrm>
          <a:custGeom>
            <a:avLst/>
            <a:gdLst>
              <a:gd name="T0" fmla="*/ 56 w 76"/>
              <a:gd name="T1" fmla="*/ 3 h 144"/>
              <a:gd name="T2" fmla="*/ 61 w 76"/>
              <a:gd name="T3" fmla="*/ 45 h 144"/>
              <a:gd name="T4" fmla="*/ 50 w 76"/>
              <a:gd name="T5" fmla="*/ 74 h 144"/>
              <a:gd name="T6" fmla="*/ 68 w 76"/>
              <a:gd name="T7" fmla="*/ 65 h 144"/>
              <a:gd name="T8" fmla="*/ 70 w 76"/>
              <a:gd name="T9" fmla="*/ 31 h 144"/>
              <a:gd name="T10" fmla="*/ 74 w 76"/>
              <a:gd name="T11" fmla="*/ 31 h 144"/>
              <a:gd name="T12" fmla="*/ 74 w 76"/>
              <a:gd name="T13" fmla="*/ 64 h 144"/>
              <a:gd name="T14" fmla="*/ 50 w 76"/>
              <a:gd name="T15" fmla="*/ 81 h 144"/>
              <a:gd name="T16" fmla="*/ 69 w 76"/>
              <a:gd name="T17" fmla="*/ 103 h 144"/>
              <a:gd name="T18" fmla="*/ 74 w 76"/>
              <a:gd name="T19" fmla="*/ 140 h 144"/>
              <a:gd name="T20" fmla="*/ 63 w 76"/>
              <a:gd name="T21" fmla="*/ 105 h 144"/>
              <a:gd name="T22" fmla="*/ 52 w 76"/>
              <a:gd name="T23" fmla="*/ 138 h 144"/>
              <a:gd name="T24" fmla="*/ 46 w 76"/>
              <a:gd name="T25" fmla="*/ 139 h 144"/>
              <a:gd name="T26" fmla="*/ 42 w 76"/>
              <a:gd name="T27" fmla="*/ 57 h 144"/>
              <a:gd name="T28" fmla="*/ 35 w 76"/>
              <a:gd name="T29" fmla="*/ 132 h 144"/>
              <a:gd name="T30" fmla="*/ 27 w 76"/>
              <a:gd name="T31" fmla="*/ 136 h 144"/>
              <a:gd name="T32" fmla="*/ 29 w 76"/>
              <a:gd name="T33" fmla="*/ 95 h 144"/>
              <a:gd name="T34" fmla="*/ 5 w 76"/>
              <a:gd name="T35" fmla="*/ 135 h 144"/>
              <a:gd name="T36" fmla="*/ 0 w 76"/>
              <a:gd name="T37" fmla="*/ 135 h 144"/>
              <a:gd name="T38" fmla="*/ 30 w 76"/>
              <a:gd name="T39" fmla="*/ 86 h 144"/>
              <a:gd name="T40" fmla="*/ 26 w 76"/>
              <a:gd name="T41" fmla="*/ 80 h 144"/>
              <a:gd name="T42" fmla="*/ 5 w 76"/>
              <a:gd name="T43" fmla="*/ 66 h 144"/>
              <a:gd name="T44" fmla="*/ 3 w 76"/>
              <a:gd name="T45" fmla="*/ 29 h 144"/>
              <a:gd name="T46" fmla="*/ 9 w 76"/>
              <a:gd name="T47" fmla="*/ 59 h 144"/>
              <a:gd name="T48" fmla="*/ 31 w 76"/>
              <a:gd name="T49" fmla="*/ 74 h 144"/>
              <a:gd name="T50" fmla="*/ 32 w 76"/>
              <a:gd name="T51" fmla="*/ 57 h 144"/>
              <a:gd name="T52" fmla="*/ 16 w 76"/>
              <a:gd name="T53" fmla="*/ 14 h 144"/>
              <a:gd name="T54" fmla="*/ 22 w 76"/>
              <a:gd name="T55" fmla="*/ 19 h 144"/>
              <a:gd name="T56" fmla="*/ 57 w 76"/>
              <a:gd name="T57" fmla="*/ 19 h 144"/>
              <a:gd name="T58" fmla="*/ 50 w 76"/>
              <a:gd name="T59" fmla="*/ 9 h 144"/>
              <a:gd name="T60" fmla="*/ 22 w 76"/>
              <a:gd name="T61" fmla="*/ 19 h 144"/>
              <a:gd name="T62" fmla="*/ 23 w 76"/>
              <a:gd name="T63" fmla="*/ 31 h 144"/>
              <a:gd name="T64" fmla="*/ 57 w 76"/>
              <a:gd name="T65" fmla="*/ 34 h 144"/>
              <a:gd name="T66" fmla="*/ 22 w 76"/>
              <a:gd name="T67" fmla="*/ 27 h 144"/>
              <a:gd name="T68" fmla="*/ 48 w 76"/>
              <a:gd name="T69" fmla="*/ 50 h 144"/>
              <a:gd name="T70" fmla="*/ 57 w 76"/>
              <a:gd name="T71" fmla="*/ 41 h 144"/>
              <a:gd name="T72" fmla="*/ 25 w 76"/>
              <a:gd name="T73" fmla="*/ 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 h="144">
                <a:moveTo>
                  <a:pt x="27" y="2"/>
                </a:moveTo>
                <a:cubicBezTo>
                  <a:pt x="37" y="0"/>
                  <a:pt x="47" y="0"/>
                  <a:pt x="56" y="3"/>
                </a:cubicBezTo>
                <a:cubicBezTo>
                  <a:pt x="60" y="3"/>
                  <a:pt x="62" y="7"/>
                  <a:pt x="63" y="15"/>
                </a:cubicBezTo>
                <a:cubicBezTo>
                  <a:pt x="65" y="25"/>
                  <a:pt x="64" y="35"/>
                  <a:pt x="61" y="45"/>
                </a:cubicBezTo>
                <a:cubicBezTo>
                  <a:pt x="60" y="53"/>
                  <a:pt x="55" y="56"/>
                  <a:pt x="49" y="57"/>
                </a:cubicBezTo>
                <a:cubicBezTo>
                  <a:pt x="49" y="62"/>
                  <a:pt x="50" y="68"/>
                  <a:pt x="50" y="74"/>
                </a:cubicBezTo>
                <a:cubicBezTo>
                  <a:pt x="53" y="74"/>
                  <a:pt x="56" y="74"/>
                  <a:pt x="58" y="74"/>
                </a:cubicBezTo>
                <a:cubicBezTo>
                  <a:pt x="62" y="75"/>
                  <a:pt x="66" y="72"/>
                  <a:pt x="68" y="65"/>
                </a:cubicBezTo>
                <a:cubicBezTo>
                  <a:pt x="69" y="62"/>
                  <a:pt x="70" y="53"/>
                  <a:pt x="70" y="39"/>
                </a:cubicBezTo>
                <a:cubicBezTo>
                  <a:pt x="70" y="35"/>
                  <a:pt x="70" y="32"/>
                  <a:pt x="70" y="31"/>
                </a:cubicBezTo>
                <a:cubicBezTo>
                  <a:pt x="71" y="31"/>
                  <a:pt x="71" y="30"/>
                  <a:pt x="72" y="30"/>
                </a:cubicBezTo>
                <a:cubicBezTo>
                  <a:pt x="73" y="30"/>
                  <a:pt x="74" y="30"/>
                  <a:pt x="74" y="31"/>
                </a:cubicBezTo>
                <a:cubicBezTo>
                  <a:pt x="75" y="33"/>
                  <a:pt x="76" y="36"/>
                  <a:pt x="76" y="41"/>
                </a:cubicBezTo>
                <a:cubicBezTo>
                  <a:pt x="76" y="49"/>
                  <a:pt x="75" y="56"/>
                  <a:pt x="74" y="64"/>
                </a:cubicBezTo>
                <a:cubicBezTo>
                  <a:pt x="72" y="75"/>
                  <a:pt x="67" y="81"/>
                  <a:pt x="58" y="81"/>
                </a:cubicBezTo>
                <a:cubicBezTo>
                  <a:pt x="50" y="81"/>
                  <a:pt x="50" y="81"/>
                  <a:pt x="50" y="81"/>
                </a:cubicBezTo>
                <a:cubicBezTo>
                  <a:pt x="50" y="87"/>
                  <a:pt x="50" y="87"/>
                  <a:pt x="50" y="87"/>
                </a:cubicBezTo>
                <a:cubicBezTo>
                  <a:pt x="60" y="87"/>
                  <a:pt x="66" y="92"/>
                  <a:pt x="69" y="103"/>
                </a:cubicBezTo>
                <a:cubicBezTo>
                  <a:pt x="72" y="112"/>
                  <a:pt x="74" y="122"/>
                  <a:pt x="76" y="134"/>
                </a:cubicBezTo>
                <a:cubicBezTo>
                  <a:pt x="76" y="138"/>
                  <a:pt x="75" y="140"/>
                  <a:pt x="74" y="140"/>
                </a:cubicBezTo>
                <a:cubicBezTo>
                  <a:pt x="72" y="141"/>
                  <a:pt x="71" y="139"/>
                  <a:pt x="70" y="136"/>
                </a:cubicBezTo>
                <a:cubicBezTo>
                  <a:pt x="68" y="126"/>
                  <a:pt x="66" y="116"/>
                  <a:pt x="63" y="105"/>
                </a:cubicBezTo>
                <a:cubicBezTo>
                  <a:pt x="61" y="98"/>
                  <a:pt x="57" y="95"/>
                  <a:pt x="50" y="95"/>
                </a:cubicBezTo>
                <a:cubicBezTo>
                  <a:pt x="50" y="109"/>
                  <a:pt x="51" y="123"/>
                  <a:pt x="52" y="138"/>
                </a:cubicBezTo>
                <a:cubicBezTo>
                  <a:pt x="52" y="141"/>
                  <a:pt x="51" y="143"/>
                  <a:pt x="49" y="144"/>
                </a:cubicBezTo>
                <a:cubicBezTo>
                  <a:pt x="47" y="144"/>
                  <a:pt x="46" y="142"/>
                  <a:pt x="46" y="139"/>
                </a:cubicBezTo>
                <a:cubicBezTo>
                  <a:pt x="44" y="134"/>
                  <a:pt x="43" y="118"/>
                  <a:pt x="43" y="92"/>
                </a:cubicBezTo>
                <a:cubicBezTo>
                  <a:pt x="43" y="76"/>
                  <a:pt x="43" y="64"/>
                  <a:pt x="42" y="57"/>
                </a:cubicBezTo>
                <a:cubicBezTo>
                  <a:pt x="38" y="57"/>
                  <a:pt x="38" y="57"/>
                  <a:pt x="38" y="57"/>
                </a:cubicBezTo>
                <a:cubicBezTo>
                  <a:pt x="36" y="88"/>
                  <a:pt x="35" y="113"/>
                  <a:pt x="35" y="132"/>
                </a:cubicBezTo>
                <a:cubicBezTo>
                  <a:pt x="35" y="138"/>
                  <a:pt x="33" y="142"/>
                  <a:pt x="31" y="142"/>
                </a:cubicBezTo>
                <a:cubicBezTo>
                  <a:pt x="29" y="142"/>
                  <a:pt x="27" y="140"/>
                  <a:pt x="27" y="136"/>
                </a:cubicBezTo>
                <a:cubicBezTo>
                  <a:pt x="27" y="136"/>
                  <a:pt x="27" y="134"/>
                  <a:pt x="27" y="132"/>
                </a:cubicBezTo>
                <a:cubicBezTo>
                  <a:pt x="28" y="118"/>
                  <a:pt x="29" y="105"/>
                  <a:pt x="29" y="95"/>
                </a:cubicBezTo>
                <a:cubicBezTo>
                  <a:pt x="19" y="95"/>
                  <a:pt x="14" y="98"/>
                  <a:pt x="13" y="105"/>
                </a:cubicBezTo>
                <a:cubicBezTo>
                  <a:pt x="10" y="114"/>
                  <a:pt x="7" y="124"/>
                  <a:pt x="5" y="135"/>
                </a:cubicBezTo>
                <a:cubicBezTo>
                  <a:pt x="4" y="137"/>
                  <a:pt x="3" y="139"/>
                  <a:pt x="2" y="139"/>
                </a:cubicBezTo>
                <a:cubicBezTo>
                  <a:pt x="1" y="140"/>
                  <a:pt x="0" y="138"/>
                  <a:pt x="0" y="135"/>
                </a:cubicBezTo>
                <a:cubicBezTo>
                  <a:pt x="0" y="125"/>
                  <a:pt x="2" y="115"/>
                  <a:pt x="7" y="104"/>
                </a:cubicBezTo>
                <a:cubicBezTo>
                  <a:pt x="11" y="92"/>
                  <a:pt x="18" y="86"/>
                  <a:pt x="30" y="86"/>
                </a:cubicBezTo>
                <a:cubicBezTo>
                  <a:pt x="30" y="85"/>
                  <a:pt x="30" y="83"/>
                  <a:pt x="31" y="80"/>
                </a:cubicBezTo>
                <a:cubicBezTo>
                  <a:pt x="29" y="81"/>
                  <a:pt x="28" y="81"/>
                  <a:pt x="26" y="80"/>
                </a:cubicBezTo>
                <a:cubicBezTo>
                  <a:pt x="24" y="80"/>
                  <a:pt x="23" y="80"/>
                  <a:pt x="22" y="80"/>
                </a:cubicBezTo>
                <a:cubicBezTo>
                  <a:pt x="14" y="81"/>
                  <a:pt x="8" y="76"/>
                  <a:pt x="5" y="66"/>
                </a:cubicBezTo>
                <a:cubicBezTo>
                  <a:pt x="2" y="59"/>
                  <a:pt x="0" y="49"/>
                  <a:pt x="0" y="37"/>
                </a:cubicBezTo>
                <a:cubicBezTo>
                  <a:pt x="0" y="32"/>
                  <a:pt x="1" y="29"/>
                  <a:pt x="3" y="29"/>
                </a:cubicBezTo>
                <a:cubicBezTo>
                  <a:pt x="6" y="31"/>
                  <a:pt x="8" y="35"/>
                  <a:pt x="8" y="39"/>
                </a:cubicBezTo>
                <a:cubicBezTo>
                  <a:pt x="7" y="45"/>
                  <a:pt x="7" y="52"/>
                  <a:pt x="9" y="59"/>
                </a:cubicBezTo>
                <a:cubicBezTo>
                  <a:pt x="10" y="68"/>
                  <a:pt x="16" y="73"/>
                  <a:pt x="24" y="74"/>
                </a:cubicBezTo>
                <a:cubicBezTo>
                  <a:pt x="26" y="74"/>
                  <a:pt x="29" y="74"/>
                  <a:pt x="31" y="74"/>
                </a:cubicBezTo>
                <a:cubicBezTo>
                  <a:pt x="31" y="72"/>
                  <a:pt x="31" y="69"/>
                  <a:pt x="31" y="65"/>
                </a:cubicBezTo>
                <a:cubicBezTo>
                  <a:pt x="31" y="61"/>
                  <a:pt x="32" y="58"/>
                  <a:pt x="32" y="57"/>
                </a:cubicBezTo>
                <a:cubicBezTo>
                  <a:pt x="25" y="56"/>
                  <a:pt x="20" y="53"/>
                  <a:pt x="19" y="48"/>
                </a:cubicBezTo>
                <a:cubicBezTo>
                  <a:pt x="15" y="36"/>
                  <a:pt x="14" y="25"/>
                  <a:pt x="16" y="14"/>
                </a:cubicBezTo>
                <a:cubicBezTo>
                  <a:pt x="17" y="6"/>
                  <a:pt x="21" y="2"/>
                  <a:pt x="27" y="2"/>
                </a:cubicBezTo>
                <a:close/>
                <a:moveTo>
                  <a:pt x="22" y="19"/>
                </a:moveTo>
                <a:cubicBezTo>
                  <a:pt x="22" y="20"/>
                  <a:pt x="22" y="20"/>
                  <a:pt x="22" y="20"/>
                </a:cubicBezTo>
                <a:cubicBezTo>
                  <a:pt x="30" y="20"/>
                  <a:pt x="42" y="19"/>
                  <a:pt x="57" y="19"/>
                </a:cubicBezTo>
                <a:cubicBezTo>
                  <a:pt x="57" y="18"/>
                  <a:pt x="57" y="17"/>
                  <a:pt x="57" y="16"/>
                </a:cubicBezTo>
                <a:cubicBezTo>
                  <a:pt x="56" y="13"/>
                  <a:pt x="54" y="10"/>
                  <a:pt x="50" y="9"/>
                </a:cubicBezTo>
                <a:cubicBezTo>
                  <a:pt x="44" y="8"/>
                  <a:pt x="37" y="7"/>
                  <a:pt x="31" y="9"/>
                </a:cubicBezTo>
                <a:cubicBezTo>
                  <a:pt x="25" y="11"/>
                  <a:pt x="22" y="14"/>
                  <a:pt x="22" y="19"/>
                </a:cubicBezTo>
                <a:close/>
                <a:moveTo>
                  <a:pt x="22" y="27"/>
                </a:moveTo>
                <a:cubicBezTo>
                  <a:pt x="22" y="28"/>
                  <a:pt x="22" y="29"/>
                  <a:pt x="23" y="31"/>
                </a:cubicBezTo>
                <a:cubicBezTo>
                  <a:pt x="23" y="32"/>
                  <a:pt x="23" y="33"/>
                  <a:pt x="23" y="34"/>
                </a:cubicBezTo>
                <a:cubicBezTo>
                  <a:pt x="57" y="34"/>
                  <a:pt x="57" y="34"/>
                  <a:pt x="57" y="34"/>
                </a:cubicBezTo>
                <a:cubicBezTo>
                  <a:pt x="57" y="27"/>
                  <a:pt x="57" y="27"/>
                  <a:pt x="57" y="27"/>
                </a:cubicBezTo>
                <a:cubicBezTo>
                  <a:pt x="45" y="26"/>
                  <a:pt x="33" y="26"/>
                  <a:pt x="22" y="27"/>
                </a:cubicBezTo>
                <a:close/>
                <a:moveTo>
                  <a:pt x="35" y="50"/>
                </a:moveTo>
                <a:cubicBezTo>
                  <a:pt x="48" y="50"/>
                  <a:pt x="48" y="50"/>
                  <a:pt x="48" y="50"/>
                </a:cubicBezTo>
                <a:cubicBezTo>
                  <a:pt x="53" y="50"/>
                  <a:pt x="55" y="47"/>
                  <a:pt x="57" y="42"/>
                </a:cubicBezTo>
                <a:cubicBezTo>
                  <a:pt x="57" y="41"/>
                  <a:pt x="57" y="41"/>
                  <a:pt x="57" y="41"/>
                </a:cubicBezTo>
                <a:cubicBezTo>
                  <a:pt x="43" y="41"/>
                  <a:pt x="32" y="41"/>
                  <a:pt x="24" y="42"/>
                </a:cubicBezTo>
                <a:cubicBezTo>
                  <a:pt x="24" y="43"/>
                  <a:pt x="24" y="43"/>
                  <a:pt x="25" y="44"/>
                </a:cubicBezTo>
                <a:cubicBezTo>
                  <a:pt x="27" y="48"/>
                  <a:pt x="30" y="50"/>
                  <a:pt x="35" y="50"/>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05" name="iṣlîḋè"/>
          <p:cNvSpPr/>
          <p:nvPr/>
        </p:nvSpPr>
        <p:spPr bwMode="auto">
          <a:xfrm>
            <a:off x="630475" y="2887442"/>
            <a:ext cx="685865" cy="985921"/>
          </a:xfrm>
          <a:custGeom>
            <a:avLst/>
            <a:gdLst>
              <a:gd name="T0" fmla="*/ 5 w 96"/>
              <a:gd name="T1" fmla="*/ 37 h 138"/>
              <a:gd name="T2" fmla="*/ 24 w 96"/>
              <a:gd name="T3" fmla="*/ 49 h 138"/>
              <a:gd name="T4" fmla="*/ 7 w 96"/>
              <a:gd name="T5" fmla="*/ 26 h 138"/>
              <a:gd name="T6" fmla="*/ 0 w 96"/>
              <a:gd name="T7" fmla="*/ 22 h 138"/>
              <a:gd name="T8" fmla="*/ 44 w 96"/>
              <a:gd name="T9" fmla="*/ 19 h 138"/>
              <a:gd name="T10" fmla="*/ 40 w 96"/>
              <a:gd name="T11" fmla="*/ 26 h 138"/>
              <a:gd name="T12" fmla="*/ 29 w 96"/>
              <a:gd name="T13" fmla="*/ 49 h 138"/>
              <a:gd name="T14" fmla="*/ 42 w 96"/>
              <a:gd name="T15" fmla="*/ 39 h 138"/>
              <a:gd name="T16" fmla="*/ 36 w 96"/>
              <a:gd name="T17" fmla="*/ 64 h 138"/>
              <a:gd name="T18" fmla="*/ 44 w 96"/>
              <a:gd name="T19" fmla="*/ 70 h 138"/>
              <a:gd name="T20" fmla="*/ 30 w 96"/>
              <a:gd name="T21" fmla="*/ 78 h 138"/>
              <a:gd name="T22" fmla="*/ 48 w 96"/>
              <a:gd name="T23" fmla="*/ 111 h 138"/>
              <a:gd name="T24" fmla="*/ 42 w 96"/>
              <a:gd name="T25" fmla="*/ 124 h 138"/>
              <a:gd name="T26" fmla="*/ 33 w 96"/>
              <a:gd name="T27" fmla="*/ 93 h 138"/>
              <a:gd name="T28" fmla="*/ 30 w 96"/>
              <a:gd name="T29" fmla="*/ 116 h 138"/>
              <a:gd name="T30" fmla="*/ 24 w 96"/>
              <a:gd name="T31" fmla="*/ 133 h 138"/>
              <a:gd name="T32" fmla="*/ 20 w 96"/>
              <a:gd name="T33" fmla="*/ 93 h 138"/>
              <a:gd name="T34" fmla="*/ 11 w 96"/>
              <a:gd name="T35" fmla="*/ 122 h 138"/>
              <a:gd name="T36" fmla="*/ 8 w 96"/>
              <a:gd name="T37" fmla="*/ 102 h 138"/>
              <a:gd name="T38" fmla="*/ 24 w 96"/>
              <a:gd name="T39" fmla="*/ 81 h 138"/>
              <a:gd name="T40" fmla="*/ 3 w 96"/>
              <a:gd name="T41" fmla="*/ 77 h 138"/>
              <a:gd name="T42" fmla="*/ 14 w 96"/>
              <a:gd name="T43" fmla="*/ 70 h 138"/>
              <a:gd name="T44" fmla="*/ 20 w 96"/>
              <a:gd name="T45" fmla="*/ 65 h 138"/>
              <a:gd name="T46" fmla="*/ 2 w 96"/>
              <a:gd name="T47" fmla="*/ 37 h 138"/>
              <a:gd name="T48" fmla="*/ 40 w 96"/>
              <a:gd name="T49" fmla="*/ 3 h 138"/>
              <a:gd name="T50" fmla="*/ 14 w 96"/>
              <a:gd name="T51" fmla="*/ 11 h 138"/>
              <a:gd name="T52" fmla="*/ 5 w 96"/>
              <a:gd name="T53" fmla="*/ 6 h 138"/>
              <a:gd name="T54" fmla="*/ 33 w 96"/>
              <a:gd name="T55" fmla="*/ 26 h 138"/>
              <a:gd name="T56" fmla="*/ 27 w 96"/>
              <a:gd name="T57" fmla="*/ 45 h 138"/>
              <a:gd name="T58" fmla="*/ 54 w 96"/>
              <a:gd name="T59" fmla="*/ 2 h 138"/>
              <a:gd name="T60" fmla="*/ 58 w 96"/>
              <a:gd name="T61" fmla="*/ 10 h 138"/>
              <a:gd name="T62" fmla="*/ 88 w 96"/>
              <a:gd name="T63" fmla="*/ 22 h 138"/>
              <a:gd name="T64" fmla="*/ 74 w 96"/>
              <a:gd name="T65" fmla="*/ 37 h 138"/>
              <a:gd name="T66" fmla="*/ 62 w 96"/>
              <a:gd name="T67" fmla="*/ 66 h 138"/>
              <a:gd name="T68" fmla="*/ 53 w 96"/>
              <a:gd name="T69" fmla="*/ 136 h 138"/>
              <a:gd name="T70" fmla="*/ 48 w 96"/>
              <a:gd name="T71" fmla="*/ 130 h 138"/>
              <a:gd name="T72" fmla="*/ 55 w 96"/>
              <a:gd name="T73" fmla="*/ 48 h 138"/>
              <a:gd name="T74" fmla="*/ 76 w 96"/>
              <a:gd name="T75" fmla="*/ 31 h 138"/>
              <a:gd name="T76" fmla="*/ 65 w 96"/>
              <a:gd name="T77" fmla="*/ 18 h 138"/>
              <a:gd name="T78" fmla="*/ 52 w 96"/>
              <a:gd name="T79" fmla="*/ 13 h 138"/>
              <a:gd name="T80" fmla="*/ 94 w 96"/>
              <a:gd name="T81" fmla="*/ 74 h 138"/>
              <a:gd name="T82" fmla="*/ 76 w 96"/>
              <a:gd name="T83" fmla="*/ 54 h 138"/>
              <a:gd name="T84" fmla="*/ 83 w 96"/>
              <a:gd name="T85" fmla="*/ 119 h 138"/>
              <a:gd name="T86" fmla="*/ 88 w 96"/>
              <a:gd name="T87" fmla="*/ 133 h 138"/>
              <a:gd name="T88" fmla="*/ 70 w 96"/>
              <a:gd name="T89" fmla="*/ 93 h 138"/>
              <a:gd name="T90" fmla="*/ 70 w 96"/>
              <a:gd name="T91" fmla="*/ 42 h 138"/>
              <a:gd name="T92" fmla="*/ 95 w 96"/>
              <a:gd name="T93" fmla="*/ 7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6" h="138">
                <a:moveTo>
                  <a:pt x="2" y="37"/>
                </a:moveTo>
                <a:cubicBezTo>
                  <a:pt x="2" y="36"/>
                  <a:pt x="2" y="35"/>
                  <a:pt x="3" y="35"/>
                </a:cubicBezTo>
                <a:cubicBezTo>
                  <a:pt x="4" y="35"/>
                  <a:pt x="5" y="36"/>
                  <a:pt x="5" y="37"/>
                </a:cubicBezTo>
                <a:cubicBezTo>
                  <a:pt x="9" y="49"/>
                  <a:pt x="14" y="56"/>
                  <a:pt x="21" y="59"/>
                </a:cubicBezTo>
                <a:cubicBezTo>
                  <a:pt x="21" y="59"/>
                  <a:pt x="22" y="60"/>
                  <a:pt x="24" y="60"/>
                </a:cubicBezTo>
                <a:cubicBezTo>
                  <a:pt x="24" y="56"/>
                  <a:pt x="24" y="53"/>
                  <a:pt x="24" y="49"/>
                </a:cubicBezTo>
                <a:cubicBezTo>
                  <a:pt x="21" y="48"/>
                  <a:pt x="18" y="46"/>
                  <a:pt x="16" y="42"/>
                </a:cubicBezTo>
                <a:cubicBezTo>
                  <a:pt x="13" y="38"/>
                  <a:pt x="12" y="33"/>
                  <a:pt x="12" y="26"/>
                </a:cubicBezTo>
                <a:cubicBezTo>
                  <a:pt x="9" y="26"/>
                  <a:pt x="8" y="26"/>
                  <a:pt x="7" y="26"/>
                </a:cubicBezTo>
                <a:cubicBezTo>
                  <a:pt x="4" y="27"/>
                  <a:pt x="2" y="27"/>
                  <a:pt x="1" y="25"/>
                </a:cubicBezTo>
                <a:cubicBezTo>
                  <a:pt x="0" y="24"/>
                  <a:pt x="0" y="23"/>
                  <a:pt x="0" y="22"/>
                </a:cubicBezTo>
                <a:cubicBezTo>
                  <a:pt x="0" y="22"/>
                  <a:pt x="0" y="22"/>
                  <a:pt x="0" y="22"/>
                </a:cubicBezTo>
                <a:cubicBezTo>
                  <a:pt x="1" y="19"/>
                  <a:pt x="2" y="18"/>
                  <a:pt x="4" y="19"/>
                </a:cubicBezTo>
                <a:cubicBezTo>
                  <a:pt x="6" y="19"/>
                  <a:pt x="8" y="19"/>
                  <a:pt x="11" y="19"/>
                </a:cubicBezTo>
                <a:cubicBezTo>
                  <a:pt x="44" y="19"/>
                  <a:pt x="44" y="19"/>
                  <a:pt x="44" y="19"/>
                </a:cubicBezTo>
                <a:cubicBezTo>
                  <a:pt x="46" y="19"/>
                  <a:pt x="48" y="20"/>
                  <a:pt x="48" y="23"/>
                </a:cubicBezTo>
                <a:cubicBezTo>
                  <a:pt x="47" y="25"/>
                  <a:pt x="45" y="26"/>
                  <a:pt x="42" y="26"/>
                </a:cubicBezTo>
                <a:cubicBezTo>
                  <a:pt x="42" y="26"/>
                  <a:pt x="41" y="26"/>
                  <a:pt x="40" y="26"/>
                </a:cubicBezTo>
                <a:cubicBezTo>
                  <a:pt x="40" y="26"/>
                  <a:pt x="40" y="26"/>
                  <a:pt x="40" y="26"/>
                </a:cubicBezTo>
                <a:cubicBezTo>
                  <a:pt x="39" y="34"/>
                  <a:pt x="38" y="39"/>
                  <a:pt x="37" y="42"/>
                </a:cubicBezTo>
                <a:cubicBezTo>
                  <a:pt x="34" y="46"/>
                  <a:pt x="32" y="49"/>
                  <a:pt x="29" y="49"/>
                </a:cubicBezTo>
                <a:cubicBezTo>
                  <a:pt x="30" y="53"/>
                  <a:pt x="30" y="56"/>
                  <a:pt x="30" y="60"/>
                </a:cubicBezTo>
                <a:cubicBezTo>
                  <a:pt x="31" y="60"/>
                  <a:pt x="32" y="59"/>
                  <a:pt x="33" y="58"/>
                </a:cubicBezTo>
                <a:cubicBezTo>
                  <a:pt x="39" y="56"/>
                  <a:pt x="42" y="49"/>
                  <a:pt x="42" y="39"/>
                </a:cubicBezTo>
                <a:cubicBezTo>
                  <a:pt x="43" y="37"/>
                  <a:pt x="44" y="36"/>
                  <a:pt x="46" y="36"/>
                </a:cubicBezTo>
                <a:cubicBezTo>
                  <a:pt x="47" y="36"/>
                  <a:pt x="48" y="37"/>
                  <a:pt x="48" y="39"/>
                </a:cubicBezTo>
                <a:cubicBezTo>
                  <a:pt x="49" y="49"/>
                  <a:pt x="45" y="57"/>
                  <a:pt x="36" y="64"/>
                </a:cubicBezTo>
                <a:cubicBezTo>
                  <a:pt x="34" y="65"/>
                  <a:pt x="32" y="66"/>
                  <a:pt x="30" y="66"/>
                </a:cubicBezTo>
                <a:cubicBezTo>
                  <a:pt x="30" y="70"/>
                  <a:pt x="30" y="70"/>
                  <a:pt x="30" y="70"/>
                </a:cubicBezTo>
                <a:cubicBezTo>
                  <a:pt x="44" y="70"/>
                  <a:pt x="44" y="70"/>
                  <a:pt x="44" y="70"/>
                </a:cubicBezTo>
                <a:cubicBezTo>
                  <a:pt x="47" y="70"/>
                  <a:pt x="49" y="71"/>
                  <a:pt x="49" y="73"/>
                </a:cubicBezTo>
                <a:cubicBezTo>
                  <a:pt x="49" y="76"/>
                  <a:pt x="47" y="77"/>
                  <a:pt x="43" y="77"/>
                </a:cubicBezTo>
                <a:cubicBezTo>
                  <a:pt x="37" y="77"/>
                  <a:pt x="33" y="77"/>
                  <a:pt x="30" y="78"/>
                </a:cubicBezTo>
                <a:cubicBezTo>
                  <a:pt x="30" y="80"/>
                  <a:pt x="30" y="82"/>
                  <a:pt x="30" y="84"/>
                </a:cubicBezTo>
                <a:cubicBezTo>
                  <a:pt x="34" y="84"/>
                  <a:pt x="37" y="87"/>
                  <a:pt x="40" y="91"/>
                </a:cubicBezTo>
                <a:cubicBezTo>
                  <a:pt x="44" y="96"/>
                  <a:pt x="46" y="103"/>
                  <a:pt x="48" y="111"/>
                </a:cubicBezTo>
                <a:cubicBezTo>
                  <a:pt x="49" y="116"/>
                  <a:pt x="49" y="120"/>
                  <a:pt x="48" y="124"/>
                </a:cubicBezTo>
                <a:cubicBezTo>
                  <a:pt x="47" y="125"/>
                  <a:pt x="46" y="125"/>
                  <a:pt x="45" y="125"/>
                </a:cubicBezTo>
                <a:cubicBezTo>
                  <a:pt x="44" y="125"/>
                  <a:pt x="43" y="125"/>
                  <a:pt x="42" y="124"/>
                </a:cubicBezTo>
                <a:cubicBezTo>
                  <a:pt x="42" y="123"/>
                  <a:pt x="42" y="121"/>
                  <a:pt x="42" y="118"/>
                </a:cubicBezTo>
                <a:cubicBezTo>
                  <a:pt x="41" y="116"/>
                  <a:pt x="41" y="114"/>
                  <a:pt x="41" y="113"/>
                </a:cubicBezTo>
                <a:cubicBezTo>
                  <a:pt x="40" y="104"/>
                  <a:pt x="37" y="97"/>
                  <a:pt x="33" y="93"/>
                </a:cubicBezTo>
                <a:cubicBezTo>
                  <a:pt x="33" y="92"/>
                  <a:pt x="32" y="91"/>
                  <a:pt x="30" y="91"/>
                </a:cubicBezTo>
                <a:cubicBezTo>
                  <a:pt x="31" y="97"/>
                  <a:pt x="31" y="101"/>
                  <a:pt x="31" y="105"/>
                </a:cubicBezTo>
                <a:cubicBezTo>
                  <a:pt x="31" y="107"/>
                  <a:pt x="31" y="111"/>
                  <a:pt x="30" y="116"/>
                </a:cubicBezTo>
                <a:cubicBezTo>
                  <a:pt x="30" y="124"/>
                  <a:pt x="30" y="129"/>
                  <a:pt x="29" y="133"/>
                </a:cubicBezTo>
                <a:cubicBezTo>
                  <a:pt x="29" y="136"/>
                  <a:pt x="28" y="137"/>
                  <a:pt x="27" y="137"/>
                </a:cubicBezTo>
                <a:cubicBezTo>
                  <a:pt x="26" y="137"/>
                  <a:pt x="25" y="136"/>
                  <a:pt x="24" y="133"/>
                </a:cubicBezTo>
                <a:cubicBezTo>
                  <a:pt x="24" y="120"/>
                  <a:pt x="24" y="111"/>
                  <a:pt x="24" y="105"/>
                </a:cubicBezTo>
                <a:cubicBezTo>
                  <a:pt x="24" y="100"/>
                  <a:pt x="24" y="95"/>
                  <a:pt x="24" y="90"/>
                </a:cubicBezTo>
                <a:cubicBezTo>
                  <a:pt x="22" y="91"/>
                  <a:pt x="21" y="92"/>
                  <a:pt x="20" y="93"/>
                </a:cubicBezTo>
                <a:cubicBezTo>
                  <a:pt x="18" y="94"/>
                  <a:pt x="16" y="98"/>
                  <a:pt x="14" y="102"/>
                </a:cubicBezTo>
                <a:cubicBezTo>
                  <a:pt x="13" y="104"/>
                  <a:pt x="13" y="104"/>
                  <a:pt x="13" y="104"/>
                </a:cubicBezTo>
                <a:cubicBezTo>
                  <a:pt x="12" y="108"/>
                  <a:pt x="11" y="114"/>
                  <a:pt x="11" y="122"/>
                </a:cubicBezTo>
                <a:cubicBezTo>
                  <a:pt x="10" y="124"/>
                  <a:pt x="9" y="125"/>
                  <a:pt x="7" y="125"/>
                </a:cubicBezTo>
                <a:cubicBezTo>
                  <a:pt x="6" y="125"/>
                  <a:pt x="5" y="124"/>
                  <a:pt x="5" y="122"/>
                </a:cubicBezTo>
                <a:cubicBezTo>
                  <a:pt x="6" y="115"/>
                  <a:pt x="7" y="108"/>
                  <a:pt x="8" y="102"/>
                </a:cubicBezTo>
                <a:cubicBezTo>
                  <a:pt x="9" y="97"/>
                  <a:pt x="11" y="92"/>
                  <a:pt x="14" y="89"/>
                </a:cubicBezTo>
                <a:cubicBezTo>
                  <a:pt x="17" y="86"/>
                  <a:pt x="20" y="84"/>
                  <a:pt x="24" y="84"/>
                </a:cubicBezTo>
                <a:cubicBezTo>
                  <a:pt x="24" y="81"/>
                  <a:pt x="24" y="81"/>
                  <a:pt x="24" y="81"/>
                </a:cubicBezTo>
                <a:cubicBezTo>
                  <a:pt x="24" y="80"/>
                  <a:pt x="24" y="79"/>
                  <a:pt x="24" y="78"/>
                </a:cubicBezTo>
                <a:cubicBezTo>
                  <a:pt x="14" y="78"/>
                  <a:pt x="9" y="78"/>
                  <a:pt x="9" y="78"/>
                </a:cubicBezTo>
                <a:cubicBezTo>
                  <a:pt x="6" y="79"/>
                  <a:pt x="4" y="79"/>
                  <a:pt x="3" y="77"/>
                </a:cubicBezTo>
                <a:cubicBezTo>
                  <a:pt x="2" y="76"/>
                  <a:pt x="2" y="74"/>
                  <a:pt x="3" y="72"/>
                </a:cubicBezTo>
                <a:cubicBezTo>
                  <a:pt x="3" y="70"/>
                  <a:pt x="4" y="70"/>
                  <a:pt x="7" y="70"/>
                </a:cubicBezTo>
                <a:cubicBezTo>
                  <a:pt x="8" y="70"/>
                  <a:pt x="10" y="70"/>
                  <a:pt x="14" y="70"/>
                </a:cubicBezTo>
                <a:cubicBezTo>
                  <a:pt x="24" y="70"/>
                  <a:pt x="24" y="70"/>
                  <a:pt x="24" y="70"/>
                </a:cubicBezTo>
                <a:cubicBezTo>
                  <a:pt x="24" y="66"/>
                  <a:pt x="24" y="66"/>
                  <a:pt x="24" y="66"/>
                </a:cubicBezTo>
                <a:cubicBezTo>
                  <a:pt x="22" y="66"/>
                  <a:pt x="21" y="66"/>
                  <a:pt x="20" y="65"/>
                </a:cubicBezTo>
                <a:cubicBezTo>
                  <a:pt x="12" y="62"/>
                  <a:pt x="6" y="56"/>
                  <a:pt x="2" y="46"/>
                </a:cubicBezTo>
                <a:cubicBezTo>
                  <a:pt x="2" y="46"/>
                  <a:pt x="2" y="43"/>
                  <a:pt x="2" y="40"/>
                </a:cubicBezTo>
                <a:cubicBezTo>
                  <a:pt x="2" y="39"/>
                  <a:pt x="2" y="38"/>
                  <a:pt x="2" y="37"/>
                </a:cubicBezTo>
                <a:close/>
                <a:moveTo>
                  <a:pt x="9" y="3"/>
                </a:moveTo>
                <a:cubicBezTo>
                  <a:pt x="11" y="3"/>
                  <a:pt x="15" y="3"/>
                  <a:pt x="19" y="3"/>
                </a:cubicBezTo>
                <a:cubicBezTo>
                  <a:pt x="40" y="3"/>
                  <a:pt x="40" y="3"/>
                  <a:pt x="40" y="3"/>
                </a:cubicBezTo>
                <a:cubicBezTo>
                  <a:pt x="43" y="3"/>
                  <a:pt x="44" y="5"/>
                  <a:pt x="44" y="7"/>
                </a:cubicBezTo>
                <a:cubicBezTo>
                  <a:pt x="44" y="9"/>
                  <a:pt x="42" y="10"/>
                  <a:pt x="39" y="10"/>
                </a:cubicBezTo>
                <a:cubicBezTo>
                  <a:pt x="34" y="10"/>
                  <a:pt x="25" y="10"/>
                  <a:pt x="14" y="11"/>
                </a:cubicBezTo>
                <a:cubicBezTo>
                  <a:pt x="13" y="11"/>
                  <a:pt x="12" y="11"/>
                  <a:pt x="11" y="11"/>
                </a:cubicBezTo>
                <a:cubicBezTo>
                  <a:pt x="7" y="11"/>
                  <a:pt x="5" y="11"/>
                  <a:pt x="5" y="9"/>
                </a:cubicBezTo>
                <a:cubicBezTo>
                  <a:pt x="5" y="9"/>
                  <a:pt x="4" y="8"/>
                  <a:pt x="5" y="6"/>
                </a:cubicBezTo>
                <a:cubicBezTo>
                  <a:pt x="5" y="5"/>
                  <a:pt x="5" y="5"/>
                  <a:pt x="5" y="5"/>
                </a:cubicBezTo>
                <a:cubicBezTo>
                  <a:pt x="5" y="3"/>
                  <a:pt x="6" y="3"/>
                  <a:pt x="9" y="3"/>
                </a:cubicBezTo>
                <a:close/>
                <a:moveTo>
                  <a:pt x="33" y="26"/>
                </a:moveTo>
                <a:cubicBezTo>
                  <a:pt x="28" y="26"/>
                  <a:pt x="23" y="26"/>
                  <a:pt x="17" y="26"/>
                </a:cubicBezTo>
                <a:cubicBezTo>
                  <a:pt x="18" y="32"/>
                  <a:pt x="20" y="38"/>
                  <a:pt x="24" y="42"/>
                </a:cubicBezTo>
                <a:cubicBezTo>
                  <a:pt x="25" y="44"/>
                  <a:pt x="26" y="45"/>
                  <a:pt x="27" y="45"/>
                </a:cubicBezTo>
                <a:cubicBezTo>
                  <a:pt x="28" y="45"/>
                  <a:pt x="29" y="44"/>
                  <a:pt x="29" y="42"/>
                </a:cubicBezTo>
                <a:cubicBezTo>
                  <a:pt x="32" y="38"/>
                  <a:pt x="33" y="33"/>
                  <a:pt x="33" y="26"/>
                </a:cubicBezTo>
                <a:close/>
                <a:moveTo>
                  <a:pt x="54" y="2"/>
                </a:moveTo>
                <a:cubicBezTo>
                  <a:pt x="55" y="0"/>
                  <a:pt x="57" y="0"/>
                  <a:pt x="58" y="1"/>
                </a:cubicBezTo>
                <a:cubicBezTo>
                  <a:pt x="59" y="2"/>
                  <a:pt x="60" y="4"/>
                  <a:pt x="59" y="6"/>
                </a:cubicBezTo>
                <a:cubicBezTo>
                  <a:pt x="57" y="8"/>
                  <a:pt x="57" y="9"/>
                  <a:pt x="58" y="10"/>
                </a:cubicBezTo>
                <a:cubicBezTo>
                  <a:pt x="59" y="11"/>
                  <a:pt x="61" y="12"/>
                  <a:pt x="63" y="11"/>
                </a:cubicBezTo>
                <a:cubicBezTo>
                  <a:pt x="67" y="9"/>
                  <a:pt x="73" y="9"/>
                  <a:pt x="80" y="11"/>
                </a:cubicBezTo>
                <a:cubicBezTo>
                  <a:pt x="84" y="13"/>
                  <a:pt x="87" y="16"/>
                  <a:pt x="88" y="22"/>
                </a:cubicBezTo>
                <a:cubicBezTo>
                  <a:pt x="89" y="27"/>
                  <a:pt x="88" y="32"/>
                  <a:pt x="85" y="35"/>
                </a:cubicBezTo>
                <a:cubicBezTo>
                  <a:pt x="84" y="38"/>
                  <a:pt x="81" y="39"/>
                  <a:pt x="75" y="37"/>
                </a:cubicBezTo>
                <a:cubicBezTo>
                  <a:pt x="75" y="37"/>
                  <a:pt x="74" y="37"/>
                  <a:pt x="74" y="37"/>
                </a:cubicBezTo>
                <a:cubicBezTo>
                  <a:pt x="69" y="37"/>
                  <a:pt x="66" y="37"/>
                  <a:pt x="63" y="38"/>
                </a:cubicBezTo>
                <a:cubicBezTo>
                  <a:pt x="62" y="38"/>
                  <a:pt x="61" y="40"/>
                  <a:pt x="61" y="43"/>
                </a:cubicBezTo>
                <a:cubicBezTo>
                  <a:pt x="62" y="48"/>
                  <a:pt x="62" y="56"/>
                  <a:pt x="62" y="66"/>
                </a:cubicBezTo>
                <a:cubicBezTo>
                  <a:pt x="62" y="70"/>
                  <a:pt x="61" y="76"/>
                  <a:pt x="61" y="84"/>
                </a:cubicBezTo>
                <a:cubicBezTo>
                  <a:pt x="59" y="99"/>
                  <a:pt x="58" y="110"/>
                  <a:pt x="57" y="116"/>
                </a:cubicBezTo>
                <a:cubicBezTo>
                  <a:pt x="57" y="122"/>
                  <a:pt x="55" y="128"/>
                  <a:pt x="53" y="136"/>
                </a:cubicBezTo>
                <a:cubicBezTo>
                  <a:pt x="52" y="137"/>
                  <a:pt x="51" y="138"/>
                  <a:pt x="50" y="138"/>
                </a:cubicBezTo>
                <a:cubicBezTo>
                  <a:pt x="48" y="138"/>
                  <a:pt x="48" y="137"/>
                  <a:pt x="48" y="136"/>
                </a:cubicBezTo>
                <a:cubicBezTo>
                  <a:pt x="48" y="135"/>
                  <a:pt x="48" y="133"/>
                  <a:pt x="48" y="130"/>
                </a:cubicBezTo>
                <a:cubicBezTo>
                  <a:pt x="49" y="127"/>
                  <a:pt x="49" y="126"/>
                  <a:pt x="49" y="125"/>
                </a:cubicBezTo>
                <a:cubicBezTo>
                  <a:pt x="53" y="104"/>
                  <a:pt x="55" y="85"/>
                  <a:pt x="55" y="68"/>
                </a:cubicBezTo>
                <a:cubicBezTo>
                  <a:pt x="56" y="60"/>
                  <a:pt x="56" y="54"/>
                  <a:pt x="55" y="48"/>
                </a:cubicBezTo>
                <a:cubicBezTo>
                  <a:pt x="54" y="45"/>
                  <a:pt x="53" y="42"/>
                  <a:pt x="52" y="40"/>
                </a:cubicBezTo>
                <a:cubicBezTo>
                  <a:pt x="50" y="38"/>
                  <a:pt x="51" y="36"/>
                  <a:pt x="54" y="34"/>
                </a:cubicBezTo>
                <a:cubicBezTo>
                  <a:pt x="58" y="30"/>
                  <a:pt x="66" y="29"/>
                  <a:pt x="76" y="31"/>
                </a:cubicBezTo>
                <a:cubicBezTo>
                  <a:pt x="81" y="32"/>
                  <a:pt x="83" y="30"/>
                  <a:pt x="83" y="25"/>
                </a:cubicBezTo>
                <a:cubicBezTo>
                  <a:pt x="83" y="21"/>
                  <a:pt x="81" y="18"/>
                  <a:pt x="77" y="18"/>
                </a:cubicBezTo>
                <a:cubicBezTo>
                  <a:pt x="70" y="17"/>
                  <a:pt x="66" y="17"/>
                  <a:pt x="65" y="18"/>
                </a:cubicBezTo>
                <a:cubicBezTo>
                  <a:pt x="63" y="19"/>
                  <a:pt x="60" y="19"/>
                  <a:pt x="57" y="19"/>
                </a:cubicBezTo>
                <a:cubicBezTo>
                  <a:pt x="57" y="18"/>
                  <a:pt x="55" y="17"/>
                  <a:pt x="53" y="15"/>
                </a:cubicBezTo>
                <a:cubicBezTo>
                  <a:pt x="53" y="14"/>
                  <a:pt x="52" y="14"/>
                  <a:pt x="52" y="13"/>
                </a:cubicBezTo>
                <a:cubicBezTo>
                  <a:pt x="50" y="10"/>
                  <a:pt x="51" y="6"/>
                  <a:pt x="54" y="2"/>
                </a:cubicBezTo>
                <a:close/>
                <a:moveTo>
                  <a:pt x="95" y="70"/>
                </a:moveTo>
                <a:cubicBezTo>
                  <a:pt x="96" y="72"/>
                  <a:pt x="95" y="73"/>
                  <a:pt x="94" y="74"/>
                </a:cubicBezTo>
                <a:cubicBezTo>
                  <a:pt x="92" y="74"/>
                  <a:pt x="91" y="74"/>
                  <a:pt x="90" y="72"/>
                </a:cubicBezTo>
                <a:cubicBezTo>
                  <a:pt x="88" y="67"/>
                  <a:pt x="84" y="62"/>
                  <a:pt x="78" y="56"/>
                </a:cubicBezTo>
                <a:cubicBezTo>
                  <a:pt x="77" y="55"/>
                  <a:pt x="76" y="54"/>
                  <a:pt x="76" y="54"/>
                </a:cubicBezTo>
                <a:cubicBezTo>
                  <a:pt x="75" y="56"/>
                  <a:pt x="75" y="56"/>
                  <a:pt x="75" y="56"/>
                </a:cubicBezTo>
                <a:cubicBezTo>
                  <a:pt x="75" y="61"/>
                  <a:pt x="75" y="73"/>
                  <a:pt x="77" y="93"/>
                </a:cubicBezTo>
                <a:cubicBezTo>
                  <a:pt x="78" y="99"/>
                  <a:pt x="80" y="107"/>
                  <a:pt x="83" y="119"/>
                </a:cubicBezTo>
                <a:cubicBezTo>
                  <a:pt x="84" y="122"/>
                  <a:pt x="85" y="124"/>
                  <a:pt x="85" y="124"/>
                </a:cubicBezTo>
                <a:cubicBezTo>
                  <a:pt x="86" y="126"/>
                  <a:pt x="86" y="128"/>
                  <a:pt x="87" y="131"/>
                </a:cubicBezTo>
                <a:cubicBezTo>
                  <a:pt x="88" y="132"/>
                  <a:pt x="88" y="133"/>
                  <a:pt x="88" y="133"/>
                </a:cubicBezTo>
                <a:cubicBezTo>
                  <a:pt x="88" y="135"/>
                  <a:pt x="88" y="136"/>
                  <a:pt x="86" y="136"/>
                </a:cubicBezTo>
                <a:cubicBezTo>
                  <a:pt x="84" y="136"/>
                  <a:pt x="83" y="135"/>
                  <a:pt x="82" y="133"/>
                </a:cubicBezTo>
                <a:cubicBezTo>
                  <a:pt x="77" y="123"/>
                  <a:pt x="73" y="110"/>
                  <a:pt x="70" y="93"/>
                </a:cubicBezTo>
                <a:cubicBezTo>
                  <a:pt x="69" y="79"/>
                  <a:pt x="68" y="68"/>
                  <a:pt x="68" y="58"/>
                </a:cubicBezTo>
                <a:cubicBezTo>
                  <a:pt x="68" y="51"/>
                  <a:pt x="68" y="46"/>
                  <a:pt x="68" y="44"/>
                </a:cubicBezTo>
                <a:cubicBezTo>
                  <a:pt x="68" y="43"/>
                  <a:pt x="69" y="42"/>
                  <a:pt x="70" y="42"/>
                </a:cubicBezTo>
                <a:cubicBezTo>
                  <a:pt x="71" y="41"/>
                  <a:pt x="71" y="41"/>
                  <a:pt x="72" y="42"/>
                </a:cubicBezTo>
                <a:cubicBezTo>
                  <a:pt x="76" y="45"/>
                  <a:pt x="78" y="48"/>
                  <a:pt x="80" y="49"/>
                </a:cubicBezTo>
                <a:cubicBezTo>
                  <a:pt x="86" y="54"/>
                  <a:pt x="91" y="61"/>
                  <a:pt x="95" y="70"/>
                </a:cubicBezTo>
                <a:close/>
              </a:path>
            </a:pathLst>
          </a:cu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sp>
        <p:nvSpPr>
          <p:cNvPr id="1048706" name="í$ḻíde"/>
          <p:cNvSpPr/>
          <p:nvPr/>
        </p:nvSpPr>
        <p:spPr bwMode="auto">
          <a:xfrm>
            <a:off x="-1145415" y="2434290"/>
            <a:ext cx="2333157" cy="122474"/>
          </a:xfrm>
          <a:prstGeom prst="rect">
            <a:avLst/>
          </a:prstGeom>
          <a:solidFill>
            <a:schemeClr val="bg1">
              <a:alpha val="5000"/>
            </a:schemeClr>
          </a:solidFill>
          <a:ln>
            <a:noFill/>
          </a:ln>
        </p:spPr>
        <p:txBody>
          <a:bodyPr anchor="ctr"/>
          <a:lstStyle/>
          <a:p>
            <a:pPr algn="ctr"/>
            <a:endParaRPr sz="1350">
              <a:solidFill>
                <a:prstClr val="black"/>
              </a:solidFill>
              <a:latin typeface="Calibri" panose="020F0502020204030204"/>
            </a:endParaRPr>
          </a:p>
        </p:txBody>
      </p:sp>
      <p:cxnSp>
        <p:nvCxnSpPr>
          <p:cNvPr id="3145730" name="直接连接符 5"/>
          <p:cNvCxnSpPr/>
          <p:nvPr/>
        </p:nvCxnSpPr>
        <p:spPr>
          <a:xfrm flipV="1">
            <a:off x="861926" y="1954713"/>
            <a:ext cx="6911975" cy="11430"/>
          </a:xfrm>
          <a:prstGeom prst="line">
            <a:avLst/>
          </a:prstGeom>
          <a:ln w="12700">
            <a:gradFill flip="none" rotWithShape="1">
              <a:gsLst>
                <a:gs pos="0">
                  <a:srgbClr val="CA351C">
                    <a:alpha val="0"/>
                  </a:srgbClr>
                </a:gs>
                <a:gs pos="100000">
                  <a:srgbClr val="CA351C"/>
                </a:gs>
              </a:gsLst>
              <a:lin ang="10800000" scaled="1"/>
            </a:gradFill>
          </a:ln>
        </p:spPr>
        <p:style>
          <a:lnRef idx="1">
            <a:schemeClr val="accent1"/>
          </a:lnRef>
          <a:fillRef idx="0">
            <a:schemeClr val="accent1"/>
          </a:fillRef>
          <a:effectRef idx="0">
            <a:schemeClr val="accent1"/>
          </a:effectRef>
          <a:fontRef idx="minor">
            <a:schemeClr val="tx1"/>
          </a:fontRef>
        </p:style>
      </p:cxnSp>
      <p:sp>
        <p:nvSpPr>
          <p:cNvPr id="1048707" name="îṡ1îḍe"/>
          <p:cNvSpPr/>
          <p:nvPr/>
        </p:nvSpPr>
        <p:spPr>
          <a:xfrm>
            <a:off x="3313906" y="1285081"/>
            <a:ext cx="2896553" cy="424339"/>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charset="-122"/>
                <a:ea typeface="微软雅黑" panose="020B0503020204020204" charset="-122"/>
              </a:rPr>
              <a:t>社会实践流程安排</a:t>
            </a:r>
            <a:endParaRPr lang="zh-CN" altLang="en-US" sz="2200" b="1" dirty="0">
              <a:latin typeface="微软雅黑" panose="020B0503020204020204" charset="-122"/>
              <a:ea typeface="微软雅黑" panose="020B0503020204020204" charset="-122"/>
            </a:endParaRPr>
          </a:p>
        </p:txBody>
      </p:sp>
      <p:sp>
        <p:nvSpPr>
          <p:cNvPr id="1048709" name="文本框 3"/>
          <p:cNvSpPr txBox="1"/>
          <p:nvPr>
            <p:custDataLst>
              <p:tags r:id="rId1"/>
            </p:custDataLst>
          </p:nvPr>
        </p:nvSpPr>
        <p:spPr>
          <a:xfrm>
            <a:off x="686319" y="2206917"/>
            <a:ext cx="8678074" cy="3646170"/>
          </a:xfrm>
          <a:prstGeom prst="rect">
            <a:avLst/>
          </a:prstGeom>
          <a:noFill/>
        </p:spPr>
        <p:txBody>
          <a:bodyPr wrap="square" rtlCol="0">
            <a:spAutoFit/>
          </a:bodyPr>
          <a:lstStyle/>
          <a:p>
            <a:pPr marL="0" indent="0" eaLnBrk="1" fontAlgn="auto" hangingPunct="1">
              <a:lnSpc>
                <a:spcPct val="150000"/>
              </a:lnSpc>
              <a:spcBef>
                <a:spcPts val="0"/>
              </a:spcBef>
              <a:spcAft>
                <a:spcPts val="0"/>
              </a:spcAft>
              <a:buNone/>
            </a:pP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2025</a:t>
            </a:r>
            <a:r>
              <a:rPr lang="zh-CN" altLang="en-US" sz="2200" dirty="0">
                <a:effectLst/>
                <a:latin typeface="微软雅黑" panose="020B0503020204020204" charset="-122"/>
                <a:ea typeface="微软雅黑" panose="020B0503020204020204" charset="-122"/>
                <a:cs typeface="微软雅黑" panose="020B0503020204020204" charset="-122"/>
                <a:sym typeface="+mn-ea"/>
              </a:rPr>
              <a:t>年暑期社会实践工作拟于</a:t>
            </a: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3月</a:t>
            </a:r>
            <a:r>
              <a:rPr lang="zh-CN" altLang="en-US" sz="2200" dirty="0">
                <a:effectLst/>
                <a:latin typeface="微软雅黑" panose="020B0503020204020204" charset="-122"/>
                <a:ea typeface="微软雅黑" panose="020B0503020204020204" charset="-122"/>
                <a:cs typeface="微软雅黑" panose="020B0503020204020204" charset="-122"/>
                <a:sym typeface="+mn-ea"/>
              </a:rPr>
              <a:t>启动，</a:t>
            </a: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12月</a:t>
            </a:r>
            <a:r>
              <a:rPr lang="zh-CN" altLang="en-US" sz="2200" dirty="0">
                <a:effectLst/>
                <a:latin typeface="微软雅黑" panose="020B0503020204020204" charset="-122"/>
                <a:ea typeface="微软雅黑" panose="020B0503020204020204" charset="-122"/>
                <a:cs typeface="微软雅黑" panose="020B0503020204020204" charset="-122"/>
                <a:sym typeface="+mn-ea"/>
              </a:rPr>
              <a:t>总结表彰。</a:t>
            </a:r>
            <a:endParaRPr lang="zh-CN" altLang="en-US" sz="22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marL="0" indent="0" eaLnBrk="1" fontAlgn="auto" hangingPunct="1">
              <a:lnSpc>
                <a:spcPct val="150000"/>
              </a:lnSpc>
              <a:spcBef>
                <a:spcPts val="0"/>
              </a:spcBef>
              <a:spcAft>
                <a:spcPts val="0"/>
              </a:spcAft>
              <a:buNone/>
            </a:pP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3月至4月</a:t>
            </a:r>
            <a:r>
              <a:rPr sz="2200" dirty="0">
                <a:effectLst/>
                <a:latin typeface="微软雅黑" panose="020B0503020204020204" charset="-122"/>
                <a:ea typeface="微软雅黑" panose="020B0503020204020204" charset="-122"/>
                <a:cs typeface="微软雅黑" panose="020B0503020204020204" charset="-122"/>
                <a:sym typeface="+mn-ea"/>
              </a:rPr>
              <a:t>收集“揭榜挂帅”选题及设计相关重点选题</a:t>
            </a:r>
            <a:r>
              <a:rPr lang="zh-CN" altLang="en-US" sz="2200" dirty="0">
                <a:effectLst/>
                <a:latin typeface="微软雅黑" panose="020B0503020204020204" charset="-122"/>
                <a:ea typeface="微软雅黑" panose="020B0503020204020204" charset="-122"/>
                <a:cs typeface="微软雅黑" panose="020B0503020204020204" charset="-122"/>
                <a:sym typeface="+mn-ea"/>
              </a:rPr>
              <a:t>；</a:t>
            </a:r>
            <a:endParaRPr lang="zh-CN" altLang="en-US" sz="22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marL="0" indent="0" eaLnBrk="1" fontAlgn="auto" hangingPunct="1">
              <a:lnSpc>
                <a:spcPct val="150000"/>
              </a:lnSpc>
              <a:spcBef>
                <a:spcPts val="0"/>
              </a:spcBef>
              <a:spcAft>
                <a:spcPts val="0"/>
              </a:spcAft>
              <a:buNone/>
            </a:pP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4月至5月</a:t>
            </a:r>
            <a:r>
              <a:rPr lang="zh-CN" altLang="en-US" sz="2200" dirty="0">
                <a:effectLst/>
                <a:latin typeface="微软雅黑" panose="020B0503020204020204" charset="-122"/>
                <a:ea typeface="微软雅黑" panose="020B0503020204020204" charset="-122"/>
                <a:cs typeface="微软雅黑" panose="020B0503020204020204" charset="-122"/>
                <a:sym typeface="+mn-ea"/>
              </a:rPr>
              <a:t>进行课堂教学、团队组建；</a:t>
            </a:r>
            <a:endParaRPr lang="zh-CN" altLang="en-US" sz="22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marL="0" indent="0" eaLnBrk="1" fontAlgn="auto" hangingPunct="1">
              <a:lnSpc>
                <a:spcPct val="150000"/>
              </a:lnSpc>
              <a:spcBef>
                <a:spcPts val="0"/>
              </a:spcBef>
              <a:spcAft>
                <a:spcPts val="0"/>
              </a:spcAft>
              <a:buNone/>
            </a:pP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5月至6月</a:t>
            </a:r>
            <a:r>
              <a:rPr lang="zh-CN" altLang="en-US" sz="2200" dirty="0">
                <a:effectLst/>
                <a:latin typeface="微软雅黑" panose="020B0503020204020204" charset="-122"/>
                <a:ea typeface="微软雅黑" panose="020B0503020204020204" charset="-122"/>
                <a:cs typeface="微软雅黑" panose="020B0503020204020204" charset="-122"/>
                <a:sym typeface="+mn-ea"/>
              </a:rPr>
              <a:t>进行实践策划、项目申报、实践物资发放、落实安全保障；</a:t>
            </a:r>
            <a:endParaRPr lang="zh-CN" altLang="en-US" sz="22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marL="0" indent="0" eaLnBrk="1" fontAlgn="auto" hangingPunct="1">
              <a:lnSpc>
                <a:spcPct val="150000"/>
              </a:lnSpc>
              <a:spcBef>
                <a:spcPts val="0"/>
              </a:spcBef>
              <a:spcAft>
                <a:spcPts val="0"/>
              </a:spcAft>
              <a:buNone/>
            </a:pP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7月至8月</a:t>
            </a:r>
            <a:r>
              <a:rPr lang="zh-CN" altLang="en-US" sz="2200" dirty="0">
                <a:effectLst/>
                <a:latin typeface="微软雅黑" panose="020B0503020204020204" charset="-122"/>
                <a:ea typeface="微软雅黑" panose="020B0503020204020204" charset="-122"/>
                <a:cs typeface="微软雅黑" panose="020B0503020204020204" charset="-122"/>
                <a:sym typeface="+mn-ea"/>
              </a:rPr>
              <a:t>学生集中开展社会实践；</a:t>
            </a:r>
            <a:endParaRPr lang="zh-CN" altLang="en-US" sz="22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marL="0" indent="0" eaLnBrk="1" fontAlgn="auto" hangingPunct="1">
              <a:lnSpc>
                <a:spcPct val="150000"/>
              </a:lnSpc>
              <a:spcBef>
                <a:spcPts val="0"/>
              </a:spcBef>
              <a:spcAft>
                <a:spcPts val="0"/>
              </a:spcAft>
              <a:buNone/>
            </a:pP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9月至10月</a:t>
            </a:r>
            <a:r>
              <a:rPr lang="zh-CN" altLang="en-US" sz="2200" dirty="0">
                <a:effectLst/>
                <a:latin typeface="微软雅黑" panose="020B0503020204020204" charset="-122"/>
                <a:ea typeface="微软雅黑" panose="020B0503020204020204" charset="-122"/>
                <a:cs typeface="微软雅黑" panose="020B0503020204020204" charset="-122"/>
                <a:sym typeface="+mn-ea"/>
              </a:rPr>
              <a:t>进行成绩评定；</a:t>
            </a:r>
            <a:endParaRPr lang="zh-CN" altLang="en-US" sz="22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marL="0" indent="0" eaLnBrk="1" fontAlgn="auto" hangingPunct="1">
              <a:lnSpc>
                <a:spcPct val="150000"/>
              </a:lnSpc>
              <a:spcBef>
                <a:spcPts val="0"/>
              </a:spcBef>
              <a:spcAft>
                <a:spcPts val="0"/>
              </a:spcAft>
              <a:buNone/>
            </a:pPr>
            <a:r>
              <a:rPr lang="en-US" altLang="zh-CN" sz="2200" dirty="0">
                <a:solidFill>
                  <a:srgbClr val="C00000"/>
                </a:solidFill>
                <a:effectLst/>
                <a:latin typeface="微软雅黑" panose="020B0503020204020204" charset="-122"/>
                <a:ea typeface="微软雅黑" panose="020B0503020204020204" charset="-122"/>
                <a:cs typeface="微软雅黑" panose="020B0503020204020204" charset="-122"/>
                <a:sym typeface="+mn-ea"/>
              </a:rPr>
              <a:t>10月至12月</a:t>
            </a:r>
            <a:r>
              <a:rPr lang="zh-CN" altLang="en-US" sz="2200" dirty="0">
                <a:effectLst/>
                <a:latin typeface="微软雅黑" panose="020B0503020204020204" charset="-122"/>
                <a:ea typeface="微软雅黑" panose="020B0503020204020204" charset="-122"/>
                <a:cs typeface="微软雅黑" panose="020B0503020204020204" charset="-122"/>
                <a:sym typeface="+mn-ea"/>
              </a:rPr>
              <a:t>进行成果转化、评奖评优、交流总结。</a:t>
            </a:r>
            <a:endParaRPr lang="zh-CN" altLang="en-US" sz="2200" dirty="0">
              <a:gradFill>
                <a:gsLst>
                  <a:gs pos="0">
                    <a:srgbClr val="CA351C">
                      <a:lumMod val="90000"/>
                      <a:lumOff val="10000"/>
                    </a:srgbClr>
                  </a:gs>
                  <a:gs pos="100000">
                    <a:srgbClr val="A22B17">
                      <a:lumMod val="75000"/>
                      <a:lumOff val="25000"/>
                    </a:srgbClr>
                  </a:gs>
                </a:gsLst>
                <a:lin ang="5400000" scaled="1"/>
              </a:gradFill>
              <a:effectLst/>
              <a:latin typeface="微软雅黑" panose="020B0503020204020204" charset="-122"/>
              <a:ea typeface="微软雅黑" panose="020B0503020204020204" charset="-122"/>
              <a:cs typeface="微软雅黑" panose="020B0503020204020204" charset="-122"/>
              <a:sym typeface="+mn-ea"/>
            </a:endParaRPr>
          </a:p>
        </p:txBody>
      </p:sp>
      <p:sp>
        <p:nvSpPr>
          <p:cNvPr id="12" name="文本框 10"/>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社会实践历史沿革与课程要求</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874" name="文本框 3"/>
          <p:cNvSpPr txBox="1"/>
          <p:nvPr/>
        </p:nvSpPr>
        <p:spPr>
          <a:xfrm>
            <a:off x="3410585" y="2061210"/>
            <a:ext cx="2079625" cy="688340"/>
          </a:xfrm>
          <a:prstGeom prst="rect">
            <a:avLst/>
          </a:prstGeom>
          <a:noFill/>
        </p:spPr>
        <p:txBody>
          <a:bodyPr wrap="square" rtlCol="0">
            <a:spAutoFit/>
          </a:bodyPr>
          <a:lstStyle/>
          <a:p>
            <a:pPr algn="r"/>
            <a:r>
              <a:rPr lang="zh-CN" altLang="en-US" sz="4050" b="1" spc="600" dirty="0">
                <a:solidFill>
                  <a:srgbClr val="C00000"/>
                </a:solidFill>
                <a:effectLst/>
                <a:latin typeface="微软雅黑" panose="020B0503020204020204" charset="-122"/>
                <a:ea typeface="微软雅黑" panose="020B0503020204020204" charset="-122"/>
                <a:cs typeface="阿里巴巴普惠体 Heavy" panose="00020600040101010101" pitchFamily="18" charset="-122"/>
              </a:rPr>
              <a:t>第一章</a:t>
            </a:r>
            <a:endParaRPr lang="zh-CN" altLang="en-US" sz="4050" b="1" spc="600" dirty="0">
              <a:solidFill>
                <a:srgbClr val="C00000"/>
              </a:solidFill>
              <a:effectLst/>
              <a:latin typeface="微软雅黑" panose="020B0503020204020204" charset="-122"/>
              <a:ea typeface="微软雅黑" panose="020B0503020204020204" charset="-122"/>
              <a:cs typeface="阿里巴巴普惠体 Heavy" panose="00020600040101010101" pitchFamily="18" charset="-122"/>
            </a:endParaRPr>
          </a:p>
        </p:txBody>
      </p:sp>
      <p:sp>
        <p:nvSpPr>
          <p:cNvPr id="1048875" name="矩形 67"/>
          <p:cNvSpPr/>
          <p:nvPr/>
        </p:nvSpPr>
        <p:spPr>
          <a:xfrm>
            <a:off x="2342198" y="3500755"/>
            <a:ext cx="4459605" cy="714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pPr>
            <a:r>
              <a:rPr lang="zh-CN" altLang="en-US" sz="4400" b="1" dirty="0">
                <a:solidFill>
                  <a:srgbClr val="C00000"/>
                </a:solidFill>
                <a:latin typeface="微软雅黑" panose="020B0503020204020204" charset="-122"/>
                <a:ea typeface="微软雅黑" panose="020B0503020204020204" charset="-122"/>
                <a:sym typeface="+mn-ea"/>
              </a:rPr>
              <a:t>社会实践概述</a:t>
            </a:r>
            <a:endParaRPr lang="zh-CN" altLang="en-US" sz="4400" b="1" dirty="0">
              <a:solidFill>
                <a:srgbClr val="C00000"/>
              </a:solidFill>
              <a:latin typeface="微软雅黑" panose="020B0503020204020204" charset="-122"/>
              <a:ea typeface="微软雅黑" panose="020B0503020204020204" charset="-122"/>
              <a:sym typeface="+mn-ea"/>
            </a:endParaRPr>
          </a:p>
        </p:txBody>
      </p:sp>
      <p:cxnSp>
        <p:nvCxnSpPr>
          <p:cNvPr id="3145736" name="直接连接符 4"/>
          <p:cNvCxnSpPr/>
          <p:nvPr>
            <p:custDataLst>
              <p:tags r:id="rId1"/>
            </p:custDataLst>
          </p:nvPr>
        </p:nvCxnSpPr>
        <p:spPr>
          <a:xfrm flipV="1">
            <a:off x="1116561" y="3069138"/>
            <a:ext cx="6911975" cy="11430"/>
          </a:xfrm>
          <a:prstGeom prst="line">
            <a:avLst/>
          </a:prstGeom>
          <a:ln w="12700">
            <a:gradFill flip="none" rotWithShape="1">
              <a:gsLst>
                <a:gs pos="0">
                  <a:srgbClr val="CA351C">
                    <a:alpha val="0"/>
                  </a:srgbClr>
                </a:gs>
                <a:gs pos="100000">
                  <a:srgbClr val="CA351C"/>
                </a:gs>
              </a:gsLst>
              <a:lin ang="108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6" name="文本框 87"/>
          <p:cNvSpPr txBox="1"/>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第一章 社会实践概述</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049007" name="文本框 3"/>
          <p:cNvSpPr txBox="1"/>
          <p:nvPr/>
        </p:nvSpPr>
        <p:spPr>
          <a:xfrm>
            <a:off x="899795" y="1268730"/>
            <a:ext cx="7342505" cy="4010521"/>
          </a:xfrm>
          <a:prstGeom prst="rect">
            <a:avLst/>
          </a:prstGeom>
          <a:noFill/>
        </p:spPr>
        <p:txBody>
          <a:bodyPr wrap="square" rtlCol="0" anchor="t">
            <a:spAutoFit/>
          </a:bodyPr>
          <a:lstStyle/>
          <a:p>
            <a:pPr indent="0" fontAlgn="auto">
              <a:lnSpc>
                <a:spcPct val="130000"/>
              </a:lnSpc>
            </a:pPr>
            <a:r>
              <a:rPr lang="zh-CN" altLang="en-US" sz="2200" dirty="0">
                <a:solidFill>
                  <a:srgbClr val="C14635"/>
                </a:solidFill>
                <a:latin typeface="微软雅黑" panose="020B0503020204020204" charset="-122"/>
                <a:ea typeface="微软雅黑" panose="020B0503020204020204" charset="-122"/>
                <a:cs typeface="微软雅黑" panose="020B0503020204020204" charset="-122"/>
                <a:sym typeface="+mn-ea"/>
              </a:rPr>
              <a:t>课程概述：</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      本章主要内容为社会实践的简要介绍，包括社会实践的概念与理论，社会实践的意义与价值，社会实践的分类三个部分。</a:t>
            </a:r>
            <a:endParaRPr lang="zh-CN" altLang="en-US" sz="2200" dirty="0">
              <a:solidFill>
                <a:prstClr val="black"/>
              </a:solidFill>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altLang="en-US" sz="2200" dirty="0">
                <a:solidFill>
                  <a:srgbClr val="C14635"/>
                </a:solidFill>
                <a:latin typeface="微软雅黑" panose="020B0503020204020204" charset="-122"/>
                <a:ea typeface="微软雅黑" panose="020B0503020204020204" charset="-122"/>
                <a:cs typeface="微软雅黑" panose="020B0503020204020204" charset="-122"/>
                <a:sym typeface="+mn-ea"/>
              </a:rPr>
              <a:t>教学目的：</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      从总体上理解三个问题：什么是社会实践，为什么大学生要开展社会实践，以及社会实践的分类。帮助学生准确把握社会实践的概念，深入理解社会实践的相关理论，帮助学生走好实践成才之路最基础的一步。</a:t>
            </a:r>
            <a:endPar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08" name="îṡ1îḍe"/>
          <p:cNvSpPr/>
          <p:nvPr/>
        </p:nvSpPr>
        <p:spPr>
          <a:xfrm>
            <a:off x="3204210" y="1557020"/>
            <a:ext cx="2934970" cy="4972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chemeClr val="bg1"/>
                </a:solidFill>
                <a:latin typeface="微软雅黑" panose="020B0503020204020204" charset="-122"/>
                <a:ea typeface="微软雅黑" panose="020B0503020204020204" charset="-122"/>
              </a:rPr>
              <a:t>社会实践的基本概念</a:t>
            </a:r>
            <a:endParaRPr lang="zh-CN" altLang="en-US" sz="2100" b="1" dirty="0">
              <a:solidFill>
                <a:schemeClr val="bg1"/>
              </a:solidFill>
              <a:latin typeface="微软雅黑" panose="020B0503020204020204" charset="-122"/>
              <a:ea typeface="微软雅黑" panose="020B0503020204020204" charset="-122"/>
            </a:endParaRPr>
          </a:p>
        </p:txBody>
      </p:sp>
      <p:sp>
        <p:nvSpPr>
          <p:cNvPr id="1049009" name="文本框 2"/>
          <p:cNvSpPr txBox="1"/>
          <p:nvPr/>
        </p:nvSpPr>
        <p:spPr>
          <a:xfrm>
            <a:off x="826770" y="2363470"/>
            <a:ext cx="7689215" cy="3520441"/>
          </a:xfrm>
          <a:prstGeom prst="rect">
            <a:avLst/>
          </a:prstGeom>
          <a:noFill/>
        </p:spPr>
        <p:txBody>
          <a:bodyPr wrap="square" rtlCol="0">
            <a:spAutoFit/>
          </a:bodyPr>
          <a:lstStyle/>
          <a:p>
            <a:pPr marL="180340" indent="558800" algn="l" fontAlgn="auto">
              <a:lnSpc>
                <a:spcPct val="120000"/>
              </a:lnSpc>
              <a:buNone/>
            </a:pPr>
            <a:r>
              <a:rPr lang="zh-CN" altLang="en-US" sz="2200" dirty="0">
                <a:solidFill>
                  <a:srgbClr val="C00000"/>
                </a:solidFill>
                <a:latin typeface="微软雅黑" panose="020B0503020204020204" charset="-122"/>
                <a:ea typeface="微软雅黑" panose="020B0503020204020204" charset="-122"/>
                <a:sym typeface="+mn-ea"/>
              </a:rPr>
              <a:t>社会实践</a:t>
            </a:r>
            <a:r>
              <a:rPr lang="zh-CN" altLang="en-US" sz="2200" dirty="0">
                <a:latin typeface="微软雅黑" panose="020B0503020204020204" charset="-122"/>
                <a:ea typeface="微软雅黑" panose="020B0503020204020204" charset="-122"/>
                <a:sym typeface="+mn-ea"/>
              </a:rPr>
              <a:t>是指大学生在高等学校结合其培养目标的引导下以大学为依托，以社会为舞台，开展的接触社会、了解社会、服务社会，并从中接受教育、培养综合素质的一系列有组织、有计划活动的总称。</a:t>
            </a:r>
            <a:endParaRPr lang="zh-CN" altLang="en-US" sz="2200" dirty="0">
              <a:latin typeface="微软雅黑" panose="020B0503020204020204" charset="-122"/>
              <a:ea typeface="微软雅黑" panose="020B0503020204020204" charset="-122"/>
              <a:sym typeface="+mn-ea"/>
            </a:endParaRPr>
          </a:p>
          <a:p>
            <a:pPr marL="180340" indent="558800" algn="l" fontAlgn="auto">
              <a:lnSpc>
                <a:spcPct val="120000"/>
              </a:lnSpc>
              <a:buNone/>
            </a:pPr>
            <a:r>
              <a:rPr lang="zh-CN" altLang="en-US" sz="2200" dirty="0">
                <a:solidFill>
                  <a:srgbClr val="C00000"/>
                </a:solidFill>
                <a:latin typeface="微软雅黑" panose="020B0503020204020204" charset="-122"/>
                <a:ea typeface="微软雅黑" panose="020B0503020204020204" charset="-122"/>
                <a:sym typeface="+mn-ea"/>
              </a:rPr>
              <a:t>哲学中的社会实践</a:t>
            </a:r>
            <a:r>
              <a:rPr lang="zh-CN" altLang="en-US" sz="2200" dirty="0">
                <a:latin typeface="微软雅黑" panose="020B0503020204020204" charset="-122"/>
                <a:ea typeface="微软雅黑" panose="020B0503020204020204" charset="-122"/>
                <a:sym typeface="+mn-ea"/>
              </a:rPr>
              <a:t>，是指人类能动地改造自然和改造社会的全部活动。学生社会实践一般有广义和狭义之分。狭义的学生社会实践活动，是指教学计划以外学生参与到社会中的各种实践活动，即不包括配合于课堂学习的教学实践以及各类校园实践活动。</a:t>
            </a:r>
            <a:endParaRPr lang="zh-CN" altLang="en-US" sz="2200" b="1" dirty="0">
              <a:latin typeface="微软雅黑" panose="020B0503020204020204" charset="-122"/>
              <a:ea typeface="微软雅黑" panose="020B0503020204020204" charset="-122"/>
              <a:sym typeface="+mn-ea"/>
            </a:endParaRPr>
          </a:p>
        </p:txBody>
      </p:sp>
      <p:sp>
        <p:nvSpPr>
          <p:cNvPr id="1049013" name="文本框 4"/>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社会实践概念与理论</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1" name="îṡ1îḍe"/>
          <p:cNvSpPr/>
          <p:nvPr/>
        </p:nvSpPr>
        <p:spPr>
          <a:xfrm>
            <a:off x="2484120" y="908685"/>
            <a:ext cx="4236720" cy="4972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charset="-122"/>
                <a:ea typeface="微软雅黑" panose="020B0503020204020204" charset="-122"/>
              </a:rPr>
              <a:t>社会实践概念的理解</a:t>
            </a:r>
            <a:endParaRPr lang="zh-CN" altLang="en-US" sz="2200" b="1" dirty="0">
              <a:latin typeface="微软雅黑" panose="020B0503020204020204" charset="-122"/>
              <a:ea typeface="微软雅黑" panose="020B0503020204020204" charset="-122"/>
            </a:endParaRPr>
          </a:p>
        </p:txBody>
      </p:sp>
      <p:sp>
        <p:nvSpPr>
          <p:cNvPr id="1049012" name="文本框 2"/>
          <p:cNvSpPr txBox="1"/>
          <p:nvPr/>
        </p:nvSpPr>
        <p:spPr>
          <a:xfrm>
            <a:off x="642620" y="1480820"/>
            <a:ext cx="7858760" cy="5377180"/>
          </a:xfrm>
          <a:prstGeom prst="rect">
            <a:avLst/>
          </a:prstGeom>
          <a:noFill/>
        </p:spPr>
        <p:txBody>
          <a:bodyPr wrap="square" rtlCol="0">
            <a:noAutofit/>
          </a:bodyPr>
          <a:lstStyle/>
          <a:p>
            <a:pPr marL="285750" lvl="0" indent="457200" algn="l">
              <a:lnSpc>
                <a:spcPct val="130000"/>
              </a:lnSpc>
              <a:buClrTx/>
              <a:buSzTx/>
              <a:buFontTx/>
            </a:pPr>
            <a:r>
              <a:rPr lang="en-US" altLang="zh-CN" sz="2200" dirty="0">
                <a:solidFill>
                  <a:srgbClr val="C00000"/>
                </a:solidFill>
                <a:latin typeface="微软雅黑" panose="020B0503020204020204" charset="-122"/>
                <a:ea typeface="微软雅黑" panose="020B0503020204020204" charset="-122"/>
                <a:sym typeface="+mn-ea"/>
              </a:rPr>
              <a:t> </a:t>
            </a:r>
            <a:r>
              <a:rPr lang="zh-CN" altLang="en-US" sz="2200" dirty="0">
                <a:solidFill>
                  <a:srgbClr val="C00000"/>
                </a:solidFill>
                <a:latin typeface="微软雅黑" panose="020B0503020204020204" charset="-122"/>
                <a:ea typeface="微软雅黑" panose="020B0503020204020204" charset="-122"/>
                <a:sym typeface="+mn-ea"/>
              </a:rPr>
              <a:t>大学生是社会实践的主体。</a:t>
            </a:r>
            <a:r>
              <a:rPr lang="zh-CN" altLang="en-US" sz="2200" dirty="0">
                <a:solidFill>
                  <a:schemeClr val="tx1"/>
                </a:solidFill>
                <a:latin typeface="微软雅黑" panose="020B0503020204020204" charset="-122"/>
                <a:ea typeface="微软雅黑" panose="020B0503020204020204" charset="-122"/>
                <a:sym typeface="+mn-ea"/>
              </a:rPr>
              <a:t>大学生是社会实践行为的实际运作者。既要充分激发大学生的主观能动性，也需要以大学为依托，在教师和家长的引导下开展。</a:t>
            </a:r>
            <a:endParaRPr lang="zh-CN" altLang="en-US" sz="2200" dirty="0">
              <a:solidFill>
                <a:schemeClr val="tx1"/>
              </a:solidFill>
              <a:latin typeface="微软雅黑" panose="020B0503020204020204" charset="-122"/>
              <a:ea typeface="微软雅黑" panose="020B0503020204020204" charset="-122"/>
              <a:sym typeface="+mn-ea"/>
            </a:endParaRPr>
          </a:p>
          <a:p>
            <a:pPr marL="285750" lvl="0" indent="457200" algn="l">
              <a:lnSpc>
                <a:spcPct val="130000"/>
              </a:lnSpc>
              <a:buClrTx/>
              <a:buSzTx/>
              <a:buFontTx/>
            </a:pPr>
            <a:r>
              <a:rPr lang="zh-CN" altLang="en-US" sz="2200" dirty="0">
                <a:solidFill>
                  <a:srgbClr val="C00000"/>
                </a:solidFill>
                <a:latin typeface="微软雅黑" panose="020B0503020204020204" charset="-122"/>
                <a:ea typeface="微软雅黑" panose="020B0503020204020204" charset="-122"/>
                <a:sym typeface="+mn-ea"/>
              </a:rPr>
              <a:t> 社会性是社会实践的一个重要特点。</a:t>
            </a:r>
            <a:r>
              <a:rPr lang="zh-CN" altLang="en-US" sz="2200" dirty="0">
                <a:latin typeface="微软雅黑" panose="020B0503020204020204" charset="-122"/>
                <a:ea typeface="微软雅黑" panose="020B0503020204020204" charset="-122"/>
                <a:sym typeface="+mn-ea"/>
              </a:rPr>
              <a:t>社会实践是大学生的一种社会化实践。社会是“社会实践”的客体。社会实践是以社会科学方法论为指导的。</a:t>
            </a:r>
            <a:endParaRPr lang="zh-CN" altLang="en-US" sz="2200" dirty="0">
              <a:latin typeface="微软雅黑" panose="020B0503020204020204" charset="-122"/>
              <a:ea typeface="微软雅黑" panose="020B0503020204020204" charset="-122"/>
              <a:sym typeface="+mn-ea"/>
            </a:endParaRPr>
          </a:p>
          <a:p>
            <a:pPr marL="285750" lvl="0" indent="457200" algn="l">
              <a:lnSpc>
                <a:spcPct val="130000"/>
              </a:lnSpc>
              <a:buClrTx/>
              <a:buSzTx/>
              <a:buFontTx/>
            </a:pPr>
            <a:r>
              <a:rPr lang="zh-CN" altLang="en-US" sz="2200" dirty="0">
                <a:solidFill>
                  <a:srgbClr val="C00000"/>
                </a:solidFill>
                <a:latin typeface="微软雅黑" panose="020B0503020204020204" charset="-122"/>
                <a:ea typeface="微软雅黑" panose="020B0503020204020204" charset="-122"/>
                <a:sym typeface="+mn-ea"/>
              </a:rPr>
              <a:t> 社会实践本质上是实践的。</a:t>
            </a:r>
            <a:r>
              <a:rPr lang="zh-CN" altLang="en-US" sz="2200" dirty="0">
                <a:latin typeface="微软雅黑" panose="020B0503020204020204" charset="-122"/>
                <a:ea typeface="微软雅黑" panose="020B0503020204020204" charset="-122"/>
                <a:sym typeface="+mn-ea"/>
              </a:rPr>
              <a:t>是一种实践的认识活动。有别于理论学习，是课堂教育的补充、完善和提高。</a:t>
            </a:r>
            <a:endParaRPr lang="zh-CN" altLang="en-US" sz="2200" dirty="0">
              <a:latin typeface="微软雅黑" panose="020B0503020204020204" charset="-122"/>
              <a:ea typeface="微软雅黑" panose="020B0503020204020204" charset="-122"/>
              <a:sym typeface="+mn-ea"/>
            </a:endParaRPr>
          </a:p>
          <a:p>
            <a:pPr marL="285750" lvl="0" indent="457200" algn="l">
              <a:lnSpc>
                <a:spcPct val="130000"/>
              </a:lnSpc>
              <a:buClrTx/>
              <a:buSzTx/>
              <a:buFontTx/>
            </a:pPr>
            <a:endParaRPr lang="zh-CN" altLang="en-US" sz="2200" dirty="0">
              <a:latin typeface="微软雅黑" panose="020B0503020204020204" charset="-122"/>
              <a:ea typeface="微软雅黑" panose="020B0503020204020204" charset="-122"/>
              <a:sym typeface="+mn-ea"/>
            </a:endParaRPr>
          </a:p>
          <a:p>
            <a:pPr marL="285750" lvl="0" indent="457200" algn="l">
              <a:lnSpc>
                <a:spcPct val="120000"/>
              </a:lnSpc>
              <a:buClrTx/>
              <a:buSzTx/>
              <a:buFontTx/>
            </a:pPr>
            <a:endParaRPr lang="zh-CN" altLang="en-US" sz="2200" dirty="0">
              <a:latin typeface="微软雅黑" panose="020B0503020204020204" charset="-122"/>
              <a:ea typeface="微软雅黑" panose="020B0503020204020204" charset="-122"/>
              <a:sym typeface="+mn-ea"/>
            </a:endParaRPr>
          </a:p>
        </p:txBody>
      </p:sp>
      <p:pic>
        <p:nvPicPr>
          <p:cNvPr id="2097160" name="Picture 2"/>
          <p:cNvPicPr preferRelativeResize="0">
            <a:picLocks noChangeArrowheads="1"/>
          </p:cNvPicPr>
          <p:nvPr/>
        </p:nvPicPr>
        <p:blipFill>
          <a:blip r:embed="rId1" cstate="print"/>
          <a:stretch>
            <a:fillRect/>
          </a:stretch>
        </p:blipFill>
        <p:spPr bwMode="auto">
          <a:xfrm>
            <a:off x="371475" y="5170805"/>
            <a:ext cx="1805940" cy="1306195"/>
          </a:xfrm>
          <a:prstGeom prst="rect">
            <a:avLst/>
          </a:prstGeom>
          <a:ln>
            <a:noFill/>
          </a:ln>
          <a:effectLst>
            <a:softEdge rad="112500"/>
          </a:effectLst>
        </p:spPr>
      </p:pic>
      <p:pic>
        <p:nvPicPr>
          <p:cNvPr id="2097161" name="图片 1"/>
          <p:cNvPicPr>
            <a:picLocks noChangeAspect="1"/>
          </p:cNvPicPr>
          <p:nvPr/>
        </p:nvPicPr>
        <p:blipFill>
          <a:blip r:embed="rId2" cstate="print"/>
          <a:stretch>
            <a:fillRect/>
          </a:stretch>
        </p:blipFill>
        <p:spPr>
          <a:xfrm>
            <a:off x="2607945" y="5170805"/>
            <a:ext cx="1929130" cy="1286510"/>
          </a:xfrm>
          <a:prstGeom prst="rect">
            <a:avLst/>
          </a:prstGeom>
          <a:ln>
            <a:noFill/>
          </a:ln>
          <a:effectLst>
            <a:softEdge rad="112500"/>
          </a:effectLst>
        </p:spPr>
      </p:pic>
      <p:pic>
        <p:nvPicPr>
          <p:cNvPr id="2097162" name="Picture 3"/>
          <p:cNvPicPr preferRelativeResize="0">
            <a:picLocks noChangeArrowheads="1"/>
          </p:cNvPicPr>
          <p:nvPr/>
        </p:nvPicPr>
        <p:blipFill>
          <a:blip r:embed="rId3" cstate="print"/>
          <a:stretch>
            <a:fillRect/>
          </a:stretch>
        </p:blipFill>
        <p:spPr bwMode="auto">
          <a:xfrm>
            <a:off x="4827270" y="5163820"/>
            <a:ext cx="1821180" cy="1300480"/>
          </a:xfrm>
          <a:prstGeom prst="rect">
            <a:avLst/>
          </a:prstGeom>
          <a:ln>
            <a:noFill/>
          </a:ln>
          <a:effectLst>
            <a:softEdge rad="112500"/>
          </a:effectLst>
        </p:spPr>
      </p:pic>
      <p:pic>
        <p:nvPicPr>
          <p:cNvPr id="2097163" name="图片 3"/>
          <p:cNvPicPr>
            <a:picLocks noChangeAspect="1"/>
          </p:cNvPicPr>
          <p:nvPr/>
        </p:nvPicPr>
        <p:blipFill>
          <a:blip r:embed="rId4" cstate="print"/>
          <a:stretch>
            <a:fillRect/>
          </a:stretch>
        </p:blipFill>
        <p:spPr>
          <a:xfrm>
            <a:off x="6720840" y="5156835"/>
            <a:ext cx="1950085" cy="1300480"/>
          </a:xfrm>
          <a:prstGeom prst="rect">
            <a:avLst/>
          </a:prstGeom>
          <a:ln>
            <a:noFill/>
          </a:ln>
          <a:effectLst>
            <a:softEdge rad="112500"/>
          </a:effectLst>
        </p:spPr>
      </p:pic>
      <p:sp>
        <p:nvSpPr>
          <p:cNvPr id="1049013" name="文本框 4"/>
          <p:cNvSpPr txBox="1"/>
          <p:nvPr>
            <p:custDataLst>
              <p:tags r:id="rId5"/>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社会实践概念与理论</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4" name="îṡ1îḍe"/>
          <p:cNvSpPr/>
          <p:nvPr/>
        </p:nvSpPr>
        <p:spPr>
          <a:xfrm>
            <a:off x="2334578" y="1183164"/>
            <a:ext cx="4617720" cy="4972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charset="-122"/>
                <a:ea typeface="微软雅黑" panose="020B0503020204020204" charset="-122"/>
              </a:rPr>
              <a:t>社会实践是青年成长成才的时代要求</a:t>
            </a:r>
            <a:endParaRPr lang="zh-CN" altLang="en-US" sz="2100" b="1" dirty="0">
              <a:latin typeface="微软雅黑" panose="020B0503020204020204" charset="-122"/>
              <a:ea typeface="微软雅黑" panose="020B0503020204020204" charset="-122"/>
            </a:endParaRPr>
          </a:p>
        </p:txBody>
      </p:sp>
      <p:sp>
        <p:nvSpPr>
          <p:cNvPr id="1049015" name="文本框 2"/>
          <p:cNvSpPr txBox="1"/>
          <p:nvPr/>
        </p:nvSpPr>
        <p:spPr>
          <a:xfrm>
            <a:off x="1327785" y="2108994"/>
            <a:ext cx="6495098" cy="548640"/>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16" name="文本框 6"/>
          <p:cNvSpPr txBox="1"/>
          <p:nvPr/>
        </p:nvSpPr>
        <p:spPr>
          <a:xfrm>
            <a:off x="1043940" y="1988820"/>
            <a:ext cx="3867150" cy="553085"/>
          </a:xfrm>
          <a:prstGeom prst="rect">
            <a:avLst/>
          </a:prstGeom>
          <a:noFill/>
        </p:spPr>
        <p:txBody>
          <a:bodyPr wrap="square" rtlCol="0">
            <a:noAutofit/>
          </a:bodyPr>
          <a:lstStyle/>
          <a:p>
            <a:pPr algn="l">
              <a:lnSpc>
                <a:spcPct val="120000"/>
              </a:lnSpc>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2022年10月，习近平总书记在中国共产党第二十次全国代表大会发表重要讲话</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a:t>
            </a:r>
            <a:endPar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49017" name="文本框 9"/>
          <p:cNvSpPr txBox="1"/>
          <p:nvPr/>
        </p:nvSpPr>
        <p:spPr>
          <a:xfrm>
            <a:off x="987743" y="2960688"/>
            <a:ext cx="3532823" cy="2948941"/>
          </a:xfrm>
          <a:prstGeom prst="rect">
            <a:avLst/>
          </a:prstGeom>
          <a:noFill/>
        </p:spPr>
        <p:txBody>
          <a:bodyPr wrap="square" rtlCol="0">
            <a:spAutoFit/>
          </a:bodyPr>
          <a:lstStyle/>
          <a:p>
            <a:pPr indent="457200" algn="just" fontAlgn="auto"/>
            <a:r>
              <a:rPr lang="en-US" altLang="zh-CN" sz="2200" dirty="0">
                <a:latin typeface="微软雅黑" panose="020B0503020204020204" charset="-122"/>
                <a:ea typeface="微软雅黑" panose="020B0503020204020204" charset="-122"/>
                <a:sym typeface="+mn-ea"/>
              </a:rPr>
              <a:t>  </a:t>
            </a:r>
            <a:r>
              <a:rPr lang="zh-CN" altLang="en-US" sz="2200" dirty="0">
                <a:latin typeface="微软雅黑" panose="020B0503020204020204" charset="-122"/>
                <a:ea typeface="微软雅黑" panose="020B0503020204020204" charset="-122"/>
                <a:sym typeface="+mn-ea"/>
              </a:rPr>
              <a:t>广大青年要坚定不移听党话、跟党走，怀抱梦想又脚踏实地，敢想敢为又善作善成，立志做有理想、敢担当、能吃苦、肯奋斗的新时代好青年，让青春在全面建设社会主义现代化国家的火热实践中绽放绚丽之花。</a:t>
            </a:r>
            <a:endParaRPr lang="zh-CN" altLang="en-US" sz="2200">
              <a:latin typeface="微软雅黑" panose="020B0503020204020204" charset="-122"/>
              <a:ea typeface="微软雅黑" panose="020B0503020204020204" charset="-122"/>
            </a:endParaRPr>
          </a:p>
        </p:txBody>
      </p:sp>
      <p:pic>
        <p:nvPicPr>
          <p:cNvPr id="2097164" name="图片 10"/>
          <p:cNvPicPr>
            <a:picLocks noChangeAspect="1"/>
          </p:cNvPicPr>
          <p:nvPr/>
        </p:nvPicPr>
        <p:blipFill>
          <a:blip r:embed="rId1"/>
          <a:stretch>
            <a:fillRect/>
          </a:stretch>
        </p:blipFill>
        <p:spPr>
          <a:xfrm>
            <a:off x="4944110" y="2961640"/>
            <a:ext cx="3357245" cy="2742565"/>
          </a:xfrm>
          <a:prstGeom prst="rect">
            <a:avLst/>
          </a:prstGeom>
          <a:effectLst>
            <a:outerShdw blurRad="50800" dist="38100" dir="2700000" algn="tl" rotWithShape="0">
              <a:prstClr val="black">
                <a:alpha val="40000"/>
              </a:prstClr>
            </a:outerShdw>
          </a:effectLst>
        </p:spPr>
      </p:pic>
      <p:sp>
        <p:nvSpPr>
          <p:cNvPr id="1049018" name="文本框 3"/>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社会实践意义与价值</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9" name="îṡ1îḍe"/>
          <p:cNvSpPr/>
          <p:nvPr/>
        </p:nvSpPr>
        <p:spPr>
          <a:xfrm>
            <a:off x="2334578" y="1254919"/>
            <a:ext cx="4617720" cy="4972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charset="-122"/>
                <a:ea typeface="微软雅黑" panose="020B0503020204020204" charset="-122"/>
              </a:rPr>
              <a:t>社会实践是青年成长成才的时代要求</a:t>
            </a:r>
            <a:endParaRPr lang="zh-CN" altLang="en-US" sz="2100" b="1" dirty="0">
              <a:latin typeface="微软雅黑" panose="020B0503020204020204" charset="-122"/>
              <a:ea typeface="微软雅黑" panose="020B0503020204020204" charset="-122"/>
            </a:endParaRPr>
          </a:p>
        </p:txBody>
      </p:sp>
      <p:sp>
        <p:nvSpPr>
          <p:cNvPr id="1049020" name="文本框 2"/>
          <p:cNvSpPr txBox="1"/>
          <p:nvPr/>
        </p:nvSpPr>
        <p:spPr>
          <a:xfrm>
            <a:off x="1327785" y="2108994"/>
            <a:ext cx="6495098" cy="575945"/>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21" name="文本框 6"/>
          <p:cNvSpPr txBox="1"/>
          <p:nvPr/>
        </p:nvSpPr>
        <p:spPr>
          <a:xfrm>
            <a:off x="899795" y="1999615"/>
            <a:ext cx="4472940" cy="714375"/>
          </a:xfrm>
          <a:prstGeom prst="rect">
            <a:avLst/>
          </a:prstGeom>
          <a:noFill/>
        </p:spPr>
        <p:txBody>
          <a:bodyPr wrap="square" rtlCol="0">
            <a:noAutofit/>
          </a:bodyPr>
          <a:lstStyle/>
          <a:p>
            <a:pPr lvl="0" algn="l">
              <a:lnSpc>
                <a:spcPct val="120000"/>
              </a:lnSpc>
              <a:buClrTx/>
              <a:buSzTx/>
              <a:buFontTx/>
            </a:pPr>
            <a:r>
              <a:rPr lang="en-US" altLang="zh-CN" sz="1600" b="1" dirty="0">
                <a:latin typeface="微软雅黑" panose="020B0503020204020204" charset="-122"/>
                <a:ea typeface="微软雅黑" panose="020B0503020204020204" charset="-122"/>
                <a:cs typeface="微软雅黑" panose="020B0503020204020204" charset="-122"/>
                <a:sym typeface="+mn-ea"/>
              </a:rPr>
              <a:t>2022年5月10日，习近平总书记在庆祝中国共产主义青年团成立100周年大会上发表重要讲话</a:t>
            </a:r>
            <a:r>
              <a:rPr lang="zh-CN" altLang="en-US" sz="1600" b="1" dirty="0">
                <a:latin typeface="微软雅黑" panose="020B0503020204020204" charset="-122"/>
                <a:ea typeface="微软雅黑" panose="020B0503020204020204" charset="-122"/>
                <a:cs typeface="微软雅黑" panose="020B0503020204020204" charset="-122"/>
                <a:sym typeface="+mn-ea"/>
              </a:rPr>
              <a:t>。</a:t>
            </a:r>
            <a:endParaRPr lang="en-US" altLang="zh-CN" sz="1600" b="1" dirty="0">
              <a:latin typeface="微软雅黑" panose="020B0503020204020204" charset="-122"/>
              <a:ea typeface="微软雅黑" panose="020B0503020204020204" charset="-122"/>
              <a:cs typeface="微软雅黑" panose="020B0503020204020204" charset="-122"/>
              <a:sym typeface="+mn-ea"/>
            </a:endParaRPr>
          </a:p>
          <a:p>
            <a:pPr lvl="0" algn="l">
              <a:lnSpc>
                <a:spcPct val="120000"/>
              </a:lnSpc>
              <a:buClrTx/>
              <a:buSzTx/>
              <a:buFontTx/>
            </a:pPr>
            <a:endParaRPr lang="en-US" altLang="zh-CN" sz="1600" b="1" dirty="0">
              <a:latin typeface="微软雅黑" panose="020B0503020204020204" charset="-122"/>
              <a:ea typeface="微软雅黑" panose="020B0503020204020204" charset="-122"/>
              <a:cs typeface="微软雅黑" panose="020B0503020204020204" charset="-122"/>
              <a:sym typeface="+mn-ea"/>
            </a:endParaRPr>
          </a:p>
        </p:txBody>
      </p:sp>
      <p:sp>
        <p:nvSpPr>
          <p:cNvPr id="1049022" name="文本框 9"/>
          <p:cNvSpPr txBox="1"/>
          <p:nvPr/>
        </p:nvSpPr>
        <p:spPr>
          <a:xfrm>
            <a:off x="987743" y="2960688"/>
            <a:ext cx="3532823" cy="3476625"/>
          </a:xfrm>
          <a:prstGeom prst="rect">
            <a:avLst/>
          </a:prstGeom>
          <a:noFill/>
        </p:spPr>
        <p:txBody>
          <a:bodyPr wrap="square" rtlCol="0">
            <a:spAutoFit/>
          </a:bodyPr>
          <a:lstStyle/>
          <a:p>
            <a:pPr indent="457200" algn="just" fontAlgn="auto"/>
            <a:r>
              <a:rPr lang="en-US" altLang="zh-CN" sz="2200" dirty="0">
                <a:effectLst/>
                <a:latin typeface="微软雅黑" panose="020B0503020204020204" charset="-122"/>
                <a:ea typeface="微软雅黑" panose="020B0503020204020204" charset="-122"/>
                <a:sym typeface="+mn-ea"/>
              </a:rPr>
              <a:t>  </a:t>
            </a:r>
            <a:r>
              <a:rPr lang="zh-CN" altLang="en-US" sz="2200" dirty="0">
                <a:effectLst/>
                <a:latin typeface="微软雅黑" panose="020B0503020204020204" charset="-122"/>
                <a:ea typeface="微软雅黑" panose="020B0503020204020204" charset="-122"/>
                <a:sym typeface="+mn-ea"/>
              </a:rPr>
              <a:t>青春孕育无限希望，青年创造美好明天。</a:t>
            </a:r>
            <a:endParaRPr lang="zh-CN" altLang="en-US" sz="2200" dirty="0">
              <a:effectLst/>
              <a:latin typeface="微软雅黑" panose="020B0503020204020204" charset="-122"/>
              <a:ea typeface="微软雅黑" panose="020B0503020204020204" charset="-122"/>
              <a:sym typeface="+mn-ea"/>
            </a:endParaRPr>
          </a:p>
          <a:p>
            <a:pPr indent="457200" algn="just" fontAlgn="auto"/>
            <a:r>
              <a:rPr lang="zh-CN" altLang="en-US" sz="2200" dirty="0">
                <a:effectLst/>
                <a:latin typeface="微软雅黑" panose="020B0503020204020204" charset="-122"/>
                <a:ea typeface="微软雅黑" panose="020B0503020204020204" charset="-122"/>
                <a:sym typeface="+mn-ea"/>
              </a:rPr>
              <a:t> </a:t>
            </a:r>
            <a:r>
              <a:rPr lang="en-US" altLang="zh-CN" sz="2200" dirty="0">
                <a:effectLst/>
                <a:latin typeface="微软雅黑" panose="020B0503020204020204" charset="-122"/>
                <a:ea typeface="微软雅黑" panose="020B0503020204020204" charset="-122"/>
                <a:sym typeface="+mn-ea"/>
              </a:rPr>
              <a:t> </a:t>
            </a:r>
            <a:r>
              <a:rPr lang="zh-CN" altLang="en-US" sz="2200" dirty="0">
                <a:effectLst/>
                <a:latin typeface="微软雅黑" panose="020B0503020204020204" charset="-122"/>
                <a:ea typeface="微软雅黑" panose="020B0503020204020204" charset="-122"/>
                <a:sym typeface="+mn-ea"/>
              </a:rPr>
              <a:t>新时代的中国青年，生逢其时、重任在肩，施展才干的舞台无比广阔，实现梦想的前景无比光明。实现中国梦是一场历史接力赛，当代青年要在实现民族复兴的赛道上奋勇争先。</a:t>
            </a:r>
            <a:endParaRPr lang="zh-CN" altLang="en-US" sz="2200">
              <a:effectLst/>
              <a:latin typeface="微软雅黑" panose="020B0503020204020204" charset="-122"/>
              <a:ea typeface="微软雅黑" panose="020B0503020204020204" charset="-122"/>
            </a:endParaRPr>
          </a:p>
        </p:txBody>
      </p:sp>
      <p:sp>
        <p:nvSpPr>
          <p:cNvPr id="1049023" name="文本框 3"/>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社会实践意义与价值</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2097165" name="图片 1"/>
          <p:cNvPicPr>
            <a:picLocks noChangeAspect="1"/>
          </p:cNvPicPr>
          <p:nvPr/>
        </p:nvPicPr>
        <p:blipFill>
          <a:blip r:embed="rId2"/>
          <a:stretch>
            <a:fillRect/>
          </a:stretch>
        </p:blipFill>
        <p:spPr>
          <a:xfrm>
            <a:off x="4873625" y="3041015"/>
            <a:ext cx="3515360" cy="2514600"/>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24" name="îṡ1îḍe"/>
          <p:cNvSpPr/>
          <p:nvPr/>
        </p:nvSpPr>
        <p:spPr>
          <a:xfrm>
            <a:off x="2334578" y="1254919"/>
            <a:ext cx="4617720" cy="4972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charset="-122"/>
                <a:ea typeface="微软雅黑" panose="020B0503020204020204" charset="-122"/>
              </a:rPr>
              <a:t>社会实践是青年成长成才的时代要求</a:t>
            </a:r>
            <a:endParaRPr lang="zh-CN" altLang="en-US" sz="2100" b="1" dirty="0">
              <a:latin typeface="微软雅黑" panose="020B0503020204020204" charset="-122"/>
              <a:ea typeface="微软雅黑" panose="020B0503020204020204" charset="-122"/>
            </a:endParaRPr>
          </a:p>
        </p:txBody>
      </p:sp>
      <p:sp>
        <p:nvSpPr>
          <p:cNvPr id="1049025" name="文本框 3"/>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社会实践意义与价值</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049026" name="文本框 4"/>
          <p:cNvSpPr txBox="1"/>
          <p:nvPr>
            <p:custDataLst>
              <p:tags r:id="rId2"/>
            </p:custDataLst>
          </p:nvPr>
        </p:nvSpPr>
        <p:spPr>
          <a:xfrm>
            <a:off x="1327785" y="2187416"/>
            <a:ext cx="6495098" cy="575945"/>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27" name="文本框 8"/>
          <p:cNvSpPr txBox="1"/>
          <p:nvPr>
            <p:custDataLst>
              <p:tags r:id="rId3"/>
            </p:custDataLst>
          </p:nvPr>
        </p:nvSpPr>
        <p:spPr>
          <a:xfrm>
            <a:off x="814705" y="1971040"/>
            <a:ext cx="4158615" cy="521970"/>
          </a:xfrm>
          <a:prstGeom prst="rect">
            <a:avLst/>
          </a:prstGeom>
          <a:noFill/>
        </p:spPr>
        <p:txBody>
          <a:bodyPr wrap="square" rtlCol="0">
            <a:noAutofit/>
          </a:bodyPr>
          <a:lstStyle/>
          <a:p>
            <a:pPr lvl="0" algn="l">
              <a:lnSpc>
                <a:spcPct val="120000"/>
              </a:lnSpc>
              <a:buClrTx/>
              <a:buSzTx/>
              <a:buFontTx/>
            </a:pPr>
            <a:r>
              <a:rPr lang="en-US" altLang="zh-CN" sz="1600" b="1" dirty="0">
                <a:latin typeface="微软雅黑" panose="020B0503020204020204" charset="-122"/>
                <a:ea typeface="微软雅黑" panose="020B0503020204020204" charset="-122"/>
                <a:cs typeface="微软雅黑" panose="020B0503020204020204" charset="-122"/>
                <a:sym typeface="+mn-ea"/>
              </a:rPr>
              <a:t>2022年4月21日，习近平总书记给北京科技大学老教授回信。</a:t>
            </a:r>
            <a:endParaRPr lang="en-US" altLang="zh-CN" sz="1600" b="1" dirty="0">
              <a:latin typeface="微软雅黑" panose="020B0503020204020204" charset="-122"/>
              <a:ea typeface="微软雅黑" panose="020B0503020204020204" charset="-122"/>
              <a:cs typeface="微软雅黑" panose="020B0503020204020204" charset="-122"/>
              <a:sym typeface="+mn-ea"/>
            </a:endParaRPr>
          </a:p>
        </p:txBody>
      </p:sp>
      <p:sp>
        <p:nvSpPr>
          <p:cNvPr id="1049028" name="文本框 10"/>
          <p:cNvSpPr txBox="1"/>
          <p:nvPr>
            <p:custDataLst>
              <p:tags r:id="rId4"/>
            </p:custDataLst>
          </p:nvPr>
        </p:nvSpPr>
        <p:spPr>
          <a:xfrm>
            <a:off x="3711416" y="5751195"/>
            <a:ext cx="1764665" cy="299085"/>
          </a:xfrm>
          <a:prstGeom prst="rect">
            <a:avLst/>
          </a:prstGeom>
          <a:noFill/>
        </p:spPr>
        <p:txBody>
          <a:bodyPr wrap="none" rtlCol="0">
            <a:spAutoFit/>
          </a:bodyPr>
          <a:lstStyle/>
          <a:p>
            <a:r>
              <a:rPr lang="zh-CN" altLang="en-US" sz="1350">
                <a:solidFill>
                  <a:schemeClr val="bg1">
                    <a:lumMod val="95000"/>
                  </a:schemeClr>
                </a:solidFill>
              </a:rPr>
              <a:t>第一章</a:t>
            </a:r>
            <a:r>
              <a:rPr lang="en-US" altLang="zh-CN" sz="1350">
                <a:solidFill>
                  <a:schemeClr val="bg1">
                    <a:lumMod val="95000"/>
                  </a:schemeClr>
                </a:solidFill>
              </a:rPr>
              <a:t> </a:t>
            </a:r>
            <a:r>
              <a:rPr lang="zh-CN" altLang="en-US" sz="1350">
                <a:solidFill>
                  <a:schemeClr val="bg1">
                    <a:lumMod val="95000"/>
                  </a:schemeClr>
                </a:solidFill>
              </a:rPr>
              <a:t>社会实践概述</a:t>
            </a:r>
            <a:endParaRPr lang="zh-CN" altLang="en-US" sz="1350">
              <a:solidFill>
                <a:schemeClr val="bg1">
                  <a:lumMod val="95000"/>
                </a:schemeClr>
              </a:solidFill>
            </a:endParaRPr>
          </a:p>
        </p:txBody>
      </p:sp>
      <p:sp>
        <p:nvSpPr>
          <p:cNvPr id="1049029" name="文本框 11"/>
          <p:cNvSpPr txBox="1"/>
          <p:nvPr>
            <p:custDataLst>
              <p:tags r:id="rId5"/>
            </p:custDataLst>
          </p:nvPr>
        </p:nvSpPr>
        <p:spPr>
          <a:xfrm>
            <a:off x="679450" y="2626995"/>
            <a:ext cx="4025265" cy="4231005"/>
          </a:xfrm>
          <a:prstGeom prst="rect">
            <a:avLst/>
          </a:prstGeom>
          <a:noFill/>
        </p:spPr>
        <p:txBody>
          <a:bodyPr wrap="square" rtlCol="0">
            <a:spAutoFit/>
          </a:bodyPr>
          <a:lstStyle/>
          <a:p>
            <a:pPr indent="457200" algn="just" fontAlgn="auto"/>
            <a:r>
              <a:rPr lang="en-US" altLang="zh-CN" sz="2200" dirty="0">
                <a:latin typeface="+mn-ea"/>
                <a:sym typeface="+mn-ea"/>
              </a:rPr>
              <a:t>  </a:t>
            </a:r>
            <a:r>
              <a:rPr lang="zh-CN" altLang="en-US" sz="2200" dirty="0">
                <a:latin typeface="+mn-ea"/>
                <a:sym typeface="+mn-ea"/>
              </a:rPr>
              <a:t>民族复兴迫切需要培养造就一大批德才兼备的人才。希望你们继续发扬严谨治学、甘为人梯的精神，坚持特色、争创一流，培养更多听党话、跟党走、有理想、有本领、具有为国奉献钢筋铁骨的高素质人才，促进钢铁产业创新发展、绿色低碳发展，为铸就科技强国、制造强国的钢铁脊梁作出新的更大的贡献！</a:t>
            </a:r>
            <a:endParaRPr lang="zh-CN" altLang="en-US" sz="2200" dirty="0">
              <a:latin typeface="+mn-ea"/>
            </a:endParaRPr>
          </a:p>
          <a:p>
            <a:pPr indent="457200" algn="l" fontAlgn="auto"/>
            <a:endParaRPr lang="zh-CN" altLang="en-US" sz="1350" b="1" dirty="0">
              <a:latin typeface="楷体" panose="02010609060101010101" pitchFamily="49" charset="-122"/>
              <a:ea typeface="楷体" panose="02010609060101010101" pitchFamily="49" charset="-122"/>
            </a:endParaRPr>
          </a:p>
          <a:p>
            <a:endParaRPr lang="zh-CN" altLang="en-US" sz="1350"/>
          </a:p>
        </p:txBody>
      </p:sp>
      <p:pic>
        <p:nvPicPr>
          <p:cNvPr id="2097166" name="图片 -2147482624" descr="C:\Users\LENOVO\Desktop\21.jpeg"/>
          <p:cNvPicPr>
            <a:picLocks noChangeAspect="1"/>
          </p:cNvPicPr>
          <p:nvPr>
            <p:custDataLst>
              <p:tags r:id="rId6"/>
            </p:custDataLst>
          </p:nvPr>
        </p:nvPicPr>
        <p:blipFill>
          <a:blip r:embed="rId7"/>
          <a:srcRect/>
          <a:stretch>
            <a:fillRect/>
          </a:stretch>
        </p:blipFill>
        <p:spPr>
          <a:xfrm>
            <a:off x="4973955" y="2310765"/>
            <a:ext cx="3631565" cy="3739515"/>
          </a:xfrm>
          <a:prstGeom prst="rect">
            <a:avLst/>
          </a:prstGeom>
          <a:noFill/>
          <a:ln w="9525">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14" name="îṡ1îḍe"/>
          <p:cNvSpPr/>
          <p:nvPr/>
        </p:nvSpPr>
        <p:spPr>
          <a:xfrm>
            <a:off x="2334578" y="1183164"/>
            <a:ext cx="4617720" cy="4972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charset="-122"/>
                <a:ea typeface="微软雅黑" panose="020B0503020204020204" charset="-122"/>
              </a:rPr>
              <a:t>社会实践是青年成长成才的时代要求</a:t>
            </a:r>
            <a:endParaRPr lang="zh-CN" altLang="en-US" sz="2100" b="1" dirty="0">
              <a:latin typeface="微软雅黑" panose="020B0503020204020204" charset="-122"/>
              <a:ea typeface="微软雅黑" panose="020B0503020204020204" charset="-122"/>
            </a:endParaRPr>
          </a:p>
        </p:txBody>
      </p:sp>
      <p:sp>
        <p:nvSpPr>
          <p:cNvPr id="1049015" name="文本框 2"/>
          <p:cNvSpPr txBox="1"/>
          <p:nvPr/>
        </p:nvSpPr>
        <p:spPr>
          <a:xfrm>
            <a:off x="1327785" y="2108994"/>
            <a:ext cx="6495098" cy="548640"/>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16" name="文本框 6"/>
          <p:cNvSpPr txBox="1"/>
          <p:nvPr/>
        </p:nvSpPr>
        <p:spPr>
          <a:xfrm>
            <a:off x="971550" y="2194560"/>
            <a:ext cx="4073525" cy="720090"/>
          </a:xfrm>
          <a:prstGeom prst="rect">
            <a:avLst/>
          </a:prstGeom>
          <a:noFill/>
        </p:spPr>
        <p:txBody>
          <a:bodyPr wrap="square" rtlCol="0">
            <a:noAutofit/>
          </a:bodyPr>
          <a:lstStyle/>
          <a:p>
            <a:pPr algn="l">
              <a:lnSpc>
                <a:spcPct val="120000"/>
              </a:lnSpc>
            </a:pP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2023</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年</a:t>
            </a:r>
            <a:r>
              <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rPr>
              <a:t>6</a:t>
            </a:r>
            <a:r>
              <a:rPr lang="zh-CN" altLang="en-US" sz="1600" b="1" dirty="0">
                <a:solidFill>
                  <a:schemeClr val="tx1"/>
                </a:solidFill>
                <a:latin typeface="微软雅黑" panose="020B0503020204020204" charset="-122"/>
                <a:ea typeface="微软雅黑" panose="020B0503020204020204" charset="-122"/>
                <a:cs typeface="微软雅黑" panose="020B0503020204020204" charset="-122"/>
                <a:sym typeface="+mn-ea"/>
              </a:rPr>
              <a:t>月，习近平总书记考察内蒙古大学。</a:t>
            </a:r>
            <a:endParaRPr lang="en-US" altLang="zh-CN" sz="16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49017" name="文本框 9"/>
          <p:cNvSpPr txBox="1"/>
          <p:nvPr/>
        </p:nvSpPr>
        <p:spPr>
          <a:xfrm>
            <a:off x="972000" y="3172029"/>
            <a:ext cx="3573185" cy="2800767"/>
          </a:xfrm>
          <a:prstGeom prst="rect">
            <a:avLst/>
          </a:prstGeom>
          <a:noFill/>
        </p:spPr>
        <p:txBody>
          <a:bodyPr wrap="square" rtlCol="0">
            <a:spAutoFit/>
          </a:bodyPr>
          <a:lstStyle/>
          <a:p>
            <a:pPr indent="457200" algn="just" fontAlgn="auto"/>
            <a:r>
              <a:rPr lang="zh-CN" altLang="en-US" sz="2200" dirty="0">
                <a:latin typeface="微软雅黑" panose="020B0503020204020204" charset="-122"/>
                <a:ea typeface="微软雅黑" panose="020B0503020204020204" charset="-122"/>
              </a:rPr>
              <a:t>习近平总书记特别走进社会实践成果展厅，强调：</a:t>
            </a:r>
            <a:r>
              <a:rPr lang="en-US" altLang="zh-CN" sz="2200" dirty="0">
                <a:latin typeface="微软雅黑" panose="020B0503020204020204" charset="-122"/>
                <a:ea typeface="微软雅黑" panose="020B0503020204020204" charset="-122"/>
              </a:rPr>
              <a:t>"</a:t>
            </a:r>
            <a:r>
              <a:rPr lang="zh-CN" altLang="en-US" sz="2200" dirty="0">
                <a:latin typeface="微软雅黑" panose="020B0503020204020204" charset="-122"/>
                <a:ea typeface="微软雅黑" panose="020B0503020204020204" charset="-122"/>
              </a:rPr>
              <a:t>新时代中国青年不能做温室里的花朵，要成为戈壁滩上的胡杨。社会实践就是最好的成长养分，要把论文写在祖国大地上，把科技成果应用到现代化事业中。</a:t>
            </a:r>
            <a:r>
              <a:rPr lang="en-US" altLang="zh-CN" sz="2200" dirty="0">
                <a:latin typeface="微软雅黑" panose="020B0503020204020204" charset="-122"/>
                <a:ea typeface="微软雅黑" panose="020B0503020204020204" charset="-122"/>
              </a:rPr>
              <a:t>"</a:t>
            </a:r>
            <a:endParaRPr lang="zh-CN" altLang="en-US" sz="2200" dirty="0">
              <a:latin typeface="微软雅黑" panose="020B0503020204020204" charset="-122"/>
              <a:ea typeface="微软雅黑" panose="020B0503020204020204" charset="-122"/>
            </a:endParaRPr>
          </a:p>
        </p:txBody>
      </p:sp>
      <p:pic>
        <p:nvPicPr>
          <p:cNvPr id="2097164" name="图片 10"/>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a:xfrm>
            <a:off x="5076000" y="3069000"/>
            <a:ext cx="3357245" cy="2588435"/>
          </a:xfrm>
          <a:prstGeom prst="rect">
            <a:avLst/>
          </a:prstGeom>
          <a:effectLst>
            <a:outerShdw blurRad="50800" dist="38100" dir="2700000" algn="tl" rotWithShape="0">
              <a:prstClr val="black">
                <a:alpha val="40000"/>
              </a:prstClr>
            </a:outerShdw>
          </a:effectLst>
        </p:spPr>
      </p:pic>
      <p:sp>
        <p:nvSpPr>
          <p:cNvPr id="1049018" name="文本框 3"/>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社会实践意义与价值</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994" name="矩形 132"/>
          <p:cNvSpPr/>
          <p:nvPr/>
        </p:nvSpPr>
        <p:spPr>
          <a:xfrm>
            <a:off x="1310640" y="4245610"/>
            <a:ext cx="2774315" cy="52514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2100" dirty="0">
              <a:latin typeface="微软雅黑" panose="020B0503020204020204" charset="-122"/>
              <a:ea typeface="微软雅黑" panose="020B0503020204020204" charset="-122"/>
              <a:sym typeface="+mn-ea"/>
            </a:endParaRPr>
          </a:p>
        </p:txBody>
      </p:sp>
      <p:pic>
        <p:nvPicPr>
          <p:cNvPr id="2097158" name="图片 2"/>
          <p:cNvPicPr>
            <a:picLocks noChangeAspect="1"/>
          </p:cNvPicPr>
          <p:nvPr>
            <p:custDataLst>
              <p:tags r:id="rId1"/>
            </p:custDataLst>
          </p:nvPr>
        </p:nvPicPr>
        <p:blipFill>
          <a:blip r:embed="rId2"/>
          <a:stretch>
            <a:fillRect/>
          </a:stretch>
        </p:blipFill>
        <p:spPr>
          <a:xfrm>
            <a:off x="1049655" y="748030"/>
            <a:ext cx="3265805" cy="3265805"/>
          </a:xfrm>
          <a:prstGeom prst="rect">
            <a:avLst/>
          </a:prstGeom>
        </p:spPr>
      </p:pic>
      <p:pic>
        <p:nvPicPr>
          <p:cNvPr id="2097159" name="图片 6"/>
          <p:cNvPicPr>
            <a:picLocks noChangeAspect="1"/>
          </p:cNvPicPr>
          <p:nvPr>
            <p:custDataLst>
              <p:tags r:id="rId3"/>
            </p:custDataLst>
          </p:nvPr>
        </p:nvPicPr>
        <p:blipFill>
          <a:blip r:embed="rId4"/>
          <a:stretch>
            <a:fillRect/>
          </a:stretch>
        </p:blipFill>
        <p:spPr>
          <a:xfrm>
            <a:off x="4859655" y="789940"/>
            <a:ext cx="3225165" cy="3225165"/>
          </a:xfrm>
          <a:prstGeom prst="rect">
            <a:avLst/>
          </a:prstGeom>
        </p:spPr>
      </p:pic>
      <p:sp>
        <p:nvSpPr>
          <p:cNvPr id="1048995" name="矩形 4"/>
          <p:cNvSpPr/>
          <p:nvPr/>
        </p:nvSpPr>
        <p:spPr>
          <a:xfrm>
            <a:off x="1471930" y="4373880"/>
            <a:ext cx="2413000" cy="323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北科大青年</a:t>
            </a:r>
            <a:endPar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048996" name="文本框 5"/>
          <p:cNvSpPr txBox="1"/>
          <p:nvPr>
            <p:custDataLst>
              <p:tags r:id="rId5"/>
            </p:custDataLst>
          </p:nvPr>
        </p:nvSpPr>
        <p:spPr>
          <a:xfrm>
            <a:off x="4747895" y="4251325"/>
            <a:ext cx="3389630" cy="525145"/>
          </a:xfrm>
          <a:prstGeom prst="rect">
            <a:avLst/>
          </a:prstGeom>
          <a:gradFill>
            <a:gsLst>
              <a:gs pos="0">
                <a:srgbClr val="A22B17">
                  <a:lumMod val="90000"/>
                  <a:lumOff val="10000"/>
                </a:srgbClr>
              </a:gs>
              <a:gs pos="100000">
                <a:srgbClr val="A22B17">
                  <a:alpha val="72000"/>
                  <a:lumMod val="92000"/>
                  <a:lumOff val="8000"/>
                </a:srgbClr>
              </a:gs>
            </a:gsLst>
            <a:lin ang="5400000" scaled="1"/>
          </a:gradFill>
        </p:spPr>
        <p:txBody>
          <a:bodyPr wrap="square" rtlCol="0">
            <a:noAutofit/>
          </a:bodyPr>
          <a:lstStyle>
            <a:defPPr>
              <a:defRPr lang="zh-CN"/>
            </a:defPPr>
            <a:lvl1pPr algn="ctr">
              <a:defRPr sz="1600">
                <a:solidFill>
                  <a:srgbClr val="F2C68E"/>
                </a:solidFill>
                <a:latin typeface="思源宋体 CN Heavy" panose="02020900000000000000" pitchFamily="18" charset="-122"/>
                <a:ea typeface="思源宋体 CN Heavy" panose="02020900000000000000" pitchFamily="18" charset="-122"/>
              </a:defRPr>
            </a:lvl1pPr>
          </a:lstStyle>
          <a:p>
            <a:endParaRPr lang="zh-CN" altLang="en-US" sz="2700" dirty="0">
              <a:latin typeface="微软雅黑" panose="020B0503020204020204" charset="-122"/>
              <a:ea typeface="微软雅黑" panose="020B0503020204020204" charset="-122"/>
            </a:endParaRPr>
          </a:p>
        </p:txBody>
      </p:sp>
      <p:sp>
        <p:nvSpPr>
          <p:cNvPr id="1048997" name="矩形 14"/>
          <p:cNvSpPr/>
          <p:nvPr>
            <p:custDataLst>
              <p:tags r:id="rId6"/>
            </p:custDataLst>
          </p:nvPr>
        </p:nvSpPr>
        <p:spPr>
          <a:xfrm>
            <a:off x="4819650" y="4373880"/>
            <a:ext cx="3291840" cy="32321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北科大实践志愿小博士</a:t>
            </a:r>
            <a:endParaRPr lang="zh-CN" altLang="en-US" sz="2400" dirty="0">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048998" name="文本框 16"/>
          <p:cNvSpPr txBox="1"/>
          <p:nvPr>
            <p:custDataLst>
              <p:tags r:id="rId7"/>
            </p:custDataLst>
          </p:nvPr>
        </p:nvSpPr>
        <p:spPr>
          <a:xfrm>
            <a:off x="1049655" y="5055870"/>
            <a:ext cx="7625715" cy="1125855"/>
          </a:xfrm>
          <a:prstGeom prst="rect">
            <a:avLst/>
          </a:prstGeom>
          <a:noFill/>
        </p:spPr>
        <p:txBody>
          <a:bodyPr wrap="square" rtlCol="0">
            <a:noAutofit/>
            <a:scene3d>
              <a:camera prst="orthographicFront"/>
              <a:lightRig rig="threePt" dir="t"/>
            </a:scene3d>
          </a:bodyPr>
          <a:lstStyle/>
          <a:p>
            <a:pPr defTabSz="457200"/>
            <a:r>
              <a:rPr lang="en-US" altLang="zh-CN" sz="2000" dirty="0">
                <a:solidFill>
                  <a:schemeClr val="tx1"/>
                </a:solidFill>
                <a:effectLst/>
                <a:latin typeface="微软雅黑" panose="020B0503020204020204" charset="-122"/>
                <a:ea typeface="微软雅黑" panose="020B0503020204020204" charset="-122"/>
                <a:cs typeface="微软雅黑" panose="020B0503020204020204" charset="-122"/>
                <a:sym typeface="+mn-ea"/>
              </a:rPr>
              <a:t>1.</a:t>
            </a:r>
            <a:r>
              <a:rPr lang="zh-CN" altLang="en-US" sz="2000" dirty="0">
                <a:solidFill>
                  <a:schemeClr val="tx1"/>
                </a:solidFill>
                <a:effectLst/>
                <a:latin typeface="微软雅黑" panose="020B0503020204020204" charset="-122"/>
                <a:ea typeface="微软雅黑" panose="020B0503020204020204" charset="-122"/>
                <a:cs typeface="微软雅黑" panose="020B0503020204020204" charset="-122"/>
                <a:sym typeface="+mn-ea"/>
              </a:rPr>
              <a:t>扫描关注微信公众号“北科大青年”“北科大实践志愿小博士”</a:t>
            </a:r>
            <a:endParaRPr lang="en-US" altLang="zh-CN" sz="2000" dirty="0">
              <a:solidFill>
                <a:schemeClr val="tx1"/>
              </a:solidFill>
              <a:effectLst/>
              <a:latin typeface="微软雅黑" panose="020B0503020204020204" charset="-122"/>
              <a:ea typeface="微软雅黑" panose="020B0503020204020204" charset="-122"/>
              <a:cs typeface="微软雅黑" panose="020B0503020204020204" charset="-122"/>
              <a:sym typeface="+mn-ea"/>
            </a:endParaRPr>
          </a:p>
          <a:p>
            <a:pPr defTabSz="457200"/>
            <a:endParaRPr lang="en-US" altLang="zh-CN" sz="2000" dirty="0">
              <a:solidFill>
                <a:schemeClr val="tx1"/>
              </a:solidFill>
              <a:effectLst/>
              <a:latin typeface="微软雅黑" panose="020B0503020204020204" charset="-122"/>
              <a:ea typeface="微软雅黑" panose="020B0503020204020204" charset="-122"/>
              <a:cs typeface="微软雅黑" panose="020B0503020204020204" charset="-122"/>
            </a:endParaRPr>
          </a:p>
          <a:p>
            <a:pPr defTabSz="457200"/>
            <a:r>
              <a:rPr lang="en-US" altLang="zh-CN" sz="2000" dirty="0">
                <a:solidFill>
                  <a:schemeClr val="tx1"/>
                </a:solidFill>
                <a:effectLst/>
                <a:latin typeface="微软雅黑" panose="020B0503020204020204" charset="-122"/>
                <a:ea typeface="微软雅黑" panose="020B0503020204020204" charset="-122"/>
                <a:cs typeface="微软雅黑" panose="020B0503020204020204" charset="-122"/>
                <a:sym typeface="+mn-ea"/>
              </a:rPr>
              <a:t>2.</a:t>
            </a:r>
            <a:r>
              <a:rPr lang="zh-CN" altLang="en-US" sz="2000" dirty="0">
                <a:solidFill>
                  <a:schemeClr val="tx1"/>
                </a:solidFill>
                <a:effectLst/>
                <a:latin typeface="微软雅黑" panose="020B0503020204020204" charset="-122"/>
                <a:ea typeface="微软雅黑" panose="020B0503020204020204" charset="-122"/>
                <a:cs typeface="微软雅黑" panose="020B0503020204020204" charset="-122"/>
                <a:sym typeface="+mn-ea"/>
              </a:rPr>
              <a:t>社会实践相关讯息在两个公众号均有发布，敬请关注</a:t>
            </a: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a:p>
            <a:pPr algn="ctr" defTabSz="457200">
              <a:lnSpc>
                <a:spcPct val="130000"/>
              </a:lnSpc>
            </a:pPr>
            <a:endParaRPr lang="zh-CN" altLang="en-US" sz="16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0" name="îṡ1îḍe"/>
          <p:cNvSpPr/>
          <p:nvPr/>
        </p:nvSpPr>
        <p:spPr>
          <a:xfrm>
            <a:off x="1433195" y="1130935"/>
            <a:ext cx="6518275" cy="4972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charset="-122"/>
                <a:ea typeface="微软雅黑" panose="020B0503020204020204" charset="-122"/>
              </a:rPr>
              <a:t>社会实践的指导方针：受教育、长才干、作贡献</a:t>
            </a:r>
            <a:endParaRPr lang="zh-CN" altLang="en-US" sz="2200" b="1" dirty="0">
              <a:latin typeface="微软雅黑" panose="020B0503020204020204" charset="-122"/>
              <a:ea typeface="微软雅黑" panose="020B0503020204020204" charset="-122"/>
            </a:endParaRPr>
          </a:p>
        </p:txBody>
      </p:sp>
      <p:sp>
        <p:nvSpPr>
          <p:cNvPr id="1049031" name="文本框 4"/>
          <p:cNvSpPr txBox="1"/>
          <p:nvPr/>
        </p:nvSpPr>
        <p:spPr>
          <a:xfrm>
            <a:off x="3415665" y="2585720"/>
            <a:ext cx="5270500" cy="2291715"/>
          </a:xfrm>
          <a:prstGeom prst="rect">
            <a:avLst/>
          </a:prstGeom>
          <a:noFill/>
        </p:spPr>
        <p:txBody>
          <a:bodyPr wrap="square" rtlCol="0">
            <a:spAutoFit/>
          </a:bodyPr>
          <a:lstStyle/>
          <a:p>
            <a:pPr indent="558800" algn="just" fontAlgn="auto">
              <a:spcBef>
                <a:spcPts val="0"/>
              </a:spcBef>
            </a:pPr>
            <a:r>
              <a:rPr lang="zh-CN" altLang="en-US" sz="2200" dirty="0">
                <a:solidFill>
                  <a:prstClr val="black"/>
                </a:solidFill>
                <a:effectLst>
                  <a:glow rad="863600">
                    <a:prstClr val="white">
                      <a:alpha val="61000"/>
                    </a:prstClr>
                  </a:glow>
                </a:effectLst>
                <a:latin typeface="微软雅黑" panose="020B0503020204020204" charset="-122"/>
                <a:ea typeface="微软雅黑" panose="020B0503020204020204" charset="-122"/>
                <a:cs typeface="微软雅黑" panose="020B0503020204020204" charset="-122"/>
                <a:sym typeface="+mn-ea"/>
              </a:rPr>
              <a:t>注重实践是钢院教学的一个显著特点。</a:t>
            </a:r>
            <a:endParaRPr lang="zh-CN" altLang="en-US" sz="2200" dirty="0">
              <a:solidFill>
                <a:prstClr val="black"/>
              </a:solidFill>
              <a:effectLst>
                <a:glow rad="863600">
                  <a:prstClr val="white">
                    <a:alpha val="61000"/>
                  </a:prstClr>
                </a:glow>
              </a:effectLst>
              <a:latin typeface="微软雅黑" panose="020B0503020204020204" charset="-122"/>
              <a:ea typeface="微软雅黑" panose="020B0503020204020204" charset="-122"/>
              <a:cs typeface="微软雅黑" panose="020B0503020204020204" charset="-122"/>
              <a:sym typeface="+mn-ea"/>
            </a:endParaRPr>
          </a:p>
          <a:p>
            <a:pPr indent="558800" algn="just" fontAlgn="auto">
              <a:spcBef>
                <a:spcPts val="0"/>
              </a:spcBef>
            </a:pPr>
            <a:endParaRPr lang="zh-CN" altLang="en-US" sz="2200" dirty="0">
              <a:solidFill>
                <a:prstClr val="black"/>
              </a:solidFill>
              <a:effectLst>
                <a:glow rad="863600">
                  <a:prstClr val="white">
                    <a:alpha val="61000"/>
                  </a:prstClr>
                </a:glow>
              </a:effectLst>
              <a:latin typeface="微软雅黑" panose="020B0503020204020204" charset="-122"/>
              <a:ea typeface="微软雅黑" panose="020B0503020204020204" charset="-122"/>
              <a:cs typeface="微软雅黑" panose="020B0503020204020204" charset="-122"/>
              <a:sym typeface="+mn-ea"/>
            </a:endParaRPr>
          </a:p>
          <a:p>
            <a:pPr indent="558800" algn="just" fontAlgn="auto">
              <a:spcBef>
                <a:spcPts val="0"/>
              </a:spcBef>
            </a:pPr>
            <a:r>
              <a:rPr lang="zh-CN" altLang="en-US" sz="2200" dirty="0">
                <a:solidFill>
                  <a:prstClr val="black"/>
                </a:solidFill>
                <a:effectLst>
                  <a:glow rad="863600">
                    <a:prstClr val="white">
                      <a:alpha val="61000"/>
                    </a:prstClr>
                  </a:glow>
                </a:effectLst>
                <a:latin typeface="微软雅黑" panose="020B0503020204020204" charset="-122"/>
                <a:ea typeface="微软雅黑" panose="020B0503020204020204" charset="-122"/>
                <a:cs typeface="微软雅黑" panose="020B0503020204020204" charset="-122"/>
                <a:sym typeface="+mn-ea"/>
              </a:rPr>
              <a:t>实践环节教育最根本的教益是教会了我如何做人、怎样治学。</a:t>
            </a:r>
            <a:endParaRPr lang="zh-CN" altLang="en-US" sz="2200" dirty="0">
              <a:solidFill>
                <a:prstClr val="black"/>
              </a:solidFill>
              <a:latin typeface="微软雅黑" panose="020B0503020204020204" charset="-122"/>
              <a:ea typeface="微软雅黑" panose="020B0503020204020204" charset="-122"/>
              <a:cs typeface="微软雅黑" panose="020B0503020204020204" charset="-122"/>
            </a:endParaRPr>
          </a:p>
          <a:p>
            <a:pPr indent="558800" algn="just" fontAlgn="auto">
              <a:spcBef>
                <a:spcPts val="0"/>
              </a:spcBef>
            </a:pP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algn="r">
              <a:spcBef>
                <a:spcPct val="50000"/>
              </a:spcBef>
            </a:pPr>
            <a:r>
              <a:rPr lang="en-US" altLang="zh-CN" sz="2200" dirty="0">
                <a:solidFill>
                  <a:prstClr val="black"/>
                </a:solidFill>
                <a:latin typeface="微软雅黑" panose="020B0503020204020204" charset="-122"/>
                <a:ea typeface="微软雅黑" panose="020B0503020204020204" charset="-122"/>
                <a:cs typeface="微软雅黑" panose="020B0503020204020204" charset="-122"/>
                <a:sym typeface="+mn-ea"/>
              </a:rPr>
              <a:t>     ——</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徐匡迪</a:t>
            </a:r>
            <a:r>
              <a:rPr lang="en-US" altLang="zh-CN" sz="22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我的学术生涯</a:t>
            </a:r>
            <a:r>
              <a:rPr lang="en-US" altLang="zh-CN" sz="2200" dirty="0">
                <a:solidFill>
                  <a:prstClr val="black"/>
                </a:solidFill>
                <a:latin typeface="微软雅黑" panose="020B0503020204020204" charset="-122"/>
                <a:ea typeface="微软雅黑" panose="020B0503020204020204" charset="-122"/>
                <a:cs typeface="微软雅黑" panose="020B0503020204020204" charset="-122"/>
                <a:sym typeface="+mn-ea"/>
              </a:rPr>
              <a:t>》</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pic>
        <p:nvPicPr>
          <p:cNvPr id="2097167" name="图片 2" descr="E:\2010\2010年社会实践工作\过度\培训ppt\PPT素材\0313_217.jpg"/>
          <p:cNvPicPr>
            <a:picLocks noChangeAspect="1" noChangeArrowheads="1"/>
          </p:cNvPicPr>
          <p:nvPr/>
        </p:nvPicPr>
        <p:blipFill>
          <a:blip r:embed="rId1" cstate="email"/>
          <a:srcRect/>
          <a:stretch>
            <a:fillRect/>
          </a:stretch>
        </p:blipFill>
        <p:spPr bwMode="auto">
          <a:xfrm>
            <a:off x="991870" y="2259965"/>
            <a:ext cx="1960245" cy="26752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97168" name="Picture 2" descr="J:\全国教学成果奖视频素材整理\社会实践精品课程\传送文件\图片修改4.4\《我的学术生涯》.jpg"/>
          <p:cNvPicPr>
            <a:picLocks noChangeAspect="1" noChangeArrowheads="1"/>
          </p:cNvPicPr>
          <p:nvPr/>
        </p:nvPicPr>
        <p:blipFill>
          <a:blip r:embed="rId2" cstate="email">
            <a:lum bright="42000"/>
          </a:blip>
          <a:srcRect/>
          <a:stretch>
            <a:fillRect/>
          </a:stretch>
        </p:blipFill>
        <p:spPr bwMode="auto">
          <a:xfrm>
            <a:off x="2741295" y="4421505"/>
            <a:ext cx="952500" cy="1341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49032" name="文本框 14"/>
          <p:cNvSpPr txBox="1"/>
          <p:nvPr/>
        </p:nvSpPr>
        <p:spPr>
          <a:xfrm>
            <a:off x="3595688" y="5762943"/>
            <a:ext cx="2279015" cy="299085"/>
          </a:xfrm>
          <a:prstGeom prst="rect">
            <a:avLst/>
          </a:prstGeom>
          <a:noFill/>
        </p:spPr>
        <p:txBody>
          <a:bodyPr wrap="none" rtlCol="0">
            <a:spAutoFit/>
          </a:bodyPr>
          <a:lstStyle/>
          <a:p>
            <a:r>
              <a:rPr lang="zh-CN" altLang="en-US" sz="1350">
                <a:solidFill>
                  <a:schemeClr val="bg1">
                    <a:lumMod val="95000"/>
                  </a:schemeClr>
                </a:solidFill>
              </a:rPr>
              <a:t>第一讲</a:t>
            </a:r>
            <a:r>
              <a:rPr lang="en-US" altLang="zh-CN" sz="1350">
                <a:solidFill>
                  <a:schemeClr val="bg1">
                    <a:lumMod val="95000"/>
                  </a:schemeClr>
                </a:solidFill>
              </a:rPr>
              <a:t> </a:t>
            </a:r>
            <a:r>
              <a:rPr lang="zh-CN" altLang="en-US" sz="1350">
                <a:solidFill>
                  <a:schemeClr val="bg1">
                    <a:lumMod val="95000"/>
                  </a:schemeClr>
                </a:solidFill>
              </a:rPr>
              <a:t>社会实践概述与选题</a:t>
            </a:r>
            <a:endParaRPr lang="zh-CN" altLang="en-US" sz="1350">
              <a:solidFill>
                <a:schemeClr val="bg1">
                  <a:lumMod val="95000"/>
                </a:schemeClr>
              </a:solidFill>
            </a:endParaRPr>
          </a:p>
        </p:txBody>
      </p:sp>
      <p:sp>
        <p:nvSpPr>
          <p:cNvPr id="1049033" name="文本框 7"/>
          <p:cNvSpPr txBox="1"/>
          <p:nvPr>
            <p:custDataLst>
              <p:tags r:id="rId3"/>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社会实践意义与价值</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34" name="矩形 13"/>
          <p:cNvSpPr/>
          <p:nvPr/>
        </p:nvSpPr>
        <p:spPr>
          <a:xfrm>
            <a:off x="1601470" y="4993640"/>
            <a:ext cx="6530975" cy="1505585"/>
          </a:xfrm>
          <a:prstGeom prst="rect">
            <a:avLst/>
          </a:prstGeom>
          <a:solidFill>
            <a:schemeClr val="bg1"/>
          </a:solidFill>
          <a:ln>
            <a:solidFill>
              <a:srgbClr val="F0C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035" name="矩形 12"/>
          <p:cNvSpPr/>
          <p:nvPr/>
        </p:nvSpPr>
        <p:spPr>
          <a:xfrm>
            <a:off x="1601470" y="2799715"/>
            <a:ext cx="6531610" cy="1779270"/>
          </a:xfrm>
          <a:prstGeom prst="rect">
            <a:avLst/>
          </a:prstGeom>
          <a:solidFill>
            <a:schemeClr val="bg1"/>
          </a:solidFill>
          <a:ln>
            <a:solidFill>
              <a:srgbClr val="F0C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036" name="îṡ1îḍe"/>
          <p:cNvSpPr/>
          <p:nvPr/>
        </p:nvSpPr>
        <p:spPr>
          <a:xfrm>
            <a:off x="2330450" y="1180465"/>
            <a:ext cx="5106670" cy="52260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charset="-122"/>
                <a:ea typeface="微软雅黑" panose="020B0503020204020204" charset="-122"/>
              </a:rPr>
              <a:t>社会实践是促进学生就业的重要举措</a:t>
            </a:r>
            <a:endParaRPr lang="zh-CN" altLang="en-US" sz="2200" b="1" dirty="0">
              <a:latin typeface="微软雅黑" panose="020B0503020204020204" charset="-122"/>
              <a:ea typeface="微软雅黑" panose="020B0503020204020204" charset="-122"/>
            </a:endParaRPr>
          </a:p>
        </p:txBody>
      </p:sp>
      <p:sp>
        <p:nvSpPr>
          <p:cNvPr id="1049037" name="文本框 2"/>
          <p:cNvSpPr txBox="1"/>
          <p:nvPr/>
        </p:nvSpPr>
        <p:spPr>
          <a:xfrm>
            <a:off x="1327785" y="2187416"/>
            <a:ext cx="6495098" cy="575945"/>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38" name="文本框 6"/>
          <p:cNvSpPr txBox="1"/>
          <p:nvPr/>
        </p:nvSpPr>
        <p:spPr>
          <a:xfrm>
            <a:off x="2033746" y="2003108"/>
            <a:ext cx="5332571" cy="414020"/>
          </a:xfrm>
          <a:prstGeom prst="rect">
            <a:avLst/>
          </a:prstGeom>
          <a:noFill/>
        </p:spPr>
        <p:txBody>
          <a:bodyPr wrap="square" rtlCol="0">
            <a:spAutoFit/>
          </a:bodyPr>
          <a:lstStyle/>
          <a:p>
            <a:pPr algn="l"/>
            <a:r>
              <a:rPr lang="en-US" altLang="zh-CN" sz="1350" dirty="0">
                <a:solidFill>
                  <a:schemeClr val="tx1"/>
                </a:solidFill>
                <a:latin typeface="微软雅黑" panose="020B0503020204020204" charset="-122"/>
                <a:ea typeface="微软雅黑" panose="020B0503020204020204" charset="-122"/>
                <a:cs typeface="微软雅黑" panose="020B0503020204020204" charset="-122"/>
                <a:sym typeface="+mn-ea"/>
              </a:rPr>
              <a:t> </a:t>
            </a:r>
            <a:r>
              <a:rPr lang="zh-CN" altLang="en-US" sz="2100" b="1" dirty="0">
                <a:solidFill>
                  <a:schemeClr val="tx1"/>
                </a:solidFill>
                <a:latin typeface="微软雅黑" panose="020B0503020204020204" charset="-122"/>
                <a:ea typeface="微软雅黑" panose="020B0503020204020204" charset="-122"/>
                <a:cs typeface="微软雅黑" panose="020B0503020204020204" charset="-122"/>
                <a:sym typeface="+mn-ea"/>
              </a:rPr>
              <a:t>社会实践经历成高校毕业生就业“敲门砖”</a:t>
            </a:r>
            <a:endParaRPr lang="zh-CN" altLang="en-US" sz="2100" b="1"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sp>
        <p:nvSpPr>
          <p:cNvPr id="1049039" name="文本框 8"/>
          <p:cNvSpPr txBox="1"/>
          <p:nvPr/>
        </p:nvSpPr>
        <p:spPr>
          <a:xfrm>
            <a:off x="3711416" y="5751195"/>
            <a:ext cx="1764665" cy="299085"/>
          </a:xfrm>
          <a:prstGeom prst="rect">
            <a:avLst/>
          </a:prstGeom>
          <a:noFill/>
        </p:spPr>
        <p:txBody>
          <a:bodyPr wrap="none" rtlCol="0">
            <a:spAutoFit/>
          </a:bodyPr>
          <a:lstStyle/>
          <a:p>
            <a:r>
              <a:rPr lang="zh-CN" altLang="en-US" sz="1350">
                <a:solidFill>
                  <a:schemeClr val="bg1">
                    <a:lumMod val="95000"/>
                  </a:schemeClr>
                </a:solidFill>
              </a:rPr>
              <a:t>第一章</a:t>
            </a:r>
            <a:r>
              <a:rPr lang="en-US" altLang="zh-CN" sz="1350">
                <a:solidFill>
                  <a:schemeClr val="bg1">
                    <a:lumMod val="95000"/>
                  </a:schemeClr>
                </a:solidFill>
              </a:rPr>
              <a:t> </a:t>
            </a:r>
            <a:r>
              <a:rPr lang="zh-CN" altLang="en-US" sz="1350">
                <a:solidFill>
                  <a:schemeClr val="bg1">
                    <a:lumMod val="95000"/>
                  </a:schemeClr>
                </a:solidFill>
              </a:rPr>
              <a:t>社会实践概述</a:t>
            </a:r>
            <a:endParaRPr lang="zh-CN" altLang="en-US" sz="1350">
              <a:solidFill>
                <a:schemeClr val="bg1">
                  <a:lumMod val="95000"/>
                </a:schemeClr>
              </a:solidFill>
            </a:endParaRPr>
          </a:p>
        </p:txBody>
      </p:sp>
      <p:sp>
        <p:nvSpPr>
          <p:cNvPr id="1049040" name="矩形 3"/>
          <p:cNvSpPr/>
          <p:nvPr/>
        </p:nvSpPr>
        <p:spPr>
          <a:xfrm>
            <a:off x="1115378" y="2691130"/>
            <a:ext cx="918210" cy="485775"/>
          </a:xfrm>
          <a:prstGeom prst="rec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049041" name="矩形 7"/>
          <p:cNvSpPr/>
          <p:nvPr/>
        </p:nvSpPr>
        <p:spPr>
          <a:xfrm>
            <a:off x="1115378" y="4722495"/>
            <a:ext cx="918210" cy="485775"/>
          </a:xfrm>
          <a:prstGeom prst="rect">
            <a:avLst/>
          </a:prstGeom>
        </p:spPr>
        <p:style>
          <a:lnRef idx="1">
            <a:schemeClr val="accent2"/>
          </a:lnRef>
          <a:fillRef idx="2">
            <a:schemeClr val="accent2"/>
          </a:fillRef>
          <a:effectRef idx="1">
            <a:schemeClr val="accent2"/>
          </a:effectRef>
          <a:fontRef idx="minor">
            <a:schemeClr val="dk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sz="1350">
              <a:sym typeface="+mn-ea"/>
            </a:endParaRPr>
          </a:p>
        </p:txBody>
      </p:sp>
      <p:sp>
        <p:nvSpPr>
          <p:cNvPr id="1049042" name="文本框 10"/>
          <p:cNvSpPr txBox="1"/>
          <p:nvPr/>
        </p:nvSpPr>
        <p:spPr>
          <a:xfrm>
            <a:off x="1239203" y="2738279"/>
            <a:ext cx="717550" cy="414020"/>
          </a:xfrm>
          <a:prstGeom prst="rect">
            <a:avLst/>
          </a:prstGeom>
          <a:noFill/>
        </p:spPr>
        <p:txBody>
          <a:bodyPr wrap="none" rtlCol="0">
            <a:spAutoFit/>
          </a:bodyPr>
          <a:lstStyle/>
          <a:p>
            <a:r>
              <a:rPr lang="zh-CN" altLang="en-US" sz="2100" b="1">
                <a:latin typeface="Microsoft YaHei Bold" panose="020B0503020204020204" charset="-122"/>
                <a:ea typeface="Microsoft YaHei Bold" panose="020B0503020204020204" charset="-122"/>
              </a:rPr>
              <a:t>经历</a:t>
            </a:r>
            <a:endParaRPr lang="zh-CN" altLang="en-US" sz="2100" b="1">
              <a:latin typeface="Microsoft YaHei Bold" panose="020B0503020204020204" charset="-122"/>
              <a:ea typeface="Microsoft YaHei Bold" panose="020B0503020204020204" charset="-122"/>
            </a:endParaRPr>
          </a:p>
        </p:txBody>
      </p:sp>
      <p:sp>
        <p:nvSpPr>
          <p:cNvPr id="1049043" name="文本框 11"/>
          <p:cNvSpPr txBox="1"/>
          <p:nvPr/>
        </p:nvSpPr>
        <p:spPr>
          <a:xfrm>
            <a:off x="1239203" y="4769644"/>
            <a:ext cx="717550" cy="414020"/>
          </a:xfrm>
          <a:prstGeom prst="rect">
            <a:avLst/>
          </a:prstGeom>
          <a:noFill/>
        </p:spPr>
        <p:txBody>
          <a:bodyPr wrap="none" rtlCol="0">
            <a:spAutoFit/>
          </a:bodyPr>
          <a:lstStyle/>
          <a:p>
            <a:r>
              <a:rPr lang="zh-CN" altLang="en-US" sz="2100" b="1">
                <a:latin typeface="Microsoft YaHei Bold" panose="020B0503020204020204" charset="-122"/>
                <a:ea typeface="Microsoft YaHei Bold" panose="020B0503020204020204" charset="-122"/>
              </a:rPr>
              <a:t>他说</a:t>
            </a:r>
            <a:endParaRPr lang="zh-CN" altLang="en-US" sz="2100" b="1">
              <a:latin typeface="Microsoft YaHei Bold" panose="020B0503020204020204" charset="-122"/>
              <a:ea typeface="Microsoft YaHei Bold" panose="020B0503020204020204" charset="-122"/>
            </a:endParaRPr>
          </a:p>
        </p:txBody>
      </p:sp>
      <p:sp>
        <p:nvSpPr>
          <p:cNvPr id="1049044" name="文本框 15"/>
          <p:cNvSpPr txBox="1"/>
          <p:nvPr/>
        </p:nvSpPr>
        <p:spPr>
          <a:xfrm>
            <a:off x="2078990" y="2822575"/>
            <a:ext cx="5885815" cy="1783715"/>
          </a:xfrm>
          <a:prstGeom prst="rect">
            <a:avLst/>
          </a:prstGeom>
          <a:noFill/>
        </p:spPr>
        <p:txBody>
          <a:bodyPr wrap="square" rtlCol="0">
            <a:spAutoFit/>
          </a:bodyPr>
          <a:lstStyle/>
          <a:p>
            <a:pPr indent="457200" algn="just" fontAlgn="auto"/>
            <a:r>
              <a:rPr lang="en-US" altLang="zh-CN" sz="2200" dirty="0">
                <a:solidFill>
                  <a:srgbClr val="000000"/>
                </a:solidFill>
                <a:latin typeface="+mn-ea"/>
                <a:cs typeface="+mn-ea"/>
                <a:sym typeface="+mn-ea"/>
              </a:rPr>
              <a:t> </a:t>
            </a:r>
            <a:r>
              <a:rPr lang="zh-CN" altLang="zh-CN" sz="2200" dirty="0">
                <a:solidFill>
                  <a:srgbClr val="000000"/>
                </a:solidFill>
                <a:latin typeface="+mn-ea"/>
                <a:cs typeface="+mn-ea"/>
                <a:sym typeface="+mn-ea"/>
              </a:rPr>
              <a:t>暑假，张辉动员了班上的几名同学一起到湖北大冶的马叫村进行了为期</a:t>
            </a:r>
            <a:r>
              <a:rPr lang="en-US" altLang="zh-CN" sz="2200" dirty="0">
                <a:solidFill>
                  <a:srgbClr val="000000"/>
                </a:solidFill>
                <a:latin typeface="+mn-ea"/>
                <a:cs typeface="+mn-ea"/>
                <a:sym typeface="+mn-ea"/>
              </a:rPr>
              <a:t>14</a:t>
            </a:r>
            <a:r>
              <a:rPr lang="zh-CN" altLang="zh-CN" sz="2200" dirty="0">
                <a:solidFill>
                  <a:srgbClr val="000000"/>
                </a:solidFill>
                <a:latin typeface="+mn-ea"/>
                <a:cs typeface="+mn-ea"/>
                <a:sym typeface="+mn-ea"/>
              </a:rPr>
              <a:t>天的暑期社会实践活动，并最终完成了约</a:t>
            </a:r>
            <a:r>
              <a:rPr lang="en-US" altLang="zh-CN" sz="2200" dirty="0">
                <a:solidFill>
                  <a:srgbClr val="000000"/>
                </a:solidFill>
                <a:latin typeface="+mn-ea"/>
                <a:cs typeface="+mn-ea"/>
                <a:sym typeface="+mn-ea"/>
              </a:rPr>
              <a:t>10</a:t>
            </a:r>
            <a:r>
              <a:rPr lang="zh-CN" altLang="zh-CN" sz="2200" dirty="0">
                <a:solidFill>
                  <a:srgbClr val="000000"/>
                </a:solidFill>
                <a:latin typeface="+mn-ea"/>
                <a:cs typeface="+mn-ea"/>
                <a:sym typeface="+mn-ea"/>
              </a:rPr>
              <a:t>万字的暑期社会实践</a:t>
            </a:r>
            <a:r>
              <a:rPr lang="zh-CN" altLang="en-US" sz="2200" dirty="0">
                <a:solidFill>
                  <a:srgbClr val="000000"/>
                </a:solidFill>
                <a:latin typeface="+mn-ea"/>
                <a:cs typeface="+mn-ea"/>
                <a:sym typeface="+mn-ea"/>
              </a:rPr>
              <a:t>报告</a:t>
            </a:r>
            <a:r>
              <a:rPr lang="zh-CN" altLang="zh-CN" sz="2200" dirty="0">
                <a:solidFill>
                  <a:srgbClr val="000000"/>
                </a:solidFill>
                <a:latin typeface="+mn-ea"/>
                <a:cs typeface="+mn-ea"/>
                <a:sym typeface="+mn-ea"/>
              </a:rPr>
              <a:t>，实践团队还被评为大中专学生暑期社会实践优秀团队。</a:t>
            </a:r>
            <a:endParaRPr lang="zh-CN" altLang="zh-CN" sz="2200" dirty="0">
              <a:solidFill>
                <a:srgbClr val="000000"/>
              </a:solidFill>
              <a:latin typeface="+mn-ea"/>
              <a:cs typeface="+mn-ea"/>
              <a:sym typeface="+mn-ea"/>
            </a:endParaRPr>
          </a:p>
        </p:txBody>
      </p:sp>
      <p:sp>
        <p:nvSpPr>
          <p:cNvPr id="1049045" name="文本框 16"/>
          <p:cNvSpPr txBox="1"/>
          <p:nvPr/>
        </p:nvSpPr>
        <p:spPr>
          <a:xfrm>
            <a:off x="2055495" y="5053330"/>
            <a:ext cx="5909310" cy="1445260"/>
          </a:xfrm>
          <a:prstGeom prst="rect">
            <a:avLst/>
          </a:prstGeom>
          <a:noFill/>
        </p:spPr>
        <p:txBody>
          <a:bodyPr wrap="square" rtlCol="0">
            <a:spAutoFit/>
          </a:bodyPr>
          <a:lstStyle/>
          <a:p>
            <a:pPr indent="457200" algn="just" fontAlgn="auto">
              <a:spcBef>
                <a:spcPct val="0"/>
              </a:spcBef>
              <a:buFontTx/>
              <a:buNone/>
            </a:pPr>
            <a:r>
              <a:rPr lang="en-US" altLang="zh-CN" sz="2200" dirty="0">
                <a:solidFill>
                  <a:srgbClr val="000000"/>
                </a:solidFill>
                <a:latin typeface="微软雅黑" panose="020B0503020204020204" charset="-122"/>
                <a:ea typeface="微软雅黑" panose="020B0503020204020204" charset="-122"/>
                <a:cs typeface="微软雅黑" panose="020B0503020204020204" charset="-122"/>
                <a:sym typeface="+mn-ea"/>
              </a:rPr>
              <a:t> </a:t>
            </a:r>
            <a:r>
              <a:rPr lang="zh-CN" altLang="zh-CN" sz="2200" dirty="0">
                <a:solidFill>
                  <a:srgbClr val="000000"/>
                </a:solidFill>
                <a:latin typeface="微软雅黑" panose="020B0503020204020204" charset="-122"/>
                <a:ea typeface="微软雅黑" panose="020B0503020204020204" charset="-122"/>
                <a:cs typeface="微软雅黑" panose="020B0503020204020204" charset="-122"/>
                <a:sym typeface="+mn-ea"/>
              </a:rPr>
              <a:t>在找工作的时候，很多用人单位都会翻看他们的这次暑期社会实践成果的小册子，并会问</a:t>
            </a:r>
            <a:r>
              <a:rPr lang="en-US" altLang="zh-CN" sz="22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22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zh-CN" sz="2200" dirty="0">
                <a:solidFill>
                  <a:srgbClr val="000000"/>
                </a:solidFill>
                <a:latin typeface="微软雅黑" panose="020B0503020204020204" charset="-122"/>
                <a:ea typeface="微软雅黑" panose="020B0503020204020204" charset="-122"/>
                <a:cs typeface="微软雅黑" panose="020B0503020204020204" charset="-122"/>
                <a:sym typeface="+mn-ea"/>
              </a:rPr>
              <a:t>你个人在这个活动当中具体做了什么，起了何作用</a:t>
            </a:r>
            <a:r>
              <a:rPr lang="zh-CN" altLang="en-US" sz="22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2200" dirty="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zh-CN" altLang="en-US" sz="2200" dirty="0">
              <a:latin typeface="微软雅黑" panose="020B0503020204020204" charset="-122"/>
              <a:ea typeface="微软雅黑" panose="020B0503020204020204" charset="-122"/>
              <a:cs typeface="微软雅黑" panose="020B0503020204020204" charset="-122"/>
            </a:endParaRPr>
          </a:p>
        </p:txBody>
      </p:sp>
      <p:sp>
        <p:nvSpPr>
          <p:cNvPr id="1049046" name="文本框 9"/>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社会实践意义与价值</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47" name="îṡ1îḍe"/>
          <p:cNvSpPr/>
          <p:nvPr/>
        </p:nvSpPr>
        <p:spPr>
          <a:xfrm>
            <a:off x="2249805" y="1180465"/>
            <a:ext cx="4796790" cy="446246"/>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latin typeface="微软雅黑" panose="020B0503020204020204" charset="-122"/>
                <a:ea typeface="微软雅黑" panose="020B0503020204020204" charset="-122"/>
              </a:rPr>
              <a:t>社会实践是学生服务社会的重要途径</a:t>
            </a:r>
            <a:endParaRPr lang="zh-CN" altLang="en-US" sz="2200" b="1" dirty="0">
              <a:solidFill>
                <a:schemeClr val="accent2">
                  <a:lumMod val="40000"/>
                  <a:lumOff val="60000"/>
                </a:schemeClr>
              </a:solidFill>
              <a:latin typeface="微软雅黑" panose="020B0503020204020204" charset="-122"/>
              <a:ea typeface="微软雅黑" panose="020B0503020204020204" charset="-122"/>
            </a:endParaRPr>
          </a:p>
        </p:txBody>
      </p:sp>
      <p:sp>
        <p:nvSpPr>
          <p:cNvPr id="1049048" name="文本框 2"/>
          <p:cNvSpPr txBox="1"/>
          <p:nvPr/>
        </p:nvSpPr>
        <p:spPr>
          <a:xfrm>
            <a:off x="1812131" y="2187416"/>
            <a:ext cx="6495098" cy="575945"/>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49" name="矩形 4"/>
          <p:cNvSpPr/>
          <p:nvPr/>
        </p:nvSpPr>
        <p:spPr>
          <a:xfrm>
            <a:off x="824865" y="1865630"/>
            <a:ext cx="7712075" cy="11068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050" name="文本框 8"/>
          <p:cNvSpPr txBox="1"/>
          <p:nvPr/>
        </p:nvSpPr>
        <p:spPr>
          <a:xfrm>
            <a:off x="3711416" y="5751195"/>
            <a:ext cx="1764665" cy="299085"/>
          </a:xfrm>
          <a:prstGeom prst="rect">
            <a:avLst/>
          </a:prstGeom>
          <a:noFill/>
        </p:spPr>
        <p:txBody>
          <a:bodyPr wrap="none" rtlCol="0">
            <a:spAutoFit/>
          </a:bodyPr>
          <a:lstStyle/>
          <a:p>
            <a:r>
              <a:rPr lang="zh-CN" altLang="en-US" sz="1350">
                <a:solidFill>
                  <a:schemeClr val="bg1">
                    <a:lumMod val="95000"/>
                  </a:schemeClr>
                </a:solidFill>
              </a:rPr>
              <a:t>第一章</a:t>
            </a:r>
            <a:r>
              <a:rPr lang="en-US" altLang="zh-CN" sz="1350">
                <a:solidFill>
                  <a:schemeClr val="bg1">
                    <a:lumMod val="95000"/>
                  </a:schemeClr>
                </a:solidFill>
              </a:rPr>
              <a:t> </a:t>
            </a:r>
            <a:r>
              <a:rPr lang="zh-CN" altLang="en-US" sz="1350">
                <a:solidFill>
                  <a:schemeClr val="bg1">
                    <a:lumMod val="95000"/>
                  </a:schemeClr>
                </a:solidFill>
              </a:rPr>
              <a:t>社会实践概述</a:t>
            </a:r>
            <a:endParaRPr lang="zh-CN" altLang="en-US" sz="1350">
              <a:solidFill>
                <a:schemeClr val="bg1">
                  <a:lumMod val="95000"/>
                </a:schemeClr>
              </a:solidFill>
            </a:endParaRPr>
          </a:p>
        </p:txBody>
      </p:sp>
      <p:sp>
        <p:nvSpPr>
          <p:cNvPr id="1049051" name="文本框 9"/>
          <p:cNvSpPr txBox="1"/>
          <p:nvPr/>
        </p:nvSpPr>
        <p:spPr>
          <a:xfrm>
            <a:off x="1034415" y="1865630"/>
            <a:ext cx="7292975" cy="1106805"/>
          </a:xfrm>
          <a:prstGeom prst="rect">
            <a:avLst/>
          </a:prstGeom>
          <a:noFill/>
        </p:spPr>
        <p:txBody>
          <a:bodyPr wrap="square" rtlCol="0">
            <a:spAutoFit/>
          </a:bodyPr>
          <a:lstStyle/>
          <a:p>
            <a:pPr indent="457200" fontAlgn="auto"/>
            <a:r>
              <a:rPr lang="en-US" altLang="zh-CN" sz="2200" dirty="0">
                <a:solidFill>
                  <a:schemeClr val="bg1"/>
                </a:solidFill>
                <a:latin typeface="微软雅黑" panose="020B0503020204020204" charset="-122"/>
                <a:ea typeface="微软雅黑" panose="020B0503020204020204" charset="-122"/>
                <a:cs typeface="+mn-ea"/>
                <a:sym typeface="+mn-lt"/>
              </a:rPr>
              <a:t> </a:t>
            </a:r>
            <a:r>
              <a:rPr lang="zh-CN" altLang="en-US" sz="2200" dirty="0">
                <a:solidFill>
                  <a:schemeClr val="bg1"/>
                </a:solidFill>
                <a:latin typeface="微软雅黑" panose="020B0503020204020204" charset="-122"/>
                <a:ea typeface="微软雅黑" panose="020B0503020204020204" charset="-122"/>
                <a:cs typeface="+mn-ea"/>
                <a:sym typeface="+mn-lt"/>
              </a:rPr>
              <a:t>社会实践架起了学校和社会之间的桥梁，实现了校外生活与高等教育之间的有效对接。大学生在社会实践中增进生产劳动的体验，推动同人民群众的结合与联系。</a:t>
            </a:r>
            <a:endParaRPr lang="zh-CN" altLang="en-US" sz="2200" dirty="0">
              <a:solidFill>
                <a:schemeClr val="bg1"/>
              </a:solidFill>
              <a:latin typeface="微软雅黑" panose="020B0503020204020204" charset="-122"/>
              <a:ea typeface="微软雅黑" panose="020B0503020204020204" charset="-122"/>
              <a:cs typeface="+mn-ea"/>
              <a:sym typeface="+mn-lt"/>
            </a:endParaRPr>
          </a:p>
        </p:txBody>
      </p:sp>
      <p:pic>
        <p:nvPicPr>
          <p:cNvPr id="2097169" name="图片 21"/>
          <p:cNvPicPr>
            <a:picLocks noChangeAspect="1"/>
          </p:cNvPicPr>
          <p:nvPr/>
        </p:nvPicPr>
        <p:blipFill>
          <a:blip r:embed="rId1" cstate="print"/>
          <a:srcRect/>
          <a:stretch>
            <a:fillRect/>
          </a:stretch>
        </p:blipFill>
        <p:spPr>
          <a:xfrm>
            <a:off x="3219450" y="3542030"/>
            <a:ext cx="2390140" cy="1594485"/>
          </a:xfrm>
          <a:prstGeom prst="rect">
            <a:avLst/>
          </a:prstGeom>
          <a:effectLst>
            <a:softEdge rad="112522"/>
          </a:effectLst>
        </p:spPr>
      </p:pic>
      <p:pic>
        <p:nvPicPr>
          <p:cNvPr id="2097170" name="图片 22"/>
          <p:cNvPicPr>
            <a:picLocks noChangeAspect="1"/>
          </p:cNvPicPr>
          <p:nvPr/>
        </p:nvPicPr>
        <p:blipFill>
          <a:blip r:embed="rId2" cstate="print"/>
          <a:srcRect/>
          <a:stretch>
            <a:fillRect/>
          </a:stretch>
        </p:blipFill>
        <p:spPr>
          <a:xfrm>
            <a:off x="6011545" y="3573145"/>
            <a:ext cx="2547620" cy="1607185"/>
          </a:xfrm>
          <a:prstGeom prst="rect">
            <a:avLst/>
          </a:prstGeom>
          <a:ln>
            <a:noFill/>
          </a:ln>
          <a:effectLst>
            <a:softEdge rad="112500"/>
          </a:effectLst>
        </p:spPr>
      </p:pic>
      <p:sp>
        <p:nvSpPr>
          <p:cNvPr id="1049052" name="文本框 11"/>
          <p:cNvSpPr txBox="1"/>
          <p:nvPr/>
        </p:nvSpPr>
        <p:spPr>
          <a:xfrm>
            <a:off x="6012895" y="5286693"/>
            <a:ext cx="2468880" cy="321945"/>
          </a:xfrm>
          <a:prstGeom prst="rect">
            <a:avLst/>
          </a:prstGeom>
          <a:noFill/>
        </p:spPr>
        <p:txBody>
          <a:bodyPr wrap="none" rtlCol="0">
            <a:spAutoFit/>
          </a:bodyPr>
          <a:lstStyle/>
          <a:p>
            <a:pPr algn="l"/>
            <a:r>
              <a:rPr lang="zh-CN" altLang="en-US" sz="1500" dirty="0">
                <a:solidFill>
                  <a:srgbClr val="000000"/>
                </a:solidFill>
                <a:latin typeface="+mn-ea"/>
                <a:cs typeface="+mn-ea"/>
                <a:sym typeface="+mn-lt"/>
              </a:rPr>
              <a:t>乡桥实践团为乡村修建桥梁</a:t>
            </a:r>
            <a:endParaRPr lang="zh-CN" altLang="en-US" sz="1500"/>
          </a:p>
        </p:txBody>
      </p:sp>
      <p:sp>
        <p:nvSpPr>
          <p:cNvPr id="1049053" name="文本框 12"/>
          <p:cNvSpPr txBox="1"/>
          <p:nvPr/>
        </p:nvSpPr>
        <p:spPr>
          <a:xfrm>
            <a:off x="3165634" y="5287010"/>
            <a:ext cx="2468880" cy="321945"/>
          </a:xfrm>
          <a:prstGeom prst="rect">
            <a:avLst/>
          </a:prstGeom>
          <a:noFill/>
        </p:spPr>
        <p:txBody>
          <a:bodyPr wrap="none" rtlCol="0">
            <a:spAutoFit/>
          </a:bodyPr>
          <a:lstStyle/>
          <a:p>
            <a:r>
              <a:rPr lang="zh-CN" altLang="en-US" sz="1500"/>
              <a:t>心路实践团为乡村筹款修路</a:t>
            </a:r>
            <a:endParaRPr lang="zh-CN" altLang="en-US" sz="1500"/>
          </a:p>
        </p:txBody>
      </p:sp>
      <p:sp>
        <p:nvSpPr>
          <p:cNvPr id="1049054" name="文本框 6"/>
          <p:cNvSpPr txBox="1"/>
          <p:nvPr>
            <p:custDataLst>
              <p:tags r:id="rId3"/>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社会实践意义与价值</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2097171" name="图片 1" descr="北京科技大学灰雀医疗移民实践团成员们和小朋友们的合照"/>
          <p:cNvPicPr>
            <a:picLocks noChangeAspect="1"/>
          </p:cNvPicPr>
          <p:nvPr/>
        </p:nvPicPr>
        <p:blipFill>
          <a:blip r:embed="rId4" cstate="print"/>
          <a:stretch>
            <a:fillRect/>
          </a:stretch>
        </p:blipFill>
        <p:spPr>
          <a:xfrm>
            <a:off x="845820" y="3487420"/>
            <a:ext cx="2175510" cy="1649730"/>
          </a:xfrm>
          <a:prstGeom prst="rect">
            <a:avLst/>
          </a:prstGeom>
          <a:effectLst>
            <a:softEdge rad="112522"/>
          </a:effectLst>
        </p:spPr>
      </p:pic>
      <p:sp>
        <p:nvSpPr>
          <p:cNvPr id="1049055" name="文本框 14"/>
          <p:cNvSpPr txBox="1"/>
          <p:nvPr>
            <p:custDataLst>
              <p:tags r:id="rId5"/>
            </p:custDataLst>
          </p:nvPr>
        </p:nvSpPr>
        <p:spPr>
          <a:xfrm>
            <a:off x="684054" y="5287010"/>
            <a:ext cx="2278380" cy="321945"/>
          </a:xfrm>
          <a:prstGeom prst="rect">
            <a:avLst/>
          </a:prstGeom>
          <a:noFill/>
        </p:spPr>
        <p:txBody>
          <a:bodyPr wrap="none" rtlCol="0">
            <a:spAutoFit/>
          </a:bodyPr>
          <a:lstStyle/>
          <a:p>
            <a:r>
              <a:rPr lang="zh-CN" altLang="en-US" sz="1500"/>
              <a:t>灰雀实践团关爱患病儿童</a:t>
            </a:r>
            <a:endParaRPr lang="zh-CN" altLang="en-US" sz="150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62775" y="1350342"/>
            <a:ext cx="8367633" cy="540341"/>
          </a:xfrm>
          <a:prstGeom prst="rect">
            <a:avLst/>
          </a:prstGeom>
          <a:noFill/>
        </p:spPr>
        <p:txBody>
          <a:bodyPr wrap="square" rtlCol="0" anchor="t">
            <a:spAutoFit/>
          </a:bodyPr>
          <a:lstStyle/>
          <a:p>
            <a:pPr marL="0" marR="0" lvl="0" indent="457200" algn="just" defTabSz="457200" rtl="0" eaLnBrk="1" fontAlgn="auto" latinLnBrk="0" hangingPunct="1">
              <a:lnSpc>
                <a:spcPct val="150000"/>
              </a:lnSpc>
              <a:spcBef>
                <a:spcPts val="0"/>
              </a:spcBef>
              <a:spcAft>
                <a:spcPts val="0"/>
              </a:spcAft>
              <a:buClrTx/>
              <a:buSzTx/>
              <a:buFontTx/>
              <a:buNone/>
              <a:defRPr/>
            </a:pPr>
            <a:r>
              <a:rPr kumimoji="0" lang="en-US" altLang="zh-CN" sz="2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							</a:t>
            </a:r>
            <a:endParaRPr kumimoji="0" lang="zh-CN" altLang="en-US"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
        <p:nvSpPr>
          <p:cNvPr id="6" name="文本框 5"/>
          <p:cNvSpPr txBox="1"/>
          <p:nvPr>
            <p:custDataLst>
              <p:tags r:id="rId1"/>
            </p:custDataLst>
          </p:nvPr>
        </p:nvSpPr>
        <p:spPr>
          <a:xfrm>
            <a:off x="1273179" y="172592"/>
            <a:ext cx="3924142" cy="5078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社会实践的</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分类</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graphicFrame>
        <p:nvGraphicFramePr>
          <p:cNvPr id="13" name="Group 39"/>
          <p:cNvGraphicFramePr>
            <a:graphicFrameLocks noGrp="1"/>
          </p:cNvGraphicFramePr>
          <p:nvPr>
            <p:ph idx="1"/>
          </p:nvPr>
        </p:nvGraphicFramePr>
        <p:xfrm>
          <a:off x="334328" y="1486853"/>
          <a:ext cx="8429625" cy="4514888"/>
        </p:xfrm>
        <a:graphic>
          <a:graphicData uri="http://schemas.openxmlformats.org/drawingml/2006/table">
            <a:tbl>
              <a:tblPr>
                <a:tableStyleId>{8A107856-5554-42FB-B03E-39F5DBC370BA}</a:tableStyleId>
              </a:tblPr>
              <a:tblGrid>
                <a:gridCol w="1156067"/>
                <a:gridCol w="3415933"/>
                <a:gridCol w="3857625"/>
              </a:tblGrid>
              <a:tr h="400008">
                <a:tc>
                  <a:txBody>
                    <a:bodyPr/>
                    <a:lstStyle/>
                    <a:p>
                      <a:pPr marL="0" marR="0" lvl="0" indent="0" algn="ctr" defTabSz="914400" rtl="0" eaLnBrk="1" fontAlgn="base" latinLnBrk="0" hangingPunct="1">
                        <a:lnSpc>
                          <a:spcPct val="100000"/>
                        </a:lnSpc>
                        <a:spcBef>
                          <a:spcPct val="0"/>
                        </a:spcBef>
                        <a:spcAft>
                          <a:spcPct val="0"/>
                        </a:spcAft>
                        <a:buClrTx/>
                        <a:buSzTx/>
                        <a:buFontTx/>
                        <a:buNone/>
                      </a:pPr>
                      <a:endParaRPr kumimoji="0" lang="zh-CN" altLang="zh-CN" sz="1800" u="none" strike="noStrike" cap="none" normalizeH="0" baseline="0" dirty="0">
                        <a:ln>
                          <a:noFill/>
                        </a:ln>
                        <a:effectLst/>
                        <a:latin typeface="+mn-ea"/>
                      </a:endParaRPr>
                    </a:p>
                  </a:txBody>
                  <a:tcPr marL="91439" marR="91439" marT="45728" marB="4572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u="none" strike="noStrike" cap="none" normalizeH="0" baseline="0" dirty="0">
                          <a:ln>
                            <a:noFill/>
                          </a:ln>
                          <a:effectLst/>
                          <a:latin typeface="+mn-ea"/>
                        </a:rPr>
                        <a:t>个人实践</a:t>
                      </a:r>
                      <a:endParaRPr kumimoji="0" lang="zh-CN" altLang="en-US" sz="1800" u="none" strike="noStrike" cap="none" normalizeH="0" baseline="0" dirty="0">
                        <a:ln>
                          <a:noFill/>
                        </a:ln>
                        <a:effectLst/>
                        <a:latin typeface="+mn-ea"/>
                      </a:endParaRPr>
                    </a:p>
                  </a:txBody>
                  <a:tcPr marL="91439" marR="91439" marT="45728" marB="45728"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u="none" strike="noStrike" cap="none" normalizeH="0" baseline="0" dirty="0">
                          <a:ln>
                            <a:noFill/>
                          </a:ln>
                          <a:effectLst/>
                          <a:latin typeface="+mn-ea"/>
                        </a:rPr>
                        <a:t>团队实践</a:t>
                      </a:r>
                      <a:endParaRPr kumimoji="0" lang="zh-CN" altLang="en-US" sz="1800" u="none" strike="noStrike" cap="none" normalizeH="0" baseline="0" dirty="0">
                        <a:ln>
                          <a:noFill/>
                        </a:ln>
                        <a:effectLst/>
                        <a:latin typeface="+mn-ea"/>
                      </a:endParaRPr>
                    </a:p>
                  </a:txBody>
                  <a:tcPr marL="91439" marR="91439" marT="45728" marB="45728" horzOverflow="overflow"/>
                </a:tc>
              </a:tr>
              <a:tr h="70104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u="none" strike="noStrike" kern="1200" cap="none" normalizeH="0" baseline="0" dirty="0">
                          <a:ln>
                            <a:noFill/>
                          </a:ln>
                          <a:effectLst/>
                          <a:latin typeface="+mn-ea"/>
                        </a:rPr>
                        <a:t>概念</a:t>
                      </a:r>
                      <a:endParaRPr kumimoji="0" lang="zh-CN" altLang="en-US" sz="1800" u="none" strike="noStrike" kern="1200"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rPr>
                        <a:t>在没有同伴的情况下，单独参与社会实践</a:t>
                      </a:r>
                      <a:endParaRPr kumimoji="0" lang="zh-CN" altLang="en-US" sz="2000" u="none" strike="noStrike"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rPr>
                        <a:t>围绕共同兴趣、主题组建起临时团队开展实践</a:t>
                      </a:r>
                      <a:endParaRPr kumimoji="0" lang="zh-CN" altLang="en-US" sz="2000" u="none" strike="noStrike" cap="none" normalizeH="0" baseline="0" dirty="0">
                        <a:ln>
                          <a:noFill/>
                        </a:ln>
                        <a:effectLst/>
                        <a:latin typeface="+mn-ea"/>
                      </a:endParaRPr>
                    </a:p>
                  </a:txBody>
                  <a:tcPr marL="91439" marR="91439" marT="45728" marB="45728" anchor="ctr" horzOverflow="overflow"/>
                </a:tc>
              </a:tr>
              <a:tr h="70104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u="none" strike="noStrike" kern="1200" cap="none" normalizeH="0" baseline="0" dirty="0">
                          <a:ln>
                            <a:noFill/>
                          </a:ln>
                          <a:effectLst/>
                          <a:latin typeface="+mn-ea"/>
                        </a:rPr>
                        <a:t>组织</a:t>
                      </a:r>
                      <a:endParaRPr kumimoji="0" lang="zh-CN" altLang="en-US" sz="1800" u="none" strike="noStrike" kern="1200"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rPr>
                        <a:t>灵活自由，实施过程较为简单</a:t>
                      </a:r>
                      <a:endParaRPr kumimoji="0" lang="zh-CN" altLang="en-US" sz="2000" u="none" strike="noStrike"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rPr>
                        <a:t>精心准备，凝聚团队成员做好同一件事情，付出更多精力</a:t>
                      </a:r>
                      <a:endParaRPr kumimoji="0" lang="zh-CN" altLang="en-US" sz="2000" u="none" strike="noStrike" cap="none" normalizeH="0" baseline="0" dirty="0">
                        <a:ln>
                          <a:noFill/>
                        </a:ln>
                        <a:effectLst/>
                        <a:latin typeface="+mn-ea"/>
                      </a:endParaRPr>
                    </a:p>
                  </a:txBody>
                  <a:tcPr marL="91439" marR="91439" marT="45728" marB="45728" anchor="ctr" horzOverflow="overflow"/>
                </a:tc>
              </a:tr>
              <a:tr h="70104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u="none" strike="noStrike" kern="1200" cap="none" normalizeH="0" baseline="0" dirty="0">
                          <a:ln>
                            <a:noFill/>
                          </a:ln>
                          <a:effectLst/>
                          <a:latin typeface="+mn-ea"/>
                        </a:rPr>
                        <a:t>成果</a:t>
                      </a:r>
                      <a:endParaRPr kumimoji="0" lang="zh-CN" altLang="en-US" sz="1800" u="none" strike="noStrike" kern="1200"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rPr>
                        <a:t>规模、影响力较小，不易出成果</a:t>
                      </a:r>
                      <a:endParaRPr kumimoji="0" lang="zh-CN" altLang="en-US" sz="2000" u="none" strike="noStrike"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rPr>
                        <a:t>规模、影响力较大，成果丰硕</a:t>
                      </a:r>
                      <a:endParaRPr kumimoji="0" lang="zh-CN" altLang="en-US" sz="2000" u="none" strike="noStrike" cap="none" normalizeH="0" baseline="0" dirty="0">
                        <a:ln>
                          <a:noFill/>
                        </a:ln>
                        <a:effectLst/>
                        <a:latin typeface="+mn-ea"/>
                      </a:endParaRPr>
                    </a:p>
                  </a:txBody>
                  <a:tcPr marL="91439" marR="91439" marT="45728" marB="45728" anchor="ctr" horzOverflow="overflow"/>
                </a:tc>
              </a:tr>
              <a:tr h="701049">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u="none" strike="noStrike" kern="1200" cap="none" normalizeH="0" baseline="0" dirty="0">
                          <a:ln>
                            <a:noFill/>
                          </a:ln>
                          <a:effectLst/>
                          <a:latin typeface="+mn-ea"/>
                        </a:rPr>
                        <a:t>能力锻炼</a:t>
                      </a:r>
                      <a:endParaRPr kumimoji="0" lang="zh-CN" altLang="en-US" sz="1800" u="none" strike="noStrike" kern="1200"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rPr>
                        <a:t>自理能力、独立意识、文字撰写</a:t>
                      </a:r>
                      <a:endParaRPr kumimoji="0" lang="zh-CN" altLang="en-US" sz="2000" u="none" strike="noStrike" cap="none" normalizeH="0" baseline="0" dirty="0">
                        <a:ln>
                          <a:noFill/>
                        </a:ln>
                        <a:effectLst/>
                        <a:latin typeface="+mn-ea"/>
                      </a:endParaRPr>
                    </a:p>
                  </a:txBody>
                  <a:tcPr marL="91439" marR="91439" marT="45728" marB="45728" anchor="ctr" horzOverflow="overflow"/>
                </a:tc>
                <a:tc>
                  <a:txBody>
                    <a:bodyPr/>
                    <a:lstStyle/>
                    <a:p>
                      <a:pPr marL="0" marR="0" lvl="0" indent="0" algn="just"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cs typeface="+mn-ea"/>
                        </a:rPr>
                        <a:t>团队合作、组织管理、分工协调、</a:t>
                      </a:r>
                      <a:br>
                        <a:rPr kumimoji="0" lang="en-US" altLang="zh-CN" sz="2000" u="none" strike="noStrike" cap="none" normalizeH="0" baseline="0" dirty="0">
                          <a:ln>
                            <a:noFill/>
                          </a:ln>
                          <a:effectLst/>
                          <a:latin typeface="+mn-ea"/>
                          <a:cs typeface="+mn-ea"/>
                        </a:rPr>
                      </a:br>
                      <a:r>
                        <a:rPr kumimoji="0" lang="zh-CN" altLang="en-US" sz="2000" u="none" strike="noStrike" cap="none" normalizeH="0" baseline="0" dirty="0">
                          <a:ln>
                            <a:noFill/>
                          </a:ln>
                          <a:effectLst/>
                          <a:latin typeface="+mn-ea"/>
                          <a:cs typeface="+mn-ea"/>
                        </a:rPr>
                        <a:t>安全责任、文字撰写、沟通交流</a:t>
                      </a:r>
                      <a:endParaRPr kumimoji="0" lang="zh-CN" altLang="en-US" sz="2000" u="none" strike="noStrike" cap="none" normalizeH="0" baseline="0" dirty="0">
                        <a:ln>
                          <a:noFill/>
                        </a:ln>
                        <a:effectLst/>
                        <a:latin typeface="+mn-ea"/>
                        <a:cs typeface="+mn-ea"/>
                      </a:endParaRPr>
                    </a:p>
                  </a:txBody>
                  <a:tcPr marL="91439" marR="91439" marT="45728" marB="45728" anchor="ctr" horzOverflow="overflow"/>
                </a:tc>
              </a:tr>
              <a:tr h="1310644">
                <a:tc>
                  <a:txBody>
                    <a:bodyPr/>
                    <a:lstStyle/>
                    <a:p>
                      <a:pPr marL="0" marR="0" lvl="0" indent="0" algn="ctr" defTabSz="914400" rtl="0" eaLnBrk="1" fontAlgn="base" latinLnBrk="0" hangingPunct="1">
                        <a:lnSpc>
                          <a:spcPct val="100000"/>
                        </a:lnSpc>
                        <a:spcBef>
                          <a:spcPct val="0"/>
                        </a:spcBef>
                        <a:spcAft>
                          <a:spcPct val="0"/>
                        </a:spcAft>
                        <a:buClrTx/>
                        <a:buSzTx/>
                        <a:buFontTx/>
                        <a:buNone/>
                      </a:pPr>
                      <a:r>
                        <a:rPr kumimoji="0" lang="zh-CN" altLang="en-US" sz="1800" u="none" strike="noStrike" kern="1200" cap="none" normalizeH="0" baseline="0" dirty="0">
                          <a:ln>
                            <a:noFill/>
                          </a:ln>
                          <a:effectLst/>
                          <a:latin typeface="+mn-ea"/>
                        </a:rPr>
                        <a:t>学校要求</a:t>
                      </a:r>
                      <a:endParaRPr kumimoji="0" lang="zh-CN" altLang="en-US" sz="1800" u="none" strike="noStrike" kern="1200" cap="none" normalizeH="0" baseline="0" dirty="0">
                        <a:ln>
                          <a:noFill/>
                        </a:ln>
                        <a:effectLst/>
                        <a:latin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cs typeface="+mn-ea"/>
                        </a:rPr>
                        <a:t>前期向课程组报备实践内容；</a:t>
                      </a:r>
                      <a:br>
                        <a:rPr kumimoji="0" lang="en-US" altLang="zh-CN" sz="2000" u="none" strike="noStrike" cap="none" normalizeH="0" baseline="0" dirty="0">
                          <a:ln>
                            <a:noFill/>
                          </a:ln>
                          <a:effectLst/>
                          <a:latin typeface="+mn-ea"/>
                          <a:cs typeface="+mn-ea"/>
                        </a:rPr>
                      </a:br>
                      <a:r>
                        <a:rPr kumimoji="0" lang="zh-CN" altLang="en-US" sz="2000" u="none" strike="noStrike" cap="none" normalizeH="0" baseline="0" dirty="0">
                          <a:ln>
                            <a:noFill/>
                          </a:ln>
                          <a:effectLst/>
                          <a:latin typeface="+mn-ea"/>
                          <a:cs typeface="+mn-ea"/>
                        </a:rPr>
                        <a:t>后期提交报告、登记表、微记录</a:t>
                      </a:r>
                      <a:endParaRPr kumimoji="0" lang="zh-CN" altLang="en-US" sz="2000" u="none" strike="noStrike" cap="none" normalizeH="0" baseline="0" dirty="0">
                        <a:ln>
                          <a:noFill/>
                        </a:ln>
                        <a:effectLst/>
                        <a:latin typeface="+mn-ea"/>
                        <a:cs typeface="+mn-ea"/>
                      </a:endParaRPr>
                    </a:p>
                  </a:txBody>
                  <a:tcPr marL="91439" marR="91439" marT="45728" marB="45728"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pPr>
                      <a:r>
                        <a:rPr kumimoji="0" lang="zh-CN" altLang="en-US" sz="2000" u="none" strike="noStrike" cap="none" normalizeH="0" baseline="0" dirty="0">
                          <a:ln>
                            <a:noFill/>
                          </a:ln>
                          <a:effectLst/>
                          <a:latin typeface="+mn-ea"/>
                          <a:cs typeface="+mn-ea"/>
                        </a:rPr>
                        <a:t>前期向课程组提交项目申报书；</a:t>
                      </a:r>
                      <a:br>
                        <a:rPr kumimoji="0" lang="en-US" altLang="zh-CN" sz="2000" u="none" strike="noStrike" cap="none" normalizeH="0" baseline="0" dirty="0">
                          <a:ln>
                            <a:noFill/>
                          </a:ln>
                          <a:effectLst/>
                          <a:latin typeface="+mn-ea"/>
                          <a:cs typeface="+mn-ea"/>
                        </a:rPr>
                      </a:br>
                      <a:r>
                        <a:rPr kumimoji="0" lang="zh-CN" altLang="en-US" sz="2000" u="none" strike="noStrike" cap="none" normalizeH="0" baseline="0" dirty="0">
                          <a:ln>
                            <a:noFill/>
                          </a:ln>
                          <a:effectLst/>
                          <a:latin typeface="+mn-ea"/>
                          <a:cs typeface="+mn-ea"/>
                        </a:rPr>
                        <a:t>中期提交中期小结；</a:t>
                      </a:r>
                      <a:br>
                        <a:rPr kumimoji="0" lang="en-US" altLang="zh-CN" sz="2000" u="none" strike="noStrike" cap="none" normalizeH="0" baseline="0" dirty="0">
                          <a:ln>
                            <a:noFill/>
                          </a:ln>
                          <a:effectLst/>
                          <a:latin typeface="+mn-ea"/>
                          <a:cs typeface="+mn-ea"/>
                        </a:rPr>
                      </a:br>
                      <a:r>
                        <a:rPr kumimoji="0" lang="zh-CN" altLang="en-US" sz="2000" u="none" strike="noStrike" cap="none" normalizeH="0" baseline="0" dirty="0">
                          <a:ln>
                            <a:noFill/>
                          </a:ln>
                          <a:effectLst/>
                          <a:latin typeface="+mn-ea"/>
                          <a:cs typeface="+mn-ea"/>
                        </a:rPr>
                        <a:t>后期提交团队报告、登记表、微记录、答辩材料等</a:t>
                      </a:r>
                      <a:endParaRPr kumimoji="0" lang="zh-CN" altLang="en-US" sz="2000" u="none" strike="noStrike" cap="none" normalizeH="0" baseline="0" dirty="0">
                        <a:ln>
                          <a:noFill/>
                        </a:ln>
                        <a:effectLst/>
                        <a:latin typeface="+mn-ea"/>
                        <a:cs typeface="+mn-ea"/>
                      </a:endParaRPr>
                    </a:p>
                  </a:txBody>
                  <a:tcPr marL="91439" marR="91439" marT="45728" marB="45728" anchor="ctr" horzOverflow="overflow"/>
                </a:tc>
              </a:tr>
            </a:tbl>
          </a:graphicData>
        </a:graphic>
      </p:graphicFrame>
      <p:sp>
        <p:nvSpPr>
          <p:cNvPr id="28677" name="TextBox 5"/>
          <p:cNvSpPr txBox="1">
            <a:spLocks noChangeArrowheads="1"/>
          </p:cNvSpPr>
          <p:nvPr/>
        </p:nvSpPr>
        <p:spPr bwMode="auto">
          <a:xfrm>
            <a:off x="643573" y="980123"/>
            <a:ext cx="8143875"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spcBef>
                <a:spcPct val="0"/>
              </a:spcBef>
              <a:buFontTx/>
              <a:buNone/>
            </a:pPr>
            <a:r>
              <a:rPr lang="zh-CN" altLang="en-US" sz="2100" dirty="0">
                <a:latin typeface="微软雅黑" panose="020B0503020204020204" charset="-122"/>
                <a:ea typeface="微软雅黑" panose="020B0503020204020204" charset="-122"/>
                <a:cs typeface="微软雅黑" panose="020B0503020204020204" charset="-122"/>
              </a:rPr>
              <a:t>社会实践的形式根据参与人数的不同划分为</a:t>
            </a:r>
            <a:r>
              <a:rPr lang="zh-CN" altLang="en-US" sz="2100" b="1" dirty="0">
                <a:latin typeface="微软雅黑" panose="020B0503020204020204" charset="-122"/>
                <a:ea typeface="微软雅黑" panose="020B0503020204020204" charset="-122"/>
                <a:cs typeface="微软雅黑" panose="020B0503020204020204" charset="-122"/>
              </a:rPr>
              <a:t>个人实践</a:t>
            </a:r>
            <a:r>
              <a:rPr lang="zh-CN" altLang="en-US" sz="2100" dirty="0">
                <a:latin typeface="微软雅黑" panose="020B0503020204020204" charset="-122"/>
                <a:ea typeface="微软雅黑" panose="020B0503020204020204" charset="-122"/>
                <a:cs typeface="微软雅黑" panose="020B0503020204020204" charset="-122"/>
              </a:rPr>
              <a:t>和</a:t>
            </a:r>
            <a:r>
              <a:rPr lang="zh-CN" altLang="en-US" sz="2100" b="1" dirty="0">
                <a:latin typeface="微软雅黑" panose="020B0503020204020204" charset="-122"/>
                <a:ea typeface="微软雅黑" panose="020B0503020204020204" charset="-122"/>
                <a:cs typeface="微软雅黑" panose="020B0503020204020204" charset="-122"/>
              </a:rPr>
              <a:t>团队实践</a:t>
            </a:r>
            <a:endParaRPr lang="zh-CN" altLang="en-US" sz="2100" b="1" dirty="0">
              <a:latin typeface="微软雅黑" panose="020B0503020204020204" charset="-122"/>
              <a:ea typeface="微软雅黑" panose="020B0503020204020204" charset="-122"/>
              <a:cs typeface="微软雅黑" panose="020B0503020204020204" charset="-122"/>
            </a:endParaRPr>
          </a:p>
        </p:txBody>
      </p:sp>
      <p:sp>
        <p:nvSpPr>
          <p:cNvPr id="28708" name="TextBox 5"/>
          <p:cNvSpPr txBox="1">
            <a:spLocks noChangeArrowheads="1"/>
          </p:cNvSpPr>
          <p:nvPr/>
        </p:nvSpPr>
        <p:spPr bwMode="auto">
          <a:xfrm>
            <a:off x="500063" y="6079173"/>
            <a:ext cx="8143875" cy="414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spcBef>
                <a:spcPct val="0"/>
              </a:spcBef>
              <a:buFontTx/>
              <a:buNone/>
            </a:pPr>
            <a:r>
              <a:rPr lang="zh-CN" altLang="en-US" sz="2100" b="1" dirty="0">
                <a:solidFill>
                  <a:srgbClr val="C00000"/>
                </a:solidFill>
                <a:latin typeface="微软雅黑" panose="020B0503020204020204" charset="-122"/>
                <a:ea typeface="微软雅黑" panose="020B0503020204020204" charset="-122"/>
                <a:cs typeface="微软雅黑" panose="020B0503020204020204" charset="-122"/>
              </a:rPr>
              <a:t>团队实践是大学生社会实践的主要形式，学校重点支持。</a:t>
            </a:r>
            <a:endParaRPr lang="zh-CN" altLang="en-US" sz="2100" b="1" dirty="0">
              <a:solidFill>
                <a:srgbClr val="C00000"/>
              </a:solidFill>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custDataLst>
              <p:tags r:id="rId1"/>
            </p:custDataLst>
          </p:nvPr>
        </p:nvSpPr>
        <p:spPr>
          <a:xfrm>
            <a:off x="1273179" y="172592"/>
            <a:ext cx="3924142" cy="5078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社会实践的</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分类</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35" name="TextBox 20">
            <a:hlinkClick r:id="rId2" action="ppaction://hlinksldjump"/>
          </p:cNvPr>
          <p:cNvSpPr txBox="1"/>
          <p:nvPr>
            <p:custDataLst>
              <p:tags r:id="rId3"/>
            </p:custDataLst>
          </p:nvPr>
        </p:nvSpPr>
        <p:spPr bwMode="auto">
          <a:xfrm>
            <a:off x="6315889" y="5114777"/>
            <a:ext cx="3003136" cy="851297"/>
          </a:xfrm>
          <a:prstGeom prst="roundRect">
            <a:avLst/>
          </a:prstGeom>
          <a:noFill/>
          <a:scene3d>
            <a:camera prst="orthographicFront"/>
            <a:lightRig rig="threePt" dir="t"/>
          </a:scene3d>
          <a:sp3d/>
        </p:spPr>
        <p:txBody>
          <a:bodyPr wrap="square">
            <a:spAutoFit/>
          </a:bodyPr>
          <a:lstStyle/>
          <a:p>
            <a:pPr marL="0" marR="0" lvl="0" indent="0" algn="ctr" defTabSz="457200" rtl="0" eaLnBrk="1" fontAlgn="auto" latinLnBrk="0" hangingPunct="1">
              <a:lnSpc>
                <a:spcPct val="100000"/>
              </a:lnSpc>
              <a:spcBef>
                <a:spcPts val="0"/>
              </a:spcBef>
              <a:spcAft>
                <a:spcPts val="0"/>
              </a:spcAft>
              <a:buClr>
                <a:srgbClr val="0000FF"/>
              </a:buClr>
              <a:buSzTx/>
              <a:buFontTx/>
              <a:buNone/>
              <a:defRPr/>
            </a:pPr>
            <a:r>
              <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科技文化卫生</a:t>
            </a:r>
            <a:endParaRPr kumimoji="0" lang="en-US" altLang="zh-CN"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00000"/>
              </a:lnSpc>
              <a:spcBef>
                <a:spcPts val="0"/>
              </a:spcBef>
              <a:spcAft>
                <a:spcPts val="0"/>
              </a:spcAft>
              <a:buClr>
                <a:srgbClr val="0000FF"/>
              </a:buClr>
              <a:buSzTx/>
              <a:buFontTx/>
              <a:buNone/>
              <a:defRPr/>
            </a:pPr>
            <a:r>
              <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三下乡</a:t>
            </a:r>
            <a:endPar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pic>
        <p:nvPicPr>
          <p:cNvPr id="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683568" y="3715930"/>
            <a:ext cx="2640722" cy="1980542"/>
          </a:xfrm>
          <a:prstGeom prst="rect">
            <a:avLst/>
          </a:prstGeom>
          <a:ln>
            <a:noFill/>
          </a:ln>
          <a:effectLst>
            <a:softEdge rad="112500"/>
          </a:effectLst>
        </p:spPr>
      </p:pic>
      <p:pic>
        <p:nvPicPr>
          <p:cNvPr id="3" name="Picture 5" descr="C:\Documents and Settings\liyang\My Documents\My Pictures\编书图片\优秀照片\新图像.JPG"/>
          <p:cNvPicPr>
            <a:picLocks noChangeAspect="1" noChangeArrowheads="1"/>
          </p:cNvPicPr>
          <p:nvPr/>
        </p:nvPicPr>
        <p:blipFill>
          <a:blip r:embed="rId5" cstate="print"/>
          <a:srcRect/>
          <a:stretch>
            <a:fillRect/>
          </a:stretch>
        </p:blipFill>
        <p:spPr bwMode="auto">
          <a:xfrm>
            <a:off x="5835655" y="4378486"/>
            <a:ext cx="2696785" cy="1785806"/>
          </a:xfrm>
          <a:prstGeom prst="rect">
            <a:avLst/>
          </a:prstGeom>
          <a:ln>
            <a:noFill/>
          </a:ln>
          <a:effectLst>
            <a:softEdge rad="112500"/>
          </a:effectLst>
        </p:spPr>
      </p:pic>
      <p:sp>
        <p:nvSpPr>
          <p:cNvPr id="4" name="TextBox 19"/>
          <p:cNvSpPr txBox="1"/>
          <p:nvPr/>
        </p:nvSpPr>
        <p:spPr>
          <a:xfrm>
            <a:off x="684213" y="2074545"/>
            <a:ext cx="3802062" cy="1292225"/>
          </a:xfrm>
          <a:prstGeom prst="rect">
            <a:avLst/>
          </a:prstGeom>
          <a:gradFill>
            <a:gsLst>
              <a:gs pos="0">
                <a:schemeClr val="accent3">
                  <a:lumMod val="110000"/>
                  <a:satMod val="105000"/>
                  <a:tint val="67000"/>
                </a:schemeClr>
              </a:gs>
              <a:gs pos="0">
                <a:schemeClr val="accent2">
                  <a:lumMod val="25000"/>
                  <a:lumOff val="75000"/>
                </a:schemeClr>
              </a:gs>
              <a:gs pos="100000">
                <a:schemeClr val="accent2">
                  <a:lumMod val="85000"/>
                </a:schemeClr>
              </a:gs>
            </a:gsLst>
            <a:lin ang="5400000" scaled="1"/>
          </a:gradFill>
          <a:ln>
            <a:solidFill>
              <a:schemeClr val="accent2">
                <a:lumMod val="60000"/>
                <a:lumOff val="40000"/>
              </a:schemeClr>
            </a:solidFill>
          </a:ln>
        </p:spPr>
        <p:style>
          <a:lnRef idx="1">
            <a:schemeClr val="accent3"/>
          </a:lnRef>
          <a:fillRef idx="2">
            <a:schemeClr val="accent3"/>
          </a:fillRef>
          <a:effectRef idx="1">
            <a:schemeClr val="accent3"/>
          </a:effectRef>
          <a:fontRef idx="minor">
            <a:schemeClr val="dk1"/>
          </a:fontRef>
        </p:style>
        <p:txBody>
          <a:bodyPr>
            <a:spAutoFit/>
          </a:bodyPr>
          <a:lstStyle/>
          <a:p>
            <a:pPr>
              <a:lnSpc>
                <a:spcPct val="130000"/>
              </a:lnSpc>
              <a:defRPr/>
            </a:pPr>
            <a:r>
              <a:rPr lang="zh-CN" altLang="en-US" sz="2000" dirty="0">
                <a:solidFill>
                  <a:prstClr val="black"/>
                </a:solidFill>
                <a:latin typeface="微软雅黑" panose="020B0503020204020204" charset="-122"/>
                <a:ea typeface="微软雅黑" panose="020B0503020204020204" charset="-122"/>
              </a:rPr>
              <a:t>社会服务与生产劳动</a:t>
            </a:r>
            <a:endParaRPr lang="en-US" altLang="zh-CN" sz="2000" dirty="0">
              <a:solidFill>
                <a:prstClr val="black"/>
              </a:solidFill>
              <a:latin typeface="微软雅黑" panose="020B0503020204020204" charset="-122"/>
              <a:ea typeface="微软雅黑" panose="020B0503020204020204" charset="-122"/>
            </a:endParaRPr>
          </a:p>
          <a:p>
            <a:pPr>
              <a:lnSpc>
                <a:spcPct val="130000"/>
              </a:lnSpc>
              <a:defRPr/>
            </a:pPr>
            <a:r>
              <a:rPr lang="zh-CN" altLang="en-US" sz="2000" dirty="0">
                <a:solidFill>
                  <a:prstClr val="black"/>
                </a:solidFill>
                <a:latin typeface="微软雅黑" panose="020B0503020204020204" charset="-122"/>
                <a:ea typeface="微软雅黑" panose="020B0503020204020204" charset="-122"/>
              </a:rPr>
              <a:t>科教文体法律卫生“四进社区”</a:t>
            </a:r>
            <a:endParaRPr lang="en-US" altLang="zh-CN" sz="2000" dirty="0">
              <a:solidFill>
                <a:prstClr val="black"/>
              </a:solidFill>
              <a:latin typeface="微软雅黑" panose="020B0503020204020204" charset="-122"/>
              <a:ea typeface="微软雅黑" panose="020B0503020204020204" charset="-122"/>
            </a:endParaRPr>
          </a:p>
          <a:p>
            <a:pPr>
              <a:lnSpc>
                <a:spcPct val="130000"/>
              </a:lnSpc>
              <a:defRPr/>
            </a:pPr>
            <a:r>
              <a:rPr lang="zh-CN" altLang="en-US" sz="2000" dirty="0">
                <a:solidFill>
                  <a:prstClr val="black"/>
                </a:solidFill>
                <a:latin typeface="微软雅黑" panose="020B0503020204020204" charset="-122"/>
                <a:ea typeface="微软雅黑" panose="020B0503020204020204" charset="-122"/>
              </a:rPr>
              <a:t>科技文化卫生“三下乡”</a:t>
            </a:r>
            <a:endParaRPr lang="en-US" altLang="zh-CN" sz="2000" dirty="0">
              <a:solidFill>
                <a:prstClr val="black"/>
              </a:solidFill>
              <a:latin typeface="微软雅黑" panose="020B0503020204020204" charset="-122"/>
              <a:ea typeface="微软雅黑" panose="020B0503020204020204" charset="-122"/>
            </a:endParaRPr>
          </a:p>
        </p:txBody>
      </p:sp>
      <p:sp>
        <p:nvSpPr>
          <p:cNvPr id="5" name="TextBox 21"/>
          <p:cNvSpPr txBox="1"/>
          <p:nvPr/>
        </p:nvSpPr>
        <p:spPr>
          <a:xfrm>
            <a:off x="5462588" y="2603183"/>
            <a:ext cx="3146425" cy="1412694"/>
          </a:xfrm>
          <a:prstGeom prst="rect">
            <a:avLst/>
          </a:prstGeom>
          <a:gradFill>
            <a:gsLst>
              <a:gs pos="0">
                <a:schemeClr val="accent2">
                  <a:lumMod val="110000"/>
                  <a:satMod val="105000"/>
                  <a:tint val="67000"/>
                </a:schemeClr>
              </a:gs>
              <a:gs pos="100000">
                <a:schemeClr val="accent2">
                  <a:lumMod val="75000"/>
                </a:schemeClr>
              </a:gs>
              <a:gs pos="0">
                <a:schemeClr val="accent2">
                  <a:lumMod val="60000"/>
                  <a:lumOff val="40000"/>
                </a:schemeClr>
              </a:gs>
            </a:gsLst>
            <a:lin ang="2700000" scaled="1"/>
          </a:gradFill>
        </p:spPr>
        <p:style>
          <a:lnRef idx="1">
            <a:schemeClr val="accent2"/>
          </a:lnRef>
          <a:fillRef idx="2">
            <a:schemeClr val="accent2"/>
          </a:fillRef>
          <a:effectRef idx="1">
            <a:schemeClr val="accent2"/>
          </a:effectRef>
          <a:fontRef idx="minor">
            <a:schemeClr val="dk1"/>
          </a:fontRef>
        </p:style>
        <p:txBody>
          <a:bodyPr>
            <a:spAutoFit/>
          </a:bodyPr>
          <a:lstStyle/>
          <a:p>
            <a:pPr algn="ctr">
              <a:lnSpc>
                <a:spcPct val="130000"/>
              </a:lnSpc>
              <a:defRPr/>
            </a:pPr>
            <a:r>
              <a:rPr lang="zh-CN" altLang="en-US" sz="2200" dirty="0">
                <a:solidFill>
                  <a:prstClr val="black"/>
                </a:solidFill>
                <a:latin typeface="微软雅黑" panose="020B0503020204020204" charset="-122"/>
                <a:ea typeface="微软雅黑" panose="020B0503020204020204" charset="-122"/>
              </a:rPr>
              <a:t>挂职锻炼与预就业实习</a:t>
            </a:r>
            <a:endParaRPr lang="en-US" altLang="zh-CN" sz="2200" dirty="0">
              <a:solidFill>
                <a:prstClr val="black"/>
              </a:solidFill>
              <a:latin typeface="微软雅黑" panose="020B0503020204020204" charset="-122"/>
              <a:ea typeface="微软雅黑" panose="020B0503020204020204" charset="-122"/>
            </a:endParaRPr>
          </a:p>
          <a:p>
            <a:pPr algn="ctr">
              <a:lnSpc>
                <a:spcPct val="130000"/>
              </a:lnSpc>
              <a:defRPr/>
            </a:pPr>
            <a:r>
              <a:rPr lang="zh-CN" altLang="en-US" sz="2200" dirty="0">
                <a:solidFill>
                  <a:prstClr val="black"/>
                </a:solidFill>
                <a:latin typeface="微软雅黑" panose="020B0503020204020204" charset="-122"/>
                <a:ea typeface="微软雅黑" panose="020B0503020204020204" charset="-122"/>
              </a:rPr>
              <a:t>       科技发明与研究</a:t>
            </a:r>
            <a:endParaRPr lang="en-US" altLang="zh-CN" sz="2200" dirty="0">
              <a:solidFill>
                <a:prstClr val="black"/>
              </a:solidFill>
              <a:latin typeface="微软雅黑" panose="020B0503020204020204" charset="-122"/>
              <a:ea typeface="微软雅黑" panose="020B0503020204020204" charset="-122"/>
            </a:endParaRPr>
          </a:p>
          <a:p>
            <a:pPr algn="ctr">
              <a:lnSpc>
                <a:spcPct val="130000"/>
              </a:lnSpc>
              <a:defRPr/>
            </a:pPr>
            <a:r>
              <a:rPr lang="zh-CN" altLang="en-US" sz="2200" dirty="0">
                <a:solidFill>
                  <a:prstClr val="black"/>
                </a:solidFill>
                <a:latin typeface="微软雅黑" panose="020B0503020204020204" charset="-122"/>
                <a:ea typeface="微软雅黑" panose="020B0503020204020204" charset="-122"/>
              </a:rPr>
              <a:t>             学习参观</a:t>
            </a:r>
            <a:endParaRPr lang="en-US" altLang="zh-CN" sz="2200" dirty="0">
              <a:solidFill>
                <a:prstClr val="black"/>
              </a:solidFill>
              <a:latin typeface="微软雅黑" panose="020B0503020204020204" charset="-122"/>
              <a:ea typeface="微软雅黑" panose="020B0503020204020204" charset="-122"/>
            </a:endParaRPr>
          </a:p>
        </p:txBody>
      </p:sp>
      <p:graphicFrame>
        <p:nvGraphicFramePr>
          <p:cNvPr id="7" name="图示 6"/>
          <p:cNvGraphicFramePr/>
          <p:nvPr/>
        </p:nvGraphicFramePr>
        <p:xfrm>
          <a:off x="3285233" y="3007553"/>
          <a:ext cx="2895294" cy="300785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1" name="TextBox 21"/>
          <p:cNvSpPr txBox="1"/>
          <p:nvPr/>
        </p:nvSpPr>
        <p:spPr>
          <a:xfrm>
            <a:off x="3929063" y="5959158"/>
            <a:ext cx="1606550" cy="493712"/>
          </a:xfrm>
          <a:prstGeom prst="rect">
            <a:avLst/>
          </a:prstGeom>
          <a:gradFill>
            <a:gsLst>
              <a:gs pos="99000">
                <a:schemeClr val="accent2">
                  <a:lumMod val="75000"/>
                </a:schemeClr>
              </a:gs>
              <a:gs pos="0">
                <a:srgbClr val="D8DABA">
                  <a:alpha val="100000"/>
                </a:srgbClr>
              </a:gs>
              <a:gs pos="0">
                <a:schemeClr val="accent6">
                  <a:lumMod val="110000"/>
                  <a:satMod val="105000"/>
                  <a:tint val="67000"/>
                </a:schemeClr>
              </a:gs>
              <a:gs pos="0">
                <a:schemeClr val="accent2">
                  <a:lumMod val="40000"/>
                  <a:lumOff val="60000"/>
                </a:schemeClr>
              </a:gs>
            </a:gsLst>
            <a:lin ang="5520000" scaled="1"/>
          </a:gradFill>
          <a:ln w="12700" cmpd="sng">
            <a:solidFill>
              <a:schemeClr val="accent2">
                <a:lumMod val="75000"/>
              </a:schemeClr>
            </a:solidFill>
            <a:prstDash val="solid"/>
          </a:ln>
        </p:spPr>
        <p:style>
          <a:lnRef idx="1">
            <a:schemeClr val="accent6"/>
          </a:lnRef>
          <a:fillRef idx="2">
            <a:schemeClr val="accent6"/>
          </a:fillRef>
          <a:effectRef idx="1">
            <a:schemeClr val="accent6"/>
          </a:effectRef>
          <a:fontRef idx="minor">
            <a:schemeClr val="dk1"/>
          </a:fontRef>
        </p:style>
        <p:txBody>
          <a:bodyPr>
            <a:spAutoFit/>
          </a:bodyPr>
          <a:lstStyle/>
          <a:p>
            <a:pPr algn="ctr">
              <a:lnSpc>
                <a:spcPct val="130000"/>
              </a:lnSpc>
              <a:defRPr/>
            </a:pPr>
            <a:r>
              <a:rPr lang="zh-CN" altLang="en-US" sz="2000" dirty="0">
                <a:solidFill>
                  <a:prstClr val="black"/>
                </a:solidFill>
                <a:latin typeface="微软雅黑" panose="020B0503020204020204" charset="-122"/>
                <a:ea typeface="微软雅黑" panose="020B0503020204020204" charset="-122"/>
              </a:rPr>
              <a:t>社会调查</a:t>
            </a:r>
            <a:endParaRPr lang="en-US" altLang="zh-CN" sz="2000" dirty="0">
              <a:solidFill>
                <a:prstClr val="black"/>
              </a:solidFill>
              <a:latin typeface="微软雅黑" panose="020B0503020204020204" charset="-122"/>
              <a:ea typeface="微软雅黑" panose="020B0503020204020204" charset="-122"/>
            </a:endParaRPr>
          </a:p>
        </p:txBody>
      </p:sp>
      <p:sp>
        <p:nvSpPr>
          <p:cNvPr id="28" name="îṡ1îḍe"/>
          <p:cNvSpPr/>
          <p:nvPr/>
        </p:nvSpPr>
        <p:spPr>
          <a:xfrm>
            <a:off x="605155" y="974090"/>
            <a:ext cx="8321040" cy="86233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accent2">
                  <a:lumMod val="40000"/>
                  <a:lumOff val="60000"/>
                </a:schemeClr>
              </a:solidFill>
              <a:latin typeface="微软雅黑" panose="020B0503020204020204" charset="-122"/>
              <a:ea typeface="微软雅黑" panose="020B0503020204020204" charset="-122"/>
            </a:endParaRPr>
          </a:p>
        </p:txBody>
      </p:sp>
      <p:sp>
        <p:nvSpPr>
          <p:cNvPr id="17" name="文本框 16"/>
          <p:cNvSpPr txBox="1"/>
          <p:nvPr/>
        </p:nvSpPr>
        <p:spPr>
          <a:xfrm>
            <a:off x="684530" y="1052830"/>
            <a:ext cx="8321040" cy="961390"/>
          </a:xfrm>
          <a:prstGeom prst="rect">
            <a:avLst/>
          </a:prstGeom>
          <a:noFill/>
        </p:spPr>
        <p:txBody>
          <a:bodyPr wrap="square" rtlCol="0" anchor="t">
            <a:noAutofit/>
          </a:bodyPr>
          <a:lstStyle/>
          <a:p>
            <a:pPr algn="ctr"/>
            <a:r>
              <a:rPr lang="zh-CN" altLang="en-US" sz="2100" dirty="0">
                <a:solidFill>
                  <a:schemeClr val="bg1"/>
                </a:solidFill>
                <a:latin typeface="微软雅黑" panose="020B0503020204020204" charset="-122"/>
                <a:ea typeface="微软雅黑" panose="020B0503020204020204" charset="-122"/>
                <a:cs typeface="微软雅黑" panose="020B0503020204020204" charset="-122"/>
                <a:sym typeface="+mn-ea"/>
              </a:rPr>
              <a:t>社会实践在内容上可以划分为三类：</a:t>
            </a:r>
            <a:endParaRPr lang="zh-CN" altLang="en-US" sz="2100" dirty="0">
              <a:solidFill>
                <a:schemeClr val="bg1"/>
              </a:solidFill>
              <a:latin typeface="微软雅黑" panose="020B0503020204020204" charset="-122"/>
              <a:ea typeface="微软雅黑" panose="020B0503020204020204" charset="-122"/>
              <a:cs typeface="微软雅黑" panose="020B0503020204020204" charset="-122"/>
              <a:sym typeface="+mn-ea"/>
            </a:endParaRPr>
          </a:p>
          <a:p>
            <a:pPr algn="ctr"/>
            <a:r>
              <a:rPr lang="zh-CN" altLang="en-US" sz="2100" b="1" dirty="0">
                <a:solidFill>
                  <a:schemeClr val="bg1"/>
                </a:solidFill>
                <a:latin typeface="微软雅黑" panose="020B0503020204020204" charset="-122"/>
                <a:ea typeface="微软雅黑" panose="020B0503020204020204" charset="-122"/>
                <a:cs typeface="微软雅黑" panose="020B0503020204020204" charset="-122"/>
                <a:sym typeface="+mn-ea"/>
              </a:rPr>
              <a:t>调查研究、公益服务和职业发展</a:t>
            </a:r>
            <a:endParaRPr lang="zh-CN" altLang="en-US" sz="2100" b="1" dirty="0">
              <a:solidFill>
                <a:schemeClr val="bg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îṡ1îḍe"/>
          <p:cNvSpPr/>
          <p:nvPr/>
        </p:nvSpPr>
        <p:spPr>
          <a:xfrm>
            <a:off x="605155" y="974090"/>
            <a:ext cx="8321040" cy="57658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200" b="1" dirty="0">
              <a:solidFill>
                <a:schemeClr val="accent2">
                  <a:lumMod val="40000"/>
                  <a:lumOff val="60000"/>
                </a:schemeClr>
              </a:solidFill>
              <a:latin typeface="微软雅黑" panose="020B0503020204020204" charset="-122"/>
              <a:ea typeface="微软雅黑" panose="020B0503020204020204" charset="-122"/>
            </a:endParaRPr>
          </a:p>
        </p:txBody>
      </p:sp>
      <p:sp>
        <p:nvSpPr>
          <p:cNvPr id="33" name="任意多边形: 形状 32"/>
          <p:cNvSpPr/>
          <p:nvPr>
            <p:custDataLst>
              <p:tags r:id="rId1"/>
            </p:custDataLst>
          </p:nvPr>
        </p:nvSpPr>
        <p:spPr>
          <a:xfrm>
            <a:off x="1826799" y="3649400"/>
            <a:ext cx="1453370" cy="166195"/>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2">
                  <a:lumMod val="40000"/>
                  <a:lumOff val="60000"/>
                  <a:alpha val="100000"/>
                </a:schemeClr>
              </a:gs>
              <a:gs pos="0">
                <a:schemeClr val="accent2">
                  <a:lumMod val="20000"/>
                  <a:lumOff val="80000"/>
                  <a:alpha val="0"/>
                </a:schemeClr>
              </a:gs>
              <a:gs pos="88000">
                <a:schemeClr val="accent2">
                  <a:alpha val="100000"/>
                </a:schemeClr>
              </a:gs>
            </a:gsLst>
            <a:lin ang="114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34" name="任意多边形: 形状 33"/>
          <p:cNvSpPr/>
          <p:nvPr>
            <p:custDataLst>
              <p:tags r:id="rId2"/>
            </p:custDataLst>
          </p:nvPr>
        </p:nvSpPr>
        <p:spPr>
          <a:xfrm>
            <a:off x="1862452" y="2189159"/>
            <a:ext cx="470362" cy="1459514"/>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2">
                  <a:lumMod val="40000"/>
                  <a:lumOff val="60000"/>
                  <a:alpha val="100000"/>
                </a:schemeClr>
              </a:gs>
              <a:gs pos="66000">
                <a:schemeClr val="accent2">
                  <a:lumMod val="60000"/>
                  <a:lumOff val="40000"/>
                  <a:alpha val="100000"/>
                </a:schemeClr>
              </a:gs>
              <a:gs pos="0">
                <a:schemeClr val="accent2">
                  <a:lumMod val="20000"/>
                  <a:lumOff val="80000"/>
                  <a:alpha val="0"/>
                </a:schemeClr>
              </a:gs>
              <a:gs pos="100000">
                <a:schemeClr val="accent2">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47" name="矩形 46"/>
          <p:cNvSpPr/>
          <p:nvPr>
            <p:custDataLst>
              <p:tags r:id="rId3"/>
            </p:custDataLst>
          </p:nvPr>
        </p:nvSpPr>
        <p:spPr>
          <a:xfrm>
            <a:off x="4518964" y="2516240"/>
            <a:ext cx="728862" cy="976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algn="l">
              <a:lnSpc>
                <a:spcPct val="130000"/>
              </a:lnSpc>
              <a:buClrTx/>
              <a:buSzTx/>
              <a:buFontTx/>
            </a:pPr>
            <a:r>
              <a:rPr lang="zh-CN" altLang="en-US" sz="2800" b="1" kern="0" dirty="0">
                <a:solidFill>
                  <a:srgbClr val="C00000"/>
                </a:solidFill>
                <a:latin typeface="+中文正文" charset="0"/>
                <a:sym typeface="+mn-ea"/>
              </a:rPr>
              <a:t>科技创新</a:t>
            </a:r>
            <a:endParaRPr lang="zh-CN" altLang="en-US" sz="2800" b="1" kern="0" dirty="0">
              <a:solidFill>
                <a:srgbClr val="C00000"/>
              </a:solidFill>
              <a:latin typeface="+中文正文" charset="0"/>
              <a:sym typeface="+mn-ea"/>
            </a:endParaRPr>
          </a:p>
        </p:txBody>
      </p:sp>
      <p:sp>
        <p:nvSpPr>
          <p:cNvPr id="80" name="平行四边形 67"/>
          <p:cNvSpPr/>
          <p:nvPr>
            <p:custDataLst>
              <p:tags r:id="rId4"/>
            </p:custDataLst>
          </p:nvPr>
        </p:nvSpPr>
        <p:spPr>
          <a:xfrm>
            <a:off x="4158813" y="1655908"/>
            <a:ext cx="1089024" cy="525034"/>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2">
                  <a:lumMod val="60000"/>
                  <a:lumOff val="40000"/>
                  <a:alpha val="100000"/>
                </a:schemeClr>
              </a:gs>
              <a:gs pos="65000">
                <a:schemeClr val="accent2">
                  <a:alpha val="100000"/>
                </a:schemeClr>
              </a:gs>
            </a:gsLst>
            <a:lin ang="108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05624" tIns="0" rIns="61124" bIns="0" rtlCol="0" anchor="ctr">
            <a:noAutofit/>
          </a:bodyPr>
          <a:lstStyle/>
          <a:p>
            <a:pPr algn="ctr"/>
            <a:r>
              <a:rPr lang="en-US" altLang="zh-CN" sz="2715" b="1" i="1" kern="0">
                <a:solidFill>
                  <a:schemeClr val="lt1">
                    <a:lumMod val="100000"/>
                  </a:schemeClr>
                </a:solidFill>
                <a:cs typeface="+mn-lt"/>
              </a:rPr>
              <a:t>02</a:t>
            </a:r>
            <a:endParaRPr lang="en-US" altLang="zh-CN" sz="2715" b="1" i="1" kern="0" dirty="0">
              <a:solidFill>
                <a:schemeClr val="lt1">
                  <a:lumMod val="100000"/>
                </a:schemeClr>
              </a:solidFill>
              <a:cs typeface="+mn-lt"/>
            </a:endParaRPr>
          </a:p>
        </p:txBody>
      </p:sp>
      <p:sp>
        <p:nvSpPr>
          <p:cNvPr id="81" name="直角三角形 11"/>
          <p:cNvSpPr/>
          <p:nvPr>
            <p:custDataLst>
              <p:tags r:id="rId5"/>
            </p:custDataLst>
          </p:nvPr>
        </p:nvSpPr>
        <p:spPr>
          <a:xfrm rot="10800000">
            <a:off x="4172247" y="2189159"/>
            <a:ext cx="120594" cy="70715"/>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0">
              <a:solidFill>
                <a:schemeClr val="lt1"/>
              </a:solidFill>
            </a:endParaRPr>
          </a:p>
        </p:txBody>
      </p:sp>
      <p:sp>
        <p:nvSpPr>
          <p:cNvPr id="66" name="直角三角形 11"/>
          <p:cNvSpPr/>
          <p:nvPr>
            <p:custDataLst>
              <p:tags r:id="rId6"/>
            </p:custDataLst>
          </p:nvPr>
        </p:nvSpPr>
        <p:spPr>
          <a:xfrm rot="10800000">
            <a:off x="6394776" y="2189159"/>
            <a:ext cx="120594" cy="70715"/>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0">
              <a:solidFill>
                <a:schemeClr val="lt1"/>
              </a:solidFill>
            </a:endParaRPr>
          </a:p>
        </p:txBody>
      </p:sp>
      <p:sp>
        <p:nvSpPr>
          <p:cNvPr id="35" name="矩形 34"/>
          <p:cNvSpPr/>
          <p:nvPr>
            <p:custDataLst>
              <p:tags r:id="rId7"/>
            </p:custDataLst>
          </p:nvPr>
        </p:nvSpPr>
        <p:spPr>
          <a:xfrm>
            <a:off x="6758028" y="2516240"/>
            <a:ext cx="711819" cy="976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a:lnSpc>
                <a:spcPct val="130000"/>
              </a:lnSpc>
            </a:pPr>
            <a:r>
              <a:rPr lang="zh-CN" altLang="en-US" sz="2800" b="1" kern="0" dirty="0">
                <a:solidFill>
                  <a:srgbClr val="C00000"/>
                </a:solidFill>
                <a:latin typeface="+中文正文" charset="0"/>
                <a:sym typeface="+mn-ea"/>
              </a:rPr>
              <a:t>文化教育</a:t>
            </a:r>
            <a:endParaRPr lang="zh-CN" altLang="en-US" sz="2800" b="1" kern="0" dirty="0">
              <a:solidFill>
                <a:srgbClr val="C00000"/>
              </a:solidFill>
              <a:latin typeface="+中文正文" charset="0"/>
              <a:sym typeface="+mn-ea"/>
            </a:endParaRPr>
          </a:p>
        </p:txBody>
      </p:sp>
      <p:sp>
        <p:nvSpPr>
          <p:cNvPr id="65" name="平行四边形 67"/>
          <p:cNvSpPr/>
          <p:nvPr>
            <p:custDataLst>
              <p:tags r:id="rId8"/>
            </p:custDataLst>
          </p:nvPr>
        </p:nvSpPr>
        <p:spPr>
          <a:xfrm>
            <a:off x="6380825" y="1655908"/>
            <a:ext cx="1089024" cy="525034"/>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2">
                  <a:lumMod val="60000"/>
                  <a:lumOff val="40000"/>
                  <a:alpha val="100000"/>
                </a:schemeClr>
              </a:gs>
              <a:gs pos="65000">
                <a:schemeClr val="accent2">
                  <a:alpha val="100000"/>
                </a:schemeClr>
              </a:gs>
            </a:gsLst>
            <a:lin ang="108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05624" tIns="0" rIns="61124" bIns="0" rtlCol="0" anchor="ctr">
            <a:noAutofit/>
          </a:bodyPr>
          <a:lstStyle/>
          <a:p>
            <a:pPr algn="ctr"/>
            <a:r>
              <a:rPr lang="en-US" altLang="zh-CN" sz="2715" b="1" i="1" kern="0">
                <a:solidFill>
                  <a:schemeClr val="lt1">
                    <a:lumMod val="100000"/>
                  </a:schemeClr>
                </a:solidFill>
                <a:cs typeface="+mn-lt"/>
              </a:rPr>
              <a:t>03</a:t>
            </a:r>
            <a:endParaRPr lang="en-US" altLang="zh-CN" sz="2715" b="1" i="1" kern="0" dirty="0">
              <a:solidFill>
                <a:schemeClr val="lt1">
                  <a:lumMod val="100000"/>
                </a:schemeClr>
              </a:solidFill>
              <a:cs typeface="+mn-lt"/>
            </a:endParaRPr>
          </a:p>
        </p:txBody>
      </p:sp>
      <p:sp>
        <p:nvSpPr>
          <p:cNvPr id="38" name="矩形 37"/>
          <p:cNvSpPr/>
          <p:nvPr>
            <p:custDataLst>
              <p:tags r:id="rId9"/>
            </p:custDataLst>
          </p:nvPr>
        </p:nvSpPr>
        <p:spPr>
          <a:xfrm>
            <a:off x="2366251" y="2516240"/>
            <a:ext cx="727609" cy="97638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a:lnSpc>
                <a:spcPct val="130000"/>
              </a:lnSpc>
            </a:pPr>
            <a:r>
              <a:rPr lang="zh-CN" altLang="en-US" sz="2800" b="1" kern="0" dirty="0">
                <a:solidFill>
                  <a:srgbClr val="C00000"/>
                </a:solidFill>
                <a:latin typeface="+中文正文" charset="0"/>
                <a:sym typeface="+mn-ea"/>
              </a:rPr>
              <a:t>经济发展</a:t>
            </a:r>
            <a:endParaRPr lang="zh-CN" altLang="en-US" sz="2800" b="1" kern="0" dirty="0">
              <a:solidFill>
                <a:srgbClr val="C00000"/>
              </a:solidFill>
              <a:latin typeface="+中文正文" charset="0"/>
              <a:sym typeface="+mn-ea"/>
            </a:endParaRPr>
          </a:p>
        </p:txBody>
      </p:sp>
      <p:sp>
        <p:nvSpPr>
          <p:cNvPr id="92" name="平行四边形 67"/>
          <p:cNvSpPr/>
          <p:nvPr>
            <p:custDataLst>
              <p:tags r:id="rId10"/>
            </p:custDataLst>
          </p:nvPr>
        </p:nvSpPr>
        <p:spPr>
          <a:xfrm>
            <a:off x="2005066" y="1655908"/>
            <a:ext cx="1089024" cy="525034"/>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2">
                  <a:lumMod val="60000"/>
                  <a:lumOff val="40000"/>
                  <a:alpha val="100000"/>
                </a:schemeClr>
              </a:gs>
              <a:gs pos="65000">
                <a:schemeClr val="accent2">
                  <a:alpha val="100000"/>
                </a:schemeClr>
              </a:gs>
            </a:gsLst>
            <a:lin ang="108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05624" tIns="0" rIns="61124" bIns="0" rtlCol="0" anchor="ctr">
            <a:noAutofit/>
          </a:bodyPr>
          <a:lstStyle/>
          <a:p>
            <a:pPr algn="ctr"/>
            <a:r>
              <a:rPr lang="en-US" altLang="zh-CN" sz="2715" b="1" i="1" kern="0" dirty="0">
                <a:solidFill>
                  <a:schemeClr val="lt1">
                    <a:lumMod val="100000"/>
                  </a:schemeClr>
                </a:solidFill>
                <a:cs typeface="+mn-lt"/>
              </a:rPr>
              <a:t>01</a:t>
            </a:r>
            <a:endParaRPr lang="en-US" altLang="zh-CN" sz="2715" b="1" i="1" kern="0" dirty="0">
              <a:solidFill>
                <a:schemeClr val="lt1">
                  <a:lumMod val="100000"/>
                </a:schemeClr>
              </a:solidFill>
              <a:cs typeface="+mn-lt"/>
            </a:endParaRPr>
          </a:p>
        </p:txBody>
      </p:sp>
      <p:sp>
        <p:nvSpPr>
          <p:cNvPr id="97" name="直角三角形 11"/>
          <p:cNvSpPr/>
          <p:nvPr>
            <p:custDataLst>
              <p:tags r:id="rId11"/>
            </p:custDataLst>
          </p:nvPr>
        </p:nvSpPr>
        <p:spPr>
          <a:xfrm rot="10800000">
            <a:off x="2018501" y="2189159"/>
            <a:ext cx="120594" cy="70715"/>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0">
              <a:solidFill>
                <a:schemeClr val="lt1"/>
              </a:solidFill>
            </a:endParaRPr>
          </a:p>
        </p:txBody>
      </p:sp>
      <p:sp>
        <p:nvSpPr>
          <p:cNvPr id="37" name="任意多边形: 形状 36"/>
          <p:cNvSpPr/>
          <p:nvPr>
            <p:custDataLst>
              <p:tags r:id="rId12"/>
            </p:custDataLst>
          </p:nvPr>
        </p:nvSpPr>
        <p:spPr>
          <a:xfrm>
            <a:off x="3976411" y="3649400"/>
            <a:ext cx="1453370" cy="166195"/>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2">
                  <a:lumMod val="40000"/>
                  <a:lumOff val="60000"/>
                  <a:alpha val="100000"/>
                </a:schemeClr>
              </a:gs>
              <a:gs pos="0">
                <a:schemeClr val="accent2">
                  <a:lumMod val="20000"/>
                  <a:lumOff val="80000"/>
                  <a:alpha val="0"/>
                </a:schemeClr>
              </a:gs>
              <a:gs pos="88000">
                <a:schemeClr val="accent2">
                  <a:alpha val="100000"/>
                </a:schemeClr>
              </a:gs>
            </a:gsLst>
            <a:lin ang="114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43" name="任意多边形: 形状 42"/>
          <p:cNvSpPr/>
          <p:nvPr>
            <p:custDataLst>
              <p:tags r:id="rId13"/>
            </p:custDataLst>
          </p:nvPr>
        </p:nvSpPr>
        <p:spPr>
          <a:xfrm>
            <a:off x="4012065" y="2189159"/>
            <a:ext cx="470362" cy="1459514"/>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2">
                  <a:lumMod val="40000"/>
                  <a:lumOff val="60000"/>
                  <a:alpha val="100000"/>
                </a:schemeClr>
              </a:gs>
              <a:gs pos="66000">
                <a:schemeClr val="accent2">
                  <a:lumMod val="60000"/>
                  <a:lumOff val="40000"/>
                  <a:alpha val="100000"/>
                </a:schemeClr>
              </a:gs>
              <a:gs pos="0">
                <a:schemeClr val="accent2">
                  <a:lumMod val="20000"/>
                  <a:lumOff val="80000"/>
                  <a:alpha val="0"/>
                </a:schemeClr>
              </a:gs>
              <a:gs pos="100000">
                <a:schemeClr val="accent2">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51" name="任意多边形: 形状 50"/>
          <p:cNvSpPr/>
          <p:nvPr>
            <p:custDataLst>
              <p:tags r:id="rId14"/>
            </p:custDataLst>
          </p:nvPr>
        </p:nvSpPr>
        <p:spPr>
          <a:xfrm>
            <a:off x="6196874" y="3649400"/>
            <a:ext cx="1453370" cy="166195"/>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2">
                  <a:lumMod val="40000"/>
                  <a:lumOff val="60000"/>
                  <a:alpha val="100000"/>
                </a:schemeClr>
              </a:gs>
              <a:gs pos="0">
                <a:schemeClr val="accent2">
                  <a:lumMod val="20000"/>
                  <a:lumOff val="80000"/>
                  <a:alpha val="0"/>
                </a:schemeClr>
              </a:gs>
              <a:gs pos="88000">
                <a:schemeClr val="accent2">
                  <a:alpha val="100000"/>
                </a:schemeClr>
              </a:gs>
            </a:gsLst>
            <a:lin ang="114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52" name="任意多边形: 形状 51"/>
          <p:cNvSpPr/>
          <p:nvPr>
            <p:custDataLst>
              <p:tags r:id="rId15"/>
            </p:custDataLst>
          </p:nvPr>
        </p:nvSpPr>
        <p:spPr>
          <a:xfrm>
            <a:off x="6230460" y="2189159"/>
            <a:ext cx="470362" cy="1459514"/>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2">
                  <a:lumMod val="40000"/>
                  <a:lumOff val="60000"/>
                  <a:alpha val="100000"/>
                </a:schemeClr>
              </a:gs>
              <a:gs pos="66000">
                <a:schemeClr val="accent2">
                  <a:lumMod val="60000"/>
                  <a:lumOff val="40000"/>
                  <a:alpha val="100000"/>
                </a:schemeClr>
              </a:gs>
              <a:gs pos="0">
                <a:schemeClr val="accent2">
                  <a:lumMod val="20000"/>
                  <a:lumOff val="80000"/>
                  <a:alpha val="0"/>
                </a:schemeClr>
              </a:gs>
              <a:gs pos="100000">
                <a:schemeClr val="accent2">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2" name="任意多边形: 形状 29"/>
          <p:cNvSpPr/>
          <p:nvPr>
            <p:custDataLst>
              <p:tags r:id="rId16"/>
            </p:custDataLst>
          </p:nvPr>
        </p:nvSpPr>
        <p:spPr>
          <a:xfrm>
            <a:off x="6943581" y="6056150"/>
            <a:ext cx="1396963" cy="159745"/>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2">
                  <a:lumMod val="40000"/>
                  <a:lumOff val="60000"/>
                  <a:alpha val="100000"/>
                </a:schemeClr>
              </a:gs>
              <a:gs pos="0">
                <a:schemeClr val="accent2">
                  <a:lumMod val="20000"/>
                  <a:lumOff val="80000"/>
                  <a:alpha val="0"/>
                </a:schemeClr>
              </a:gs>
              <a:gs pos="88000">
                <a:schemeClr val="accent2">
                  <a:alpha val="100000"/>
                </a:schemeClr>
              </a:gs>
            </a:gsLst>
            <a:lin ang="114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3" name="任意多边形: 形状 30"/>
          <p:cNvSpPr/>
          <p:nvPr>
            <p:custDataLst>
              <p:tags r:id="rId17"/>
            </p:custDataLst>
          </p:nvPr>
        </p:nvSpPr>
        <p:spPr>
          <a:xfrm>
            <a:off x="6976361" y="4652583"/>
            <a:ext cx="452107" cy="1402868"/>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2">
                  <a:lumMod val="40000"/>
                  <a:lumOff val="60000"/>
                  <a:alpha val="100000"/>
                </a:schemeClr>
              </a:gs>
              <a:gs pos="66000">
                <a:schemeClr val="accent2">
                  <a:lumMod val="60000"/>
                  <a:lumOff val="40000"/>
                  <a:alpha val="100000"/>
                </a:schemeClr>
              </a:gs>
              <a:gs pos="0">
                <a:schemeClr val="accent2">
                  <a:lumMod val="20000"/>
                  <a:lumOff val="80000"/>
                  <a:alpha val="0"/>
                </a:schemeClr>
              </a:gs>
              <a:gs pos="100000">
                <a:schemeClr val="accent2">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6" name="直角三角形 11"/>
          <p:cNvSpPr/>
          <p:nvPr>
            <p:custDataLst>
              <p:tags r:id="rId18"/>
            </p:custDataLst>
          </p:nvPr>
        </p:nvSpPr>
        <p:spPr>
          <a:xfrm rot="10800000">
            <a:off x="3004913" y="4652583"/>
            <a:ext cx="115913" cy="67970"/>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0">
              <a:solidFill>
                <a:schemeClr val="lt1"/>
              </a:solidFill>
            </a:endParaRPr>
          </a:p>
        </p:txBody>
      </p:sp>
      <p:sp>
        <p:nvSpPr>
          <p:cNvPr id="10" name="直角三角形 11"/>
          <p:cNvSpPr/>
          <p:nvPr>
            <p:custDataLst>
              <p:tags r:id="rId19"/>
            </p:custDataLst>
          </p:nvPr>
        </p:nvSpPr>
        <p:spPr>
          <a:xfrm rot="10800000">
            <a:off x="1133093" y="4652583"/>
            <a:ext cx="115913" cy="67970"/>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0">
              <a:solidFill>
                <a:schemeClr val="lt1"/>
              </a:solidFill>
            </a:endParaRPr>
          </a:p>
        </p:txBody>
      </p:sp>
      <p:sp>
        <p:nvSpPr>
          <p:cNvPr id="11" name="矩形 10"/>
          <p:cNvSpPr/>
          <p:nvPr>
            <p:custDataLst>
              <p:tags r:id="rId20"/>
            </p:custDataLst>
          </p:nvPr>
        </p:nvSpPr>
        <p:spPr>
          <a:xfrm>
            <a:off x="1482123" y="4966946"/>
            <a:ext cx="933408" cy="93834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a:lnSpc>
                <a:spcPct val="130000"/>
              </a:lnSpc>
            </a:pPr>
            <a:r>
              <a:rPr lang="zh-CN" altLang="en-US" sz="2800" b="1" kern="0" dirty="0">
                <a:solidFill>
                  <a:srgbClr val="C00000"/>
                </a:solidFill>
                <a:latin typeface="+中文正文" charset="0"/>
                <a:sym typeface="+mn-ea"/>
              </a:rPr>
              <a:t>乡村振兴</a:t>
            </a:r>
            <a:endParaRPr lang="zh-CN" altLang="en-US" sz="2800" b="1" kern="0" dirty="0">
              <a:solidFill>
                <a:srgbClr val="C00000"/>
              </a:solidFill>
              <a:latin typeface="+中文正文" charset="0"/>
              <a:sym typeface="+mn-ea"/>
            </a:endParaRPr>
          </a:p>
        </p:txBody>
      </p:sp>
      <p:sp>
        <p:nvSpPr>
          <p:cNvPr id="12" name="平行四边形 67"/>
          <p:cNvSpPr/>
          <p:nvPr>
            <p:custDataLst>
              <p:tags r:id="rId21"/>
            </p:custDataLst>
          </p:nvPr>
        </p:nvSpPr>
        <p:spPr>
          <a:xfrm>
            <a:off x="1119684" y="4140028"/>
            <a:ext cx="1046757" cy="504657"/>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2">
                  <a:lumMod val="60000"/>
                  <a:lumOff val="40000"/>
                  <a:alpha val="100000"/>
                </a:schemeClr>
              </a:gs>
              <a:gs pos="65000">
                <a:schemeClr val="accent2">
                  <a:alpha val="100000"/>
                </a:schemeClr>
              </a:gs>
            </a:gsLst>
            <a:lin ang="108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05624" tIns="0" rIns="61124" bIns="0" rtlCol="0" anchor="ctr">
            <a:noAutofit/>
          </a:bodyPr>
          <a:lstStyle/>
          <a:p>
            <a:pPr algn="ctr"/>
            <a:r>
              <a:rPr lang="en-US" altLang="zh-CN" sz="2715" b="1" i="1" kern="0">
                <a:solidFill>
                  <a:schemeClr val="lt1">
                    <a:lumMod val="100000"/>
                  </a:schemeClr>
                </a:solidFill>
                <a:cs typeface="+mn-lt"/>
              </a:rPr>
              <a:t>04</a:t>
            </a:r>
            <a:endParaRPr lang="en-US" altLang="zh-CN" sz="2715" b="1" i="1" kern="0" dirty="0">
              <a:solidFill>
                <a:schemeClr val="lt1">
                  <a:lumMod val="100000"/>
                </a:schemeClr>
              </a:solidFill>
              <a:cs typeface="+mn-lt"/>
            </a:endParaRPr>
          </a:p>
        </p:txBody>
      </p:sp>
      <p:sp>
        <p:nvSpPr>
          <p:cNvPr id="13" name="矩形 12"/>
          <p:cNvSpPr/>
          <p:nvPr>
            <p:custDataLst>
              <p:tags r:id="rId22"/>
            </p:custDataLst>
          </p:nvPr>
        </p:nvSpPr>
        <p:spPr>
          <a:xfrm>
            <a:off x="3335655" y="4966970"/>
            <a:ext cx="955040" cy="9385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algn="l">
              <a:lnSpc>
                <a:spcPct val="130000"/>
              </a:lnSpc>
              <a:buClrTx/>
              <a:buSzTx/>
              <a:buFontTx/>
            </a:pPr>
            <a:r>
              <a:rPr lang="zh-CN" altLang="en-US" sz="2800" b="1" kern="0" dirty="0">
                <a:solidFill>
                  <a:srgbClr val="C00000"/>
                </a:solidFill>
                <a:latin typeface="+中文正文" charset="0"/>
                <a:sym typeface="+mn-ea"/>
              </a:rPr>
              <a:t>社会治理</a:t>
            </a:r>
            <a:endParaRPr lang="zh-CN" altLang="en-US" sz="2800" b="1" kern="0" dirty="0">
              <a:solidFill>
                <a:srgbClr val="C00000"/>
              </a:solidFill>
              <a:latin typeface="+中文正文" charset="0"/>
              <a:sym typeface="+mn-ea"/>
            </a:endParaRPr>
          </a:p>
        </p:txBody>
      </p:sp>
      <p:sp>
        <p:nvSpPr>
          <p:cNvPr id="14" name="平行四边形 67"/>
          <p:cNvSpPr/>
          <p:nvPr>
            <p:custDataLst>
              <p:tags r:id="rId23"/>
            </p:custDataLst>
          </p:nvPr>
        </p:nvSpPr>
        <p:spPr>
          <a:xfrm>
            <a:off x="2991503" y="4140028"/>
            <a:ext cx="1046757" cy="504657"/>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2">
                  <a:lumMod val="60000"/>
                  <a:lumOff val="40000"/>
                  <a:alpha val="100000"/>
                </a:schemeClr>
              </a:gs>
              <a:gs pos="65000">
                <a:schemeClr val="accent2">
                  <a:alpha val="100000"/>
                </a:schemeClr>
              </a:gs>
            </a:gsLst>
            <a:lin ang="108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05624" tIns="0" rIns="61124" bIns="0" rtlCol="0" anchor="ctr">
            <a:noAutofit/>
          </a:bodyPr>
          <a:lstStyle/>
          <a:p>
            <a:pPr algn="ctr"/>
            <a:r>
              <a:rPr lang="en-US" altLang="zh-CN" sz="2715" b="1" i="1" kern="0" dirty="0">
                <a:solidFill>
                  <a:schemeClr val="lt1">
                    <a:lumMod val="100000"/>
                  </a:schemeClr>
                </a:solidFill>
                <a:cs typeface="+mn-lt"/>
              </a:rPr>
              <a:t>05</a:t>
            </a:r>
            <a:endParaRPr lang="en-US" altLang="zh-CN" sz="2715" b="1" i="1" kern="0" dirty="0">
              <a:solidFill>
                <a:schemeClr val="lt1">
                  <a:lumMod val="100000"/>
                </a:schemeClr>
              </a:solidFill>
              <a:cs typeface="+mn-lt"/>
            </a:endParaRPr>
          </a:p>
        </p:txBody>
      </p:sp>
      <p:sp>
        <p:nvSpPr>
          <p:cNvPr id="15" name="矩形 14"/>
          <p:cNvSpPr/>
          <p:nvPr>
            <p:custDataLst>
              <p:tags r:id="rId24"/>
            </p:custDataLst>
          </p:nvPr>
        </p:nvSpPr>
        <p:spPr>
          <a:xfrm>
            <a:off x="5338304" y="4966887"/>
            <a:ext cx="1466179" cy="93844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algn="l">
              <a:lnSpc>
                <a:spcPct val="130000"/>
              </a:lnSpc>
              <a:buClrTx/>
              <a:buSzTx/>
              <a:buFontTx/>
            </a:pPr>
            <a:r>
              <a:rPr lang="zh-CN" altLang="en-US" sz="2800" b="1" kern="0" dirty="0">
                <a:solidFill>
                  <a:srgbClr val="C00000"/>
                </a:solidFill>
                <a:latin typeface="+中文正文" charset="0"/>
                <a:sym typeface="+mn-ea"/>
              </a:rPr>
              <a:t>美丽</a:t>
            </a:r>
            <a:endParaRPr lang="zh-CN" altLang="en-US" sz="2800" b="1" kern="0" dirty="0">
              <a:solidFill>
                <a:srgbClr val="C00000"/>
              </a:solidFill>
              <a:latin typeface="+中文正文" charset="0"/>
              <a:sym typeface="+mn-ea"/>
            </a:endParaRPr>
          </a:p>
          <a:p>
            <a:pPr algn="l">
              <a:lnSpc>
                <a:spcPct val="130000"/>
              </a:lnSpc>
              <a:buClrTx/>
              <a:buSzTx/>
              <a:buFontTx/>
            </a:pPr>
            <a:r>
              <a:rPr lang="zh-CN" altLang="en-US" sz="2800" b="1" kern="0" dirty="0">
                <a:solidFill>
                  <a:srgbClr val="C00000"/>
                </a:solidFill>
                <a:latin typeface="+中文正文" charset="0"/>
                <a:sym typeface="+mn-ea"/>
              </a:rPr>
              <a:t>中国建设</a:t>
            </a:r>
            <a:endParaRPr lang="zh-CN" altLang="en-US" sz="2800" b="1" kern="0" dirty="0">
              <a:solidFill>
                <a:srgbClr val="C00000"/>
              </a:solidFill>
              <a:latin typeface="+中文正文" charset="0"/>
              <a:sym typeface="+mn-ea"/>
            </a:endParaRPr>
          </a:p>
        </p:txBody>
      </p:sp>
      <p:sp>
        <p:nvSpPr>
          <p:cNvPr id="16" name="平行四边形 67"/>
          <p:cNvSpPr/>
          <p:nvPr>
            <p:custDataLst>
              <p:tags r:id="rId25"/>
            </p:custDataLst>
          </p:nvPr>
        </p:nvSpPr>
        <p:spPr>
          <a:xfrm>
            <a:off x="4995547" y="4140028"/>
            <a:ext cx="1046757" cy="504657"/>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2">
                  <a:lumMod val="60000"/>
                  <a:lumOff val="40000"/>
                  <a:alpha val="100000"/>
                </a:schemeClr>
              </a:gs>
              <a:gs pos="65000">
                <a:schemeClr val="accent2">
                  <a:alpha val="100000"/>
                </a:schemeClr>
              </a:gs>
            </a:gsLst>
            <a:lin ang="108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05624" tIns="0" rIns="61124" bIns="0" rtlCol="0" anchor="ctr">
            <a:noAutofit/>
          </a:bodyPr>
          <a:lstStyle/>
          <a:p>
            <a:pPr algn="ctr"/>
            <a:r>
              <a:rPr lang="en-US" altLang="zh-CN" sz="2715" b="1" i="1" kern="0">
                <a:solidFill>
                  <a:schemeClr val="lt1">
                    <a:lumMod val="100000"/>
                  </a:schemeClr>
                </a:solidFill>
                <a:cs typeface="+mn-lt"/>
              </a:rPr>
              <a:t>06</a:t>
            </a:r>
            <a:endParaRPr lang="en-US" altLang="zh-CN" sz="2715" b="1" i="1" kern="0" dirty="0">
              <a:solidFill>
                <a:schemeClr val="lt1">
                  <a:lumMod val="100000"/>
                </a:schemeClr>
              </a:solidFill>
              <a:cs typeface="+mn-lt"/>
            </a:endParaRPr>
          </a:p>
        </p:txBody>
      </p:sp>
      <p:sp>
        <p:nvSpPr>
          <p:cNvPr id="17" name="直角三角形 11"/>
          <p:cNvSpPr/>
          <p:nvPr>
            <p:custDataLst>
              <p:tags r:id="rId26"/>
            </p:custDataLst>
          </p:nvPr>
        </p:nvSpPr>
        <p:spPr>
          <a:xfrm rot="10800000">
            <a:off x="5008460" y="4652583"/>
            <a:ext cx="115913" cy="67970"/>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0">
              <a:solidFill>
                <a:schemeClr val="lt1"/>
              </a:solidFill>
            </a:endParaRPr>
          </a:p>
        </p:txBody>
      </p:sp>
      <p:sp>
        <p:nvSpPr>
          <p:cNvPr id="21" name="矩形 20"/>
          <p:cNvSpPr/>
          <p:nvPr>
            <p:custDataLst>
              <p:tags r:id="rId27"/>
            </p:custDataLst>
          </p:nvPr>
        </p:nvSpPr>
        <p:spPr>
          <a:xfrm>
            <a:off x="7473315" y="4966970"/>
            <a:ext cx="1000125" cy="93853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wrap="square" lIns="0" tIns="0" rIns="0" bIns="0" rtlCol="0" anchor="t">
            <a:noAutofit/>
          </a:bodyPr>
          <a:lstStyle/>
          <a:p>
            <a:pPr>
              <a:lnSpc>
                <a:spcPct val="130000"/>
              </a:lnSpc>
            </a:pPr>
            <a:r>
              <a:rPr lang="zh-CN" altLang="en-US" sz="2800" b="1" kern="0" dirty="0">
                <a:solidFill>
                  <a:srgbClr val="C00000"/>
                </a:solidFill>
                <a:latin typeface="+中文正文" charset="0"/>
                <a:sym typeface="+mn-ea"/>
              </a:rPr>
              <a:t>卫国戍边</a:t>
            </a:r>
            <a:endParaRPr lang="zh-CN" altLang="en-US" sz="2800" b="1" kern="0" dirty="0">
              <a:solidFill>
                <a:srgbClr val="C00000"/>
              </a:solidFill>
              <a:latin typeface="+中文正文" charset="0"/>
              <a:sym typeface="+mn-ea"/>
            </a:endParaRPr>
          </a:p>
        </p:txBody>
      </p:sp>
      <p:sp>
        <p:nvSpPr>
          <p:cNvPr id="22" name="平行四边形 67"/>
          <p:cNvSpPr/>
          <p:nvPr>
            <p:custDataLst>
              <p:tags r:id="rId28"/>
            </p:custDataLst>
          </p:nvPr>
        </p:nvSpPr>
        <p:spPr>
          <a:xfrm>
            <a:off x="7131817" y="4140028"/>
            <a:ext cx="1046757" cy="504657"/>
          </a:xfrm>
          <a:custGeom>
            <a:avLst/>
            <a:gdLst>
              <a:gd name="connsiteX0" fmla="*/ 0 w 1183753"/>
              <a:gd name="connsiteY0" fmla="*/ 645222 h 645222"/>
              <a:gd name="connsiteX1" fmla="*/ 136729 w 1183753"/>
              <a:gd name="connsiteY1" fmla="*/ 0 h 645222"/>
              <a:gd name="connsiteX2" fmla="*/ 1183753 w 1183753"/>
              <a:gd name="connsiteY2" fmla="*/ 0 h 645222"/>
              <a:gd name="connsiteX3" fmla="*/ 1047024 w 1183753"/>
              <a:gd name="connsiteY3" fmla="*/ 645222 h 645222"/>
              <a:gd name="connsiteX4" fmla="*/ 0 w 1183753"/>
              <a:gd name="connsiteY4" fmla="*/ 645222 h 645222"/>
              <a:gd name="connsiteX0-1" fmla="*/ 0 w 1183753"/>
              <a:gd name="connsiteY0-2" fmla="*/ 645222 h 645222"/>
              <a:gd name="connsiteX1-3" fmla="*/ 136729 w 1183753"/>
              <a:gd name="connsiteY1-4" fmla="*/ 0 h 645222"/>
              <a:gd name="connsiteX2-5" fmla="*/ 1183753 w 1183753"/>
              <a:gd name="connsiteY2-6" fmla="*/ 0 h 645222"/>
              <a:gd name="connsiteX3-7" fmla="*/ 1117336 w 1183753"/>
              <a:gd name="connsiteY3-8" fmla="*/ 327395 h 645222"/>
              <a:gd name="connsiteX4-9" fmla="*/ 1047024 w 1183753"/>
              <a:gd name="connsiteY4-10" fmla="*/ 645222 h 645222"/>
              <a:gd name="connsiteX5" fmla="*/ 0 w 1183753"/>
              <a:gd name="connsiteY5" fmla="*/ 645222 h 645222"/>
              <a:gd name="connsiteX0-11" fmla="*/ 0 w 1296406"/>
              <a:gd name="connsiteY0-12" fmla="*/ 645222 h 645222"/>
              <a:gd name="connsiteX1-13" fmla="*/ 136729 w 1296406"/>
              <a:gd name="connsiteY1-14" fmla="*/ 0 h 645222"/>
              <a:gd name="connsiteX2-15" fmla="*/ 1183753 w 1296406"/>
              <a:gd name="connsiteY2-16" fmla="*/ 0 h 645222"/>
              <a:gd name="connsiteX3-17" fmla="*/ 1296406 w 1296406"/>
              <a:gd name="connsiteY3-18" fmla="*/ 335015 h 645222"/>
              <a:gd name="connsiteX4-19" fmla="*/ 1047024 w 1296406"/>
              <a:gd name="connsiteY4-20" fmla="*/ 645222 h 645222"/>
              <a:gd name="connsiteX5-21" fmla="*/ 0 w 1296406"/>
              <a:gd name="connsiteY5-22" fmla="*/ 645222 h 645222"/>
              <a:gd name="connsiteX0-23" fmla="*/ 0 w 1338316"/>
              <a:gd name="connsiteY0-24" fmla="*/ 645222 h 645222"/>
              <a:gd name="connsiteX1-25" fmla="*/ 136729 w 1338316"/>
              <a:gd name="connsiteY1-26" fmla="*/ 0 h 645222"/>
              <a:gd name="connsiteX2-27" fmla="*/ 1183753 w 1338316"/>
              <a:gd name="connsiteY2-28" fmla="*/ 0 h 645222"/>
              <a:gd name="connsiteX3-29" fmla="*/ 1338316 w 1338316"/>
              <a:gd name="connsiteY3-30" fmla="*/ 331205 h 645222"/>
              <a:gd name="connsiteX4-31" fmla="*/ 1047024 w 1338316"/>
              <a:gd name="connsiteY4-32" fmla="*/ 645222 h 645222"/>
              <a:gd name="connsiteX5-33" fmla="*/ 0 w 1338316"/>
              <a:gd name="connsiteY5-34" fmla="*/ 645222 h 645222"/>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38316" h="645222">
                <a:moveTo>
                  <a:pt x="0" y="645222"/>
                </a:moveTo>
                <a:lnTo>
                  <a:pt x="136729" y="0"/>
                </a:lnTo>
                <a:lnTo>
                  <a:pt x="1183753" y="0"/>
                </a:lnTo>
                <a:lnTo>
                  <a:pt x="1338316" y="331205"/>
                </a:lnTo>
                <a:lnTo>
                  <a:pt x="1047024" y="645222"/>
                </a:lnTo>
                <a:lnTo>
                  <a:pt x="0" y="645222"/>
                </a:lnTo>
                <a:close/>
              </a:path>
            </a:pathLst>
          </a:custGeom>
          <a:gradFill>
            <a:gsLst>
              <a:gs pos="0">
                <a:schemeClr val="accent2">
                  <a:lumMod val="60000"/>
                  <a:lumOff val="40000"/>
                  <a:alpha val="100000"/>
                </a:schemeClr>
              </a:gs>
              <a:gs pos="65000">
                <a:schemeClr val="accent2">
                  <a:alpha val="100000"/>
                </a:schemeClr>
              </a:gs>
            </a:gsLst>
            <a:lin ang="108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305624" tIns="0" rIns="61124" bIns="0" rtlCol="0" anchor="ctr">
            <a:noAutofit/>
          </a:bodyPr>
          <a:lstStyle/>
          <a:p>
            <a:pPr algn="ctr"/>
            <a:r>
              <a:rPr lang="en-US" altLang="zh-CN" sz="2715" b="1" i="1" kern="0">
                <a:solidFill>
                  <a:schemeClr val="lt1">
                    <a:lumMod val="100000"/>
                  </a:schemeClr>
                </a:solidFill>
                <a:cs typeface="+mn-lt"/>
              </a:rPr>
              <a:t>07</a:t>
            </a:r>
            <a:endParaRPr lang="en-US" altLang="zh-CN" sz="2715" b="1" i="1" kern="0" dirty="0">
              <a:solidFill>
                <a:schemeClr val="lt1">
                  <a:lumMod val="100000"/>
                </a:schemeClr>
              </a:solidFill>
              <a:cs typeface="+mn-lt"/>
            </a:endParaRPr>
          </a:p>
        </p:txBody>
      </p:sp>
      <p:sp>
        <p:nvSpPr>
          <p:cNvPr id="23" name="直角三角形 11"/>
          <p:cNvSpPr/>
          <p:nvPr>
            <p:custDataLst>
              <p:tags r:id="rId29"/>
            </p:custDataLst>
          </p:nvPr>
        </p:nvSpPr>
        <p:spPr>
          <a:xfrm rot="10800000">
            <a:off x="7144730" y="4652583"/>
            <a:ext cx="115913" cy="67970"/>
          </a:xfrm>
          <a:custGeom>
            <a:avLst/>
            <a:gdLst>
              <a:gd name="connsiteX0" fmla="*/ 0 w 239791"/>
              <a:gd name="connsiteY0" fmla="*/ 89522 h 89522"/>
              <a:gd name="connsiteX1" fmla="*/ 0 w 239791"/>
              <a:gd name="connsiteY1" fmla="*/ 0 h 89522"/>
              <a:gd name="connsiteX2" fmla="*/ 239791 w 239791"/>
              <a:gd name="connsiteY2" fmla="*/ 89522 h 89522"/>
              <a:gd name="connsiteX3" fmla="*/ 0 w 239791"/>
              <a:gd name="connsiteY3" fmla="*/ 89522 h 89522"/>
              <a:gd name="connsiteX0-1" fmla="*/ 0 w 263371"/>
              <a:gd name="connsiteY0-2" fmla="*/ 89522 h 89522"/>
              <a:gd name="connsiteX1-3" fmla="*/ 23580 w 263371"/>
              <a:gd name="connsiteY1-4" fmla="*/ 0 h 89522"/>
              <a:gd name="connsiteX2-5" fmla="*/ 263371 w 263371"/>
              <a:gd name="connsiteY2-6" fmla="*/ 89522 h 89522"/>
              <a:gd name="connsiteX3-7" fmla="*/ 0 w 263371"/>
              <a:gd name="connsiteY3-8" fmla="*/ 89522 h 89522"/>
              <a:gd name="connsiteX0-9" fmla="*/ 0 w 263371"/>
              <a:gd name="connsiteY0-10" fmla="*/ 86902 h 86902"/>
              <a:gd name="connsiteX1-11" fmla="*/ 34060 w 263371"/>
              <a:gd name="connsiteY1-12" fmla="*/ 0 h 86902"/>
              <a:gd name="connsiteX2-13" fmla="*/ 263371 w 263371"/>
              <a:gd name="connsiteY2-14" fmla="*/ 86902 h 86902"/>
              <a:gd name="connsiteX3-15" fmla="*/ 0 w 263371"/>
              <a:gd name="connsiteY3-16" fmla="*/ 86902 h 86902"/>
              <a:gd name="connsiteX0-17" fmla="*/ 0 w 255511"/>
              <a:gd name="connsiteY0-18" fmla="*/ 84282 h 86902"/>
              <a:gd name="connsiteX1-19" fmla="*/ 26200 w 255511"/>
              <a:gd name="connsiteY1-20" fmla="*/ 0 h 86902"/>
              <a:gd name="connsiteX2-21" fmla="*/ 255511 w 255511"/>
              <a:gd name="connsiteY2-22" fmla="*/ 86902 h 86902"/>
              <a:gd name="connsiteX3-23" fmla="*/ 0 w 255511"/>
              <a:gd name="connsiteY3-24" fmla="*/ 84282 h 86902"/>
              <a:gd name="connsiteX0-25" fmla="*/ 0 w 261144"/>
              <a:gd name="connsiteY0-26" fmla="*/ 84282 h 86902"/>
              <a:gd name="connsiteX1-27" fmla="*/ 31833 w 261144"/>
              <a:gd name="connsiteY1-28" fmla="*/ 0 h 86902"/>
              <a:gd name="connsiteX2-29" fmla="*/ 261144 w 261144"/>
              <a:gd name="connsiteY2-30" fmla="*/ 86902 h 86902"/>
              <a:gd name="connsiteX3-31" fmla="*/ 0 w 261144"/>
              <a:gd name="connsiteY3-32" fmla="*/ 84282 h 86902"/>
            </a:gdLst>
            <a:ahLst/>
            <a:cxnLst>
              <a:cxn ang="0">
                <a:pos x="connsiteX0-1" y="connsiteY0-2"/>
              </a:cxn>
              <a:cxn ang="0">
                <a:pos x="connsiteX1-3" y="connsiteY1-4"/>
              </a:cxn>
              <a:cxn ang="0">
                <a:pos x="connsiteX2-5" y="connsiteY2-6"/>
              </a:cxn>
              <a:cxn ang="0">
                <a:pos x="connsiteX3-7" y="connsiteY3-8"/>
              </a:cxn>
            </a:cxnLst>
            <a:rect l="l" t="t" r="r" b="b"/>
            <a:pathLst>
              <a:path w="261144" h="86902">
                <a:moveTo>
                  <a:pt x="0" y="84282"/>
                </a:moveTo>
                <a:lnTo>
                  <a:pt x="31833" y="0"/>
                </a:lnTo>
                <a:lnTo>
                  <a:pt x="261144" y="86902"/>
                </a:lnTo>
                <a:lnTo>
                  <a:pt x="0" y="84282"/>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530">
              <a:solidFill>
                <a:schemeClr val="lt1"/>
              </a:solidFill>
            </a:endParaRPr>
          </a:p>
        </p:txBody>
      </p:sp>
      <p:sp>
        <p:nvSpPr>
          <p:cNvPr id="24" name="任意多边形: 形状 48"/>
          <p:cNvSpPr/>
          <p:nvPr>
            <p:custDataLst>
              <p:tags r:id="rId30"/>
            </p:custDataLst>
          </p:nvPr>
        </p:nvSpPr>
        <p:spPr>
          <a:xfrm>
            <a:off x="4811285" y="6056150"/>
            <a:ext cx="1396963" cy="159745"/>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2">
                  <a:lumMod val="40000"/>
                  <a:lumOff val="60000"/>
                  <a:alpha val="100000"/>
                </a:schemeClr>
              </a:gs>
              <a:gs pos="0">
                <a:schemeClr val="accent2">
                  <a:lumMod val="20000"/>
                  <a:lumOff val="80000"/>
                  <a:alpha val="0"/>
                </a:schemeClr>
              </a:gs>
              <a:gs pos="88000">
                <a:schemeClr val="accent2">
                  <a:alpha val="100000"/>
                </a:schemeClr>
              </a:gs>
            </a:gsLst>
            <a:lin ang="114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25" name="任意多边形: 形状 52"/>
          <p:cNvSpPr/>
          <p:nvPr>
            <p:custDataLst>
              <p:tags r:id="rId31"/>
            </p:custDataLst>
          </p:nvPr>
        </p:nvSpPr>
        <p:spPr>
          <a:xfrm>
            <a:off x="4843569" y="4652583"/>
            <a:ext cx="452107" cy="1402868"/>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2">
                  <a:lumMod val="40000"/>
                  <a:lumOff val="60000"/>
                  <a:alpha val="100000"/>
                </a:schemeClr>
              </a:gs>
              <a:gs pos="66000">
                <a:schemeClr val="accent2">
                  <a:lumMod val="60000"/>
                  <a:lumOff val="40000"/>
                  <a:alpha val="100000"/>
                </a:schemeClr>
              </a:gs>
              <a:gs pos="0">
                <a:schemeClr val="accent2">
                  <a:lumMod val="20000"/>
                  <a:lumOff val="80000"/>
                  <a:alpha val="0"/>
                </a:schemeClr>
              </a:gs>
              <a:gs pos="100000">
                <a:schemeClr val="accent2">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28" name="任意多边形: 形状 50"/>
          <p:cNvSpPr/>
          <p:nvPr>
            <p:custDataLst>
              <p:tags r:id="rId32"/>
            </p:custDataLst>
          </p:nvPr>
        </p:nvSpPr>
        <p:spPr>
          <a:xfrm>
            <a:off x="942872" y="6056150"/>
            <a:ext cx="1396963" cy="159745"/>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2">
                  <a:lumMod val="40000"/>
                  <a:lumOff val="60000"/>
                  <a:alpha val="100000"/>
                </a:schemeClr>
              </a:gs>
              <a:gs pos="0">
                <a:schemeClr val="accent2">
                  <a:lumMod val="20000"/>
                  <a:lumOff val="80000"/>
                  <a:alpha val="0"/>
                </a:schemeClr>
              </a:gs>
              <a:gs pos="88000">
                <a:schemeClr val="accent2">
                  <a:alpha val="100000"/>
                </a:schemeClr>
              </a:gs>
            </a:gsLst>
            <a:lin ang="114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29" name="任意多边形: 形状 51"/>
          <p:cNvSpPr/>
          <p:nvPr>
            <p:custDataLst>
              <p:tags r:id="rId33"/>
            </p:custDataLst>
          </p:nvPr>
        </p:nvSpPr>
        <p:spPr>
          <a:xfrm>
            <a:off x="975155" y="4652583"/>
            <a:ext cx="452107" cy="1402868"/>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2">
                  <a:lumMod val="40000"/>
                  <a:lumOff val="60000"/>
                  <a:alpha val="100000"/>
                </a:schemeClr>
              </a:gs>
              <a:gs pos="66000">
                <a:schemeClr val="accent2">
                  <a:lumMod val="60000"/>
                  <a:lumOff val="40000"/>
                  <a:alpha val="100000"/>
                </a:schemeClr>
              </a:gs>
              <a:gs pos="0">
                <a:schemeClr val="accent2">
                  <a:lumMod val="20000"/>
                  <a:lumOff val="80000"/>
                  <a:alpha val="0"/>
                </a:schemeClr>
              </a:gs>
              <a:gs pos="100000">
                <a:schemeClr val="accent2">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32" name="任意多边形: 形状 54"/>
          <p:cNvSpPr/>
          <p:nvPr>
            <p:custDataLst>
              <p:tags r:id="rId34"/>
            </p:custDataLst>
          </p:nvPr>
        </p:nvSpPr>
        <p:spPr>
          <a:xfrm>
            <a:off x="2810221" y="6056150"/>
            <a:ext cx="1396963" cy="159745"/>
          </a:xfrm>
          <a:custGeom>
            <a:avLst/>
            <a:gdLst>
              <a:gd name="connsiteX0" fmla="*/ 42022 w 1786066"/>
              <a:gd name="connsiteY0" fmla="*/ 0 h 204239"/>
              <a:gd name="connsiteX1" fmla="*/ 1786066 w 1786066"/>
              <a:gd name="connsiteY1" fmla="*/ 0 h 204239"/>
              <a:gd name="connsiteX2" fmla="*/ 1744045 w 1786066"/>
              <a:gd name="connsiteY2" fmla="*/ 204239 h 204239"/>
              <a:gd name="connsiteX3" fmla="*/ 0 w 1786066"/>
              <a:gd name="connsiteY3" fmla="*/ 204239 h 204239"/>
            </a:gdLst>
            <a:ahLst/>
            <a:cxnLst>
              <a:cxn ang="0">
                <a:pos x="connsiteX0" y="connsiteY0"/>
              </a:cxn>
              <a:cxn ang="0">
                <a:pos x="connsiteX1" y="connsiteY1"/>
              </a:cxn>
              <a:cxn ang="0">
                <a:pos x="connsiteX2" y="connsiteY2"/>
              </a:cxn>
              <a:cxn ang="0">
                <a:pos x="connsiteX3" y="connsiteY3"/>
              </a:cxn>
            </a:cxnLst>
            <a:rect l="l" t="t" r="r" b="b"/>
            <a:pathLst>
              <a:path w="1786066" h="204239">
                <a:moveTo>
                  <a:pt x="42022" y="0"/>
                </a:moveTo>
                <a:lnTo>
                  <a:pt x="1786066" y="0"/>
                </a:lnTo>
                <a:lnTo>
                  <a:pt x="1744045" y="204239"/>
                </a:lnTo>
                <a:lnTo>
                  <a:pt x="0" y="204239"/>
                </a:lnTo>
                <a:close/>
              </a:path>
            </a:pathLst>
          </a:custGeom>
          <a:gradFill>
            <a:gsLst>
              <a:gs pos="44000">
                <a:schemeClr val="accent2">
                  <a:lumMod val="40000"/>
                  <a:lumOff val="60000"/>
                  <a:alpha val="100000"/>
                </a:schemeClr>
              </a:gs>
              <a:gs pos="0">
                <a:schemeClr val="accent2">
                  <a:lumMod val="20000"/>
                  <a:lumOff val="80000"/>
                  <a:alpha val="0"/>
                </a:schemeClr>
              </a:gs>
              <a:gs pos="88000">
                <a:schemeClr val="accent2">
                  <a:alpha val="100000"/>
                </a:schemeClr>
              </a:gs>
            </a:gsLst>
            <a:lin ang="11400000" scaled="0"/>
          </a:gradFill>
          <a:ln>
            <a:noFill/>
          </a:ln>
          <a:effectLst>
            <a:outerShdw blurRad="50800" dist="38100" dir="6000000" algn="tr" rotWithShape="0">
              <a:schemeClr val="accent2">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36" name="任意多边形: 形状 55"/>
          <p:cNvSpPr/>
          <p:nvPr>
            <p:custDataLst>
              <p:tags r:id="rId35"/>
            </p:custDataLst>
          </p:nvPr>
        </p:nvSpPr>
        <p:spPr>
          <a:xfrm>
            <a:off x="2843498" y="4652583"/>
            <a:ext cx="452107" cy="1402868"/>
          </a:xfrm>
          <a:custGeom>
            <a:avLst/>
            <a:gdLst>
              <a:gd name="connsiteX0" fmla="*/ 369030 w 578034"/>
              <a:gd name="connsiteY0" fmla="*/ 0 h 1793616"/>
              <a:gd name="connsiteX1" fmla="*/ 578034 w 578034"/>
              <a:gd name="connsiteY1" fmla="*/ 0 h 1793616"/>
              <a:gd name="connsiteX2" fmla="*/ 209004 w 578034"/>
              <a:gd name="connsiteY2" fmla="*/ 1793616 h 1793616"/>
              <a:gd name="connsiteX3" fmla="*/ 0 w 578034"/>
              <a:gd name="connsiteY3" fmla="*/ 1793616 h 1793616"/>
            </a:gdLst>
            <a:ahLst/>
            <a:cxnLst>
              <a:cxn ang="0">
                <a:pos x="connsiteX0" y="connsiteY0"/>
              </a:cxn>
              <a:cxn ang="0">
                <a:pos x="connsiteX1" y="connsiteY1"/>
              </a:cxn>
              <a:cxn ang="0">
                <a:pos x="connsiteX2" y="connsiteY2"/>
              </a:cxn>
              <a:cxn ang="0">
                <a:pos x="connsiteX3" y="connsiteY3"/>
              </a:cxn>
            </a:cxnLst>
            <a:rect l="l" t="t" r="r" b="b"/>
            <a:pathLst>
              <a:path w="578034" h="1793616">
                <a:moveTo>
                  <a:pt x="369030" y="0"/>
                </a:moveTo>
                <a:lnTo>
                  <a:pt x="578034" y="0"/>
                </a:lnTo>
                <a:lnTo>
                  <a:pt x="209004" y="1793616"/>
                </a:lnTo>
                <a:lnTo>
                  <a:pt x="0" y="1793616"/>
                </a:lnTo>
                <a:close/>
              </a:path>
            </a:pathLst>
          </a:custGeom>
          <a:gradFill>
            <a:gsLst>
              <a:gs pos="31000">
                <a:schemeClr val="accent2">
                  <a:lumMod val="40000"/>
                  <a:lumOff val="60000"/>
                  <a:alpha val="100000"/>
                </a:schemeClr>
              </a:gs>
              <a:gs pos="66000">
                <a:schemeClr val="accent2">
                  <a:lumMod val="60000"/>
                  <a:lumOff val="40000"/>
                  <a:alpha val="100000"/>
                </a:schemeClr>
              </a:gs>
              <a:gs pos="0">
                <a:schemeClr val="accent2">
                  <a:lumMod val="20000"/>
                  <a:lumOff val="80000"/>
                  <a:alpha val="0"/>
                </a:schemeClr>
              </a:gs>
              <a:gs pos="100000">
                <a:schemeClr val="accent2">
                  <a:alpha val="100000"/>
                </a:schemeClr>
              </a:gs>
            </a:gsLst>
            <a:lin ang="5400000" scaled="0"/>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sz="1530">
              <a:solidFill>
                <a:schemeClr val="lt1"/>
              </a:solidFill>
            </a:endParaRPr>
          </a:p>
        </p:txBody>
      </p:sp>
      <p:sp>
        <p:nvSpPr>
          <p:cNvPr id="39" name="文本框 38"/>
          <p:cNvSpPr txBox="1"/>
          <p:nvPr>
            <p:custDataLst>
              <p:tags r:id="rId36"/>
            </p:custDataLst>
          </p:nvPr>
        </p:nvSpPr>
        <p:spPr>
          <a:xfrm>
            <a:off x="1273179" y="172592"/>
            <a:ext cx="3924142" cy="507831"/>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社会实践的</a:t>
            </a: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分类</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40" name="文本框 39"/>
          <p:cNvSpPr txBox="1"/>
          <p:nvPr/>
        </p:nvSpPr>
        <p:spPr>
          <a:xfrm>
            <a:off x="657225" y="1028700"/>
            <a:ext cx="8275955" cy="430887"/>
          </a:xfrm>
          <a:prstGeom prst="rect">
            <a:avLst/>
          </a:prstGeom>
          <a:noFill/>
        </p:spPr>
        <p:txBody>
          <a:bodyPr wrap="square" rtlCol="0" anchor="t">
            <a:spAutoFit/>
          </a:bodyPr>
          <a:lstStyle/>
          <a:p>
            <a:pPr algn="l"/>
            <a:r>
              <a:rPr lang="zh-CN" altLang="en-US" sz="2200" b="1" dirty="0">
                <a:solidFill>
                  <a:schemeClr val="bg1"/>
                </a:solidFill>
                <a:latin typeface="楷体_GB2312" panose="02010609030101010101" pitchFamily="49" charset="-122"/>
                <a:ea typeface="楷体_GB2312" panose="02010609030101010101" pitchFamily="49" charset="-122"/>
                <a:sym typeface="+mn-ea"/>
              </a:rPr>
              <a:t>按照社会实践主题可以分为以下</a:t>
            </a:r>
            <a:r>
              <a:rPr lang="en-US" altLang="zh-CN" sz="2200" b="1" dirty="0">
                <a:solidFill>
                  <a:schemeClr val="bg1"/>
                </a:solidFill>
                <a:latin typeface="楷体_GB2312" panose="02010609030101010101" pitchFamily="49" charset="-122"/>
                <a:ea typeface="楷体_GB2312" panose="02010609030101010101" pitchFamily="49" charset="-122"/>
                <a:sym typeface="+mn-ea"/>
              </a:rPr>
              <a:t>7</a:t>
            </a:r>
            <a:r>
              <a:rPr lang="zh-CN" altLang="en-US" sz="2200" b="1" dirty="0">
                <a:solidFill>
                  <a:schemeClr val="bg1"/>
                </a:solidFill>
                <a:latin typeface="楷体_GB2312" panose="02010609030101010101" pitchFamily="49" charset="-122"/>
                <a:ea typeface="楷体_GB2312" panose="02010609030101010101" pitchFamily="49" charset="-122"/>
                <a:sym typeface="+mn-ea"/>
              </a:rPr>
              <a:t>类，具体活动开展时可有所交叉</a:t>
            </a:r>
            <a:endParaRPr lang="zh-CN" altLang="en-US" sz="2200" b="1" dirty="0">
              <a:solidFill>
                <a:schemeClr val="bg1"/>
              </a:solidFill>
              <a:effectLst>
                <a:outerShdw blurRad="38100" dist="38100" dir="2700000" algn="tl">
                  <a:srgbClr val="000000">
                    <a:alpha val="43137"/>
                  </a:srgbClr>
                </a:outerShdw>
              </a:effectLst>
              <a:latin typeface="楷体_GB2312" panose="02010609030101010101" pitchFamily="49" charset="-122"/>
              <a:ea typeface="楷体_GB2312" panose="02010609030101010101" pitchFamily="49" charset="-122"/>
              <a:sym typeface="+mn-ea"/>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7" name="文本框 2"/>
          <p:cNvSpPr txBox="1"/>
          <p:nvPr/>
        </p:nvSpPr>
        <p:spPr>
          <a:xfrm>
            <a:off x="3711416" y="5751195"/>
            <a:ext cx="1764665" cy="299085"/>
          </a:xfrm>
          <a:prstGeom prst="rect">
            <a:avLst/>
          </a:prstGeom>
          <a:noFill/>
        </p:spPr>
        <p:txBody>
          <a:bodyPr wrap="none" rtlCol="0">
            <a:spAutoFit/>
          </a:bodyPr>
          <a:lstStyle/>
          <a:p>
            <a:r>
              <a:rPr lang="zh-CN" altLang="en-US" sz="1350" dirty="0">
                <a:solidFill>
                  <a:schemeClr val="bg1">
                    <a:lumMod val="95000"/>
                  </a:schemeClr>
                </a:solidFill>
              </a:rPr>
              <a:t>第一章</a:t>
            </a:r>
            <a:r>
              <a:rPr lang="en-US" altLang="zh-CN" sz="1350" dirty="0">
                <a:solidFill>
                  <a:schemeClr val="bg1">
                    <a:lumMod val="95000"/>
                  </a:schemeClr>
                </a:solidFill>
              </a:rPr>
              <a:t> </a:t>
            </a:r>
            <a:r>
              <a:rPr lang="zh-CN" altLang="en-US" sz="1350" dirty="0">
                <a:solidFill>
                  <a:schemeClr val="bg1">
                    <a:lumMod val="95000"/>
                  </a:schemeClr>
                </a:solidFill>
              </a:rPr>
              <a:t>社会实践概述</a:t>
            </a:r>
            <a:endParaRPr lang="zh-CN" altLang="en-US" sz="1350" dirty="0">
              <a:solidFill>
                <a:schemeClr val="bg1">
                  <a:lumMod val="95000"/>
                </a:schemeClr>
              </a:solidFill>
            </a:endParaRPr>
          </a:p>
        </p:txBody>
      </p:sp>
      <p:sp>
        <p:nvSpPr>
          <p:cNvPr id="1049088" name="文本框 10"/>
          <p:cNvSpPr txBox="1"/>
          <p:nvPr/>
        </p:nvSpPr>
        <p:spPr>
          <a:xfrm>
            <a:off x="683895" y="243205"/>
            <a:ext cx="3220720"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rPr>
              <a:t>课堂思考与作业</a:t>
            </a:r>
            <a:endParaRPr lang="zh-CN" altLang="en-US" sz="2700" dirty="0">
              <a:solidFill>
                <a:srgbClr val="C14635"/>
              </a:soli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endParaRPr>
          </a:p>
        </p:txBody>
      </p:sp>
      <p:pic>
        <p:nvPicPr>
          <p:cNvPr id="2097176" name="图片 11"/>
          <p:cNvPicPr>
            <a:picLocks noChangeAspect="1"/>
          </p:cNvPicPr>
          <p:nvPr/>
        </p:nvPicPr>
        <p:blipFill rotWithShape="1">
          <a:blip r:embed="rId1" cstate="print"/>
          <a:srcRect r="10280"/>
          <a:stretch>
            <a:fillRect/>
          </a:stretch>
        </p:blipFill>
        <p:spPr>
          <a:xfrm>
            <a:off x="5749290" y="1867535"/>
            <a:ext cx="2751455" cy="3067050"/>
          </a:xfrm>
          <a:prstGeom prst="rect">
            <a:avLst/>
          </a:prstGeom>
        </p:spPr>
      </p:pic>
      <p:sp>
        <p:nvSpPr>
          <p:cNvPr id="1049089" name="TextBox 15"/>
          <p:cNvSpPr txBox="1"/>
          <p:nvPr/>
        </p:nvSpPr>
        <p:spPr>
          <a:xfrm>
            <a:off x="397510" y="1923415"/>
            <a:ext cx="5079365" cy="2934970"/>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marL="107950" indent="0" algn="l" eaLnBrk="0" fontAlgn="auto" hangingPunct="0">
              <a:spcBef>
                <a:spcPts val="500"/>
              </a:spcBef>
              <a:spcAft>
                <a:spcPts val="500"/>
              </a:spcAft>
              <a:buFontTx/>
              <a:buNone/>
            </a:pPr>
            <a:r>
              <a:rPr lang="en-US" altLang="zh-CN" sz="2200" dirty="0">
                <a:solidFill>
                  <a:prstClr val="black"/>
                </a:solidFill>
                <a:latin typeface="微软雅黑" panose="020B0503020204020204" charset="-122"/>
                <a:ea typeface="微软雅黑" panose="020B0503020204020204" charset="-122"/>
                <a:cs typeface="微软雅黑" panose="020B0503020204020204" charset="-122"/>
              </a:rPr>
              <a:t>1. </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rPr>
              <a:t>结合你的专业（或专长），说一说你想象中的社会实践。</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marL="107950" indent="0" algn="l" eaLnBrk="0" fontAlgn="auto" hangingPunct="0">
              <a:spcBef>
                <a:spcPts val="500"/>
              </a:spcBef>
              <a:spcAft>
                <a:spcPts val="500"/>
              </a:spcAft>
              <a:buFontTx/>
              <a:buNone/>
            </a:pPr>
            <a:r>
              <a:rPr lang="en-US" altLang="zh-CN" sz="2200" dirty="0">
                <a:solidFill>
                  <a:prstClr val="black"/>
                </a:solidFill>
                <a:latin typeface="微软雅黑" panose="020B0503020204020204" charset="-122"/>
                <a:ea typeface="微软雅黑" panose="020B0503020204020204" charset="-122"/>
                <a:cs typeface="微软雅黑" panose="020B0503020204020204" charset="-122"/>
              </a:rPr>
              <a:t>2. </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rPr>
              <a:t>社会实践的指导方针是什么？</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marL="107950" indent="0" algn="l" eaLnBrk="0" fontAlgn="auto" hangingPunct="0">
              <a:spcBef>
                <a:spcPts val="500"/>
              </a:spcBef>
              <a:spcAft>
                <a:spcPts val="500"/>
              </a:spcAft>
            </a:pPr>
            <a:r>
              <a:rPr lang="en-US" altLang="zh-CN" sz="2200" dirty="0">
                <a:solidFill>
                  <a:prstClr val="black"/>
                </a:solidFill>
                <a:latin typeface="微软雅黑" panose="020B0503020204020204" charset="-122"/>
                <a:ea typeface="微软雅黑" panose="020B0503020204020204" charset="-122"/>
                <a:cs typeface="微软雅黑" panose="020B0503020204020204" charset="-122"/>
              </a:rPr>
              <a:t>3.</a:t>
            </a:r>
            <a:r>
              <a:rPr lang="en-US" altLang="zh-CN" sz="22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rPr>
              <a:t>社会实践</a:t>
            </a:r>
            <a:r>
              <a:rPr lang="en-US" altLang="zh-CN" sz="2200" dirty="0">
                <a:solidFill>
                  <a:prstClr val="black"/>
                </a:solidFill>
                <a:latin typeface="微软雅黑" panose="020B0503020204020204" charset="-122"/>
                <a:ea typeface="微软雅黑" panose="020B0503020204020204" charset="-122"/>
                <a:cs typeface="微软雅黑" panose="020B0503020204020204" charset="-122"/>
                <a:sym typeface="+mn-ea"/>
              </a:rPr>
              <a:t>》</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rPr>
              <a:t>课程考核方式的组成是什么？</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marL="107950" indent="0" algn="l" eaLnBrk="0" fontAlgn="auto" hangingPunct="0">
              <a:spcBef>
                <a:spcPts val="500"/>
              </a:spcBef>
              <a:spcAft>
                <a:spcPts val="500"/>
              </a:spcAft>
            </a:pPr>
            <a:r>
              <a:rPr lang="en-US" altLang="zh-CN" sz="2200" dirty="0">
                <a:solidFill>
                  <a:prstClr val="black"/>
                </a:solidFill>
                <a:latin typeface="微软雅黑" panose="020B0503020204020204" charset="-122"/>
                <a:ea typeface="微软雅黑" panose="020B0503020204020204" charset="-122"/>
                <a:cs typeface="微软雅黑" panose="020B0503020204020204" charset="-122"/>
              </a:rPr>
              <a:t>4. </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rPr>
              <a:t>自学文件</a:t>
            </a:r>
            <a:r>
              <a:rPr lang="en-US" altLang="zh-CN" sz="2200"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rPr>
              <a:t>关于开展</a:t>
            </a:r>
            <a:r>
              <a:rPr lang="en-US" altLang="zh-CN" sz="2200" dirty="0">
                <a:solidFill>
                  <a:prstClr val="black"/>
                </a:solidFill>
                <a:latin typeface="微软雅黑" panose="020B0503020204020204" charset="-122"/>
                <a:ea typeface="微软雅黑" panose="020B0503020204020204" charset="-122"/>
                <a:cs typeface="微软雅黑" panose="020B0503020204020204" charset="-122"/>
              </a:rPr>
              <a:t>2025</a:t>
            </a:r>
            <a:r>
              <a:rPr lang="zh-CN" altLang="en-US" sz="2200" dirty="0">
                <a:solidFill>
                  <a:prstClr val="black"/>
                </a:solidFill>
                <a:latin typeface="微软雅黑" panose="020B0503020204020204" charset="-122"/>
                <a:ea typeface="微软雅黑" panose="020B0503020204020204" charset="-122"/>
                <a:cs typeface="微软雅黑" panose="020B0503020204020204" charset="-122"/>
              </a:rPr>
              <a:t>年北京科技大学学生暑期社会实践工作的通知</a:t>
            </a:r>
            <a:r>
              <a:rPr lang="en-US" altLang="zh-CN" sz="2200" dirty="0">
                <a:solidFill>
                  <a:prstClr val="black"/>
                </a:solidFill>
                <a:latin typeface="微软雅黑" panose="020B0503020204020204" charset="-122"/>
                <a:ea typeface="微软雅黑" panose="020B0503020204020204" charset="-122"/>
                <a:cs typeface="微软雅黑" panose="020B0503020204020204" charset="-122"/>
              </a:rPr>
              <a:t>》</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1049090" name="文本框 18"/>
          <p:cNvSpPr txBox="1"/>
          <p:nvPr/>
        </p:nvSpPr>
        <p:spPr>
          <a:xfrm>
            <a:off x="3595688" y="5691188"/>
            <a:ext cx="2279015" cy="299085"/>
          </a:xfrm>
          <a:prstGeom prst="rect">
            <a:avLst/>
          </a:prstGeom>
          <a:noFill/>
        </p:spPr>
        <p:txBody>
          <a:bodyPr wrap="none" rtlCol="0">
            <a:spAutoFit/>
          </a:bodyPr>
          <a:lstStyle/>
          <a:p>
            <a:r>
              <a:rPr lang="zh-CN" altLang="en-US" sz="1350">
                <a:solidFill>
                  <a:schemeClr val="bg1">
                    <a:lumMod val="95000"/>
                  </a:schemeClr>
                </a:solidFill>
              </a:rPr>
              <a:t>第一讲</a:t>
            </a:r>
            <a:r>
              <a:rPr lang="en-US" altLang="zh-CN" sz="1350">
                <a:solidFill>
                  <a:schemeClr val="bg1">
                    <a:lumMod val="95000"/>
                  </a:schemeClr>
                </a:solidFill>
              </a:rPr>
              <a:t> </a:t>
            </a:r>
            <a:r>
              <a:rPr lang="zh-CN" altLang="en-US" sz="1350">
                <a:solidFill>
                  <a:schemeClr val="bg1">
                    <a:lumMod val="95000"/>
                  </a:schemeClr>
                </a:solidFill>
              </a:rPr>
              <a:t>社会实践概述与选题</a:t>
            </a:r>
            <a:endParaRPr lang="zh-CN" altLang="en-US" sz="1350">
              <a:solidFill>
                <a:schemeClr val="bg1">
                  <a:lumMod val="95000"/>
                </a:schemeClr>
              </a:solidFill>
            </a:endParaRPr>
          </a:p>
        </p:txBody>
      </p:sp>
    </p:spTree>
    <p:custDataLst>
      <p:tags r:id="rId2"/>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91" name="文本框 3"/>
          <p:cNvSpPr txBox="1"/>
          <p:nvPr/>
        </p:nvSpPr>
        <p:spPr>
          <a:xfrm>
            <a:off x="3410585" y="2061210"/>
            <a:ext cx="2079625" cy="714375"/>
          </a:xfrm>
          <a:prstGeom prst="rect">
            <a:avLst/>
          </a:prstGeom>
          <a:noFill/>
        </p:spPr>
        <p:txBody>
          <a:bodyPr wrap="square" rtlCol="0">
            <a:spAutoFit/>
          </a:bodyPr>
          <a:lstStyle/>
          <a:p>
            <a:pPr algn="r"/>
            <a:r>
              <a:rPr lang="zh-CN" altLang="en-US" sz="4050" b="1" spc="600" dirty="0">
                <a:solidFill>
                  <a:srgbClr val="C00000"/>
                </a:solidFill>
                <a:effectLst/>
                <a:latin typeface="微软雅黑" panose="020B0503020204020204" charset="-122"/>
                <a:ea typeface="微软雅黑" panose="020B0503020204020204" charset="-122"/>
                <a:cs typeface="阿里巴巴普惠体 Heavy" panose="00020600040101010101" pitchFamily="18" charset="-122"/>
              </a:rPr>
              <a:t>第二章</a:t>
            </a:r>
            <a:endParaRPr lang="zh-CN" altLang="en-US" sz="4050" b="1" spc="600" dirty="0">
              <a:solidFill>
                <a:srgbClr val="C00000"/>
              </a:solidFill>
              <a:effectLst/>
              <a:latin typeface="微软雅黑" panose="020B0503020204020204" charset="-122"/>
              <a:ea typeface="微软雅黑" panose="020B0503020204020204" charset="-122"/>
              <a:cs typeface="阿里巴巴普惠体 Heavy" panose="00020600040101010101" pitchFamily="18" charset="-122"/>
            </a:endParaRPr>
          </a:p>
        </p:txBody>
      </p:sp>
      <p:sp>
        <p:nvSpPr>
          <p:cNvPr id="1049092" name="矩形 67"/>
          <p:cNvSpPr/>
          <p:nvPr/>
        </p:nvSpPr>
        <p:spPr>
          <a:xfrm>
            <a:off x="1836110" y="3429000"/>
            <a:ext cx="5471780" cy="7143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lnSpc>
                <a:spcPct val="100000"/>
              </a:lnSpc>
              <a:buClrTx/>
              <a:buSzTx/>
              <a:buFontTx/>
            </a:pPr>
            <a:r>
              <a:rPr lang="zh-CN" altLang="en-US" sz="4400" b="1" dirty="0">
                <a:solidFill>
                  <a:srgbClr val="C00000"/>
                </a:solidFill>
                <a:latin typeface="微软雅黑" panose="020B0503020204020204" charset="-122"/>
                <a:ea typeface="微软雅黑" panose="020B0503020204020204" charset="-122"/>
                <a:sym typeface="+mn-ea"/>
              </a:rPr>
              <a:t>社会实践选题</a:t>
            </a:r>
            <a:endParaRPr lang="zh-CN" altLang="en-US" sz="4400" b="1" dirty="0">
              <a:solidFill>
                <a:srgbClr val="C00000"/>
              </a:solidFill>
              <a:latin typeface="微软雅黑" panose="020B0503020204020204" charset="-122"/>
              <a:ea typeface="微软雅黑" panose="020B0503020204020204" charset="-122"/>
              <a:sym typeface="+mn-ea"/>
            </a:endParaRPr>
          </a:p>
        </p:txBody>
      </p:sp>
      <p:cxnSp>
        <p:nvCxnSpPr>
          <p:cNvPr id="3145738" name="直接连接符 4"/>
          <p:cNvCxnSpPr/>
          <p:nvPr>
            <p:custDataLst>
              <p:tags r:id="rId1"/>
            </p:custDataLst>
          </p:nvPr>
        </p:nvCxnSpPr>
        <p:spPr>
          <a:xfrm flipV="1">
            <a:off x="1116561" y="3069138"/>
            <a:ext cx="6911975" cy="11430"/>
          </a:xfrm>
          <a:prstGeom prst="line">
            <a:avLst/>
          </a:prstGeom>
          <a:ln w="12700">
            <a:gradFill flip="none" rotWithShape="1">
              <a:gsLst>
                <a:gs pos="0">
                  <a:srgbClr val="CA351C">
                    <a:alpha val="0"/>
                  </a:srgbClr>
                </a:gs>
                <a:gs pos="100000">
                  <a:srgbClr val="CA351C"/>
                </a:gs>
              </a:gsLst>
              <a:lin ang="10800000" scaled="1"/>
            </a:gra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93" name="文本框 87"/>
          <p:cNvSpPr txBox="1"/>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第二章 社会实践选题</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sp>
        <p:nvSpPr>
          <p:cNvPr id="1049094" name="文本框 3"/>
          <p:cNvSpPr txBox="1"/>
          <p:nvPr/>
        </p:nvSpPr>
        <p:spPr>
          <a:xfrm>
            <a:off x="899795" y="1268730"/>
            <a:ext cx="7342505" cy="4490085"/>
          </a:xfrm>
          <a:prstGeom prst="rect">
            <a:avLst/>
          </a:prstGeom>
          <a:noFill/>
        </p:spPr>
        <p:txBody>
          <a:bodyPr wrap="square" rtlCol="0" anchor="t">
            <a:spAutoFit/>
          </a:bodyPr>
          <a:lstStyle/>
          <a:p>
            <a:pPr indent="0" fontAlgn="auto">
              <a:lnSpc>
                <a:spcPct val="130000"/>
              </a:lnSpc>
            </a:pPr>
            <a:r>
              <a:rPr lang="zh-CN" altLang="en-US" sz="2200" dirty="0">
                <a:solidFill>
                  <a:srgbClr val="C14635"/>
                </a:solidFill>
                <a:latin typeface="微软雅黑" panose="020B0503020204020204" charset="-122"/>
                <a:ea typeface="微软雅黑" panose="020B0503020204020204" charset="-122"/>
                <a:cs typeface="微软雅黑" panose="020B0503020204020204" charset="-122"/>
                <a:sym typeface="+mn-ea"/>
              </a:rPr>
              <a:t>课程概述：</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indent="457200" fontAlgn="auto">
              <a:lnSpc>
                <a:spcPct val="130000"/>
              </a:lnSpc>
            </a:pP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本章主要内容为社会实践选题的简要介绍，包括社会实践的选题步骤及来源，社会实践选题评价原则及注意事项两个部分。</a:t>
            </a:r>
            <a:endParaRPr lang="zh-CN" altLang="en-US" sz="2200" dirty="0">
              <a:solidFill>
                <a:prstClr val="black"/>
              </a:solidFill>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altLang="en-US" sz="2200" dirty="0">
                <a:solidFill>
                  <a:srgbClr val="C14635"/>
                </a:solidFill>
                <a:latin typeface="微软雅黑" panose="020B0503020204020204" charset="-122"/>
                <a:ea typeface="微软雅黑" panose="020B0503020204020204" charset="-122"/>
                <a:cs typeface="微软雅黑" panose="020B0503020204020204" charset="-122"/>
                <a:sym typeface="+mn-ea"/>
              </a:rPr>
              <a:t>教学目的和要求：</a:t>
            </a:r>
            <a:endParaRPr lang="en-US" altLang="zh-CN" sz="2200" dirty="0">
              <a:solidFill>
                <a:prstClr val="black"/>
              </a:solidFill>
              <a:latin typeface="微软雅黑" panose="020B0503020204020204" charset="-122"/>
              <a:ea typeface="微软雅黑" panose="020B0503020204020204" charset="-122"/>
              <a:cs typeface="微软雅黑" panose="020B0503020204020204" charset="-122"/>
            </a:endParaRPr>
          </a:p>
          <a:p>
            <a:pPr indent="0" fontAlgn="auto">
              <a:lnSpc>
                <a:spcPct val="130000"/>
              </a:lnSpc>
            </a:pPr>
            <a:r>
              <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rPr>
              <a:t>       要求学习掌握社会实践的基本形式和内容，了解社会实践选题的来源和方向，掌握社会实践选题的方法及评价标准，理解选题在社会实践活动中的重要性，掌握社会实践选题策划的步骤和方法，具备独立设计和写作实践项目申报方案的能力。</a:t>
            </a:r>
            <a:endParaRPr lang="zh-CN" altLang="en-US" sz="2200" dirty="0">
              <a:solidFill>
                <a:prstClr val="black"/>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íŝḷîḋé"/>
          <p:cNvGrpSpPr/>
          <p:nvPr/>
        </p:nvGrpSpPr>
        <p:grpSpPr>
          <a:xfrm>
            <a:off x="632829" y="2095183"/>
            <a:ext cx="548639" cy="548639"/>
            <a:chOff x="3866383" y="1968240"/>
            <a:chExt cx="444406" cy="444220"/>
          </a:xfrm>
        </p:grpSpPr>
        <p:sp>
          <p:nvSpPr>
            <p:cNvPr id="26" name="îṧliḑe"/>
            <p:cNvSpPr/>
            <p:nvPr/>
          </p:nvSpPr>
          <p:spPr>
            <a:xfrm>
              <a:off x="3866383" y="1968240"/>
              <a:ext cx="444406" cy="444220"/>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5" dirty="0"/>
            </a:p>
          </p:txBody>
        </p:sp>
        <p:sp>
          <p:nvSpPr>
            <p:cNvPr id="29" name="î$lîdê"/>
            <p:cNvSpPr/>
            <p:nvPr/>
          </p:nvSpPr>
          <p:spPr bwMode="auto">
            <a:xfrm>
              <a:off x="3986216" y="2087568"/>
              <a:ext cx="204556" cy="205373"/>
            </a:xfrm>
            <a:custGeom>
              <a:avLst/>
              <a:gdLst>
                <a:gd name="T0" fmla="*/ 3620 w 9336"/>
                <a:gd name="T1" fmla="*/ 9379 h 9379"/>
                <a:gd name="T2" fmla="*/ 3333 w 9336"/>
                <a:gd name="T3" fmla="*/ 8275 h 9379"/>
                <a:gd name="T4" fmla="*/ 2362 w 9336"/>
                <a:gd name="T5" fmla="*/ 8761 h 9379"/>
                <a:gd name="T6" fmla="*/ 618 w 9336"/>
                <a:gd name="T7" fmla="*/ 7260 h 9379"/>
                <a:gd name="T8" fmla="*/ 1192 w 9336"/>
                <a:gd name="T9" fmla="*/ 6289 h 9379"/>
                <a:gd name="T10" fmla="*/ 177 w 9336"/>
                <a:gd name="T11" fmla="*/ 5936 h 9379"/>
                <a:gd name="T12" fmla="*/ 0 w 9336"/>
                <a:gd name="T13" fmla="*/ 3641 h 9379"/>
                <a:gd name="T14" fmla="*/ 1104 w 9336"/>
                <a:gd name="T15" fmla="*/ 3354 h 9379"/>
                <a:gd name="T16" fmla="*/ 618 w 9336"/>
                <a:gd name="T17" fmla="*/ 2383 h 9379"/>
                <a:gd name="T18" fmla="*/ 2119 w 9336"/>
                <a:gd name="T19" fmla="*/ 640 h 9379"/>
                <a:gd name="T20" fmla="*/ 3090 w 9336"/>
                <a:gd name="T21" fmla="*/ 1213 h 9379"/>
                <a:gd name="T22" fmla="*/ 3443 w 9336"/>
                <a:gd name="T23" fmla="*/ 176 h 9379"/>
                <a:gd name="T24" fmla="*/ 5738 w 9336"/>
                <a:gd name="T25" fmla="*/ 0 h 9379"/>
                <a:gd name="T26" fmla="*/ 6025 w 9336"/>
                <a:gd name="T27" fmla="*/ 1103 h 9379"/>
                <a:gd name="T28" fmla="*/ 6996 w 9336"/>
                <a:gd name="T29" fmla="*/ 617 h 9379"/>
                <a:gd name="T30" fmla="*/ 8740 w 9336"/>
                <a:gd name="T31" fmla="*/ 2118 h 9379"/>
                <a:gd name="T32" fmla="*/ 8122 w 9336"/>
                <a:gd name="T33" fmla="*/ 3133 h 9379"/>
                <a:gd name="T34" fmla="*/ 9159 w 9336"/>
                <a:gd name="T35" fmla="*/ 3486 h 9379"/>
                <a:gd name="T36" fmla="*/ 9336 w 9336"/>
                <a:gd name="T37" fmla="*/ 5782 h 9379"/>
                <a:gd name="T38" fmla="*/ 8232 w 9336"/>
                <a:gd name="T39" fmla="*/ 6046 h 9379"/>
                <a:gd name="T40" fmla="*/ 8718 w 9336"/>
                <a:gd name="T41" fmla="*/ 7017 h 9379"/>
                <a:gd name="T42" fmla="*/ 7217 w 9336"/>
                <a:gd name="T43" fmla="*/ 8761 h 9379"/>
                <a:gd name="T44" fmla="*/ 6246 w 9336"/>
                <a:gd name="T45" fmla="*/ 8187 h 9379"/>
                <a:gd name="T46" fmla="*/ 5893 w 9336"/>
                <a:gd name="T47" fmla="*/ 9224 h 9379"/>
                <a:gd name="T48" fmla="*/ 3796 w 9336"/>
                <a:gd name="T49" fmla="*/ 8982 h 9379"/>
                <a:gd name="T50" fmla="*/ 5628 w 9336"/>
                <a:gd name="T51" fmla="*/ 8121 h 9379"/>
                <a:gd name="T52" fmla="*/ 6202 w 9336"/>
                <a:gd name="T53" fmla="*/ 7790 h 9379"/>
                <a:gd name="T54" fmla="*/ 7085 w 9336"/>
                <a:gd name="T55" fmla="*/ 8364 h 9379"/>
                <a:gd name="T56" fmla="*/ 7769 w 9336"/>
                <a:gd name="T57" fmla="*/ 6444 h 9379"/>
                <a:gd name="T58" fmla="*/ 7923 w 9336"/>
                <a:gd name="T59" fmla="*/ 5782 h 9379"/>
                <a:gd name="T60" fmla="*/ 8960 w 9336"/>
                <a:gd name="T61" fmla="*/ 5561 h 9379"/>
                <a:gd name="T62" fmla="*/ 8100 w 9336"/>
                <a:gd name="T63" fmla="*/ 3729 h 9379"/>
                <a:gd name="T64" fmla="*/ 7769 w 9336"/>
                <a:gd name="T65" fmla="*/ 3155 h 9379"/>
                <a:gd name="T66" fmla="*/ 8342 w 9336"/>
                <a:gd name="T67" fmla="*/ 2273 h 9379"/>
                <a:gd name="T68" fmla="*/ 6422 w 9336"/>
                <a:gd name="T69" fmla="*/ 1589 h 9379"/>
                <a:gd name="T70" fmla="*/ 5760 w 9336"/>
                <a:gd name="T71" fmla="*/ 1434 h 9379"/>
                <a:gd name="T72" fmla="*/ 5540 w 9336"/>
                <a:gd name="T73" fmla="*/ 397 h 9379"/>
                <a:gd name="T74" fmla="*/ 3708 w 9336"/>
                <a:gd name="T75" fmla="*/ 1257 h 9379"/>
                <a:gd name="T76" fmla="*/ 3134 w 9336"/>
                <a:gd name="T77" fmla="*/ 1589 h 9379"/>
                <a:gd name="T78" fmla="*/ 2251 w 9336"/>
                <a:gd name="T79" fmla="*/ 1015 h 9379"/>
                <a:gd name="T80" fmla="*/ 1589 w 9336"/>
                <a:gd name="T81" fmla="*/ 2957 h 9379"/>
                <a:gd name="T82" fmla="*/ 1435 w 9336"/>
                <a:gd name="T83" fmla="*/ 3619 h 9379"/>
                <a:gd name="T84" fmla="*/ 398 w 9336"/>
                <a:gd name="T85" fmla="*/ 3840 h 9379"/>
                <a:gd name="T86" fmla="*/ 1258 w 9336"/>
                <a:gd name="T87" fmla="*/ 5671 h 9379"/>
                <a:gd name="T88" fmla="*/ 1589 w 9336"/>
                <a:gd name="T89" fmla="*/ 6245 h 9379"/>
                <a:gd name="T90" fmla="*/ 1016 w 9336"/>
                <a:gd name="T91" fmla="*/ 7128 h 9379"/>
                <a:gd name="T92" fmla="*/ 2914 w 9336"/>
                <a:gd name="T93" fmla="*/ 7812 h 9379"/>
                <a:gd name="T94" fmla="*/ 3576 w 9336"/>
                <a:gd name="T95" fmla="*/ 7966 h 9379"/>
                <a:gd name="T96" fmla="*/ 3796 w 9336"/>
                <a:gd name="T97" fmla="*/ 8982 h 9379"/>
                <a:gd name="T98" fmla="*/ 1987 w 9336"/>
                <a:gd name="T99" fmla="*/ 4700 h 9379"/>
                <a:gd name="T100" fmla="*/ 4701 w 9336"/>
                <a:gd name="T101" fmla="*/ 2008 h 9379"/>
                <a:gd name="T102" fmla="*/ 4679 w 9336"/>
                <a:gd name="T103" fmla="*/ 7415 h 9379"/>
                <a:gd name="T104" fmla="*/ 3046 w 9336"/>
                <a:gd name="T105" fmla="*/ 3089 h 9379"/>
                <a:gd name="T106" fmla="*/ 4679 w 9336"/>
                <a:gd name="T107" fmla="*/ 7040 h 9379"/>
                <a:gd name="T108" fmla="*/ 4679 w 9336"/>
                <a:gd name="T109" fmla="*/ 2405 h 9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336" h="9379">
                  <a:moveTo>
                    <a:pt x="5716" y="9379"/>
                  </a:moveTo>
                  <a:lnTo>
                    <a:pt x="3620" y="9379"/>
                  </a:lnTo>
                  <a:cubicBezTo>
                    <a:pt x="3509" y="9379"/>
                    <a:pt x="3443" y="9313"/>
                    <a:pt x="3421" y="9202"/>
                  </a:cubicBezTo>
                  <a:lnTo>
                    <a:pt x="3333" y="8275"/>
                  </a:lnTo>
                  <a:cubicBezTo>
                    <a:pt x="3245" y="8253"/>
                    <a:pt x="3156" y="8209"/>
                    <a:pt x="3068" y="8165"/>
                  </a:cubicBezTo>
                  <a:lnTo>
                    <a:pt x="2362" y="8761"/>
                  </a:lnTo>
                  <a:cubicBezTo>
                    <a:pt x="2296" y="8827"/>
                    <a:pt x="2163" y="8827"/>
                    <a:pt x="2097" y="8739"/>
                  </a:cubicBezTo>
                  <a:lnTo>
                    <a:pt x="618" y="7260"/>
                  </a:lnTo>
                  <a:cubicBezTo>
                    <a:pt x="552" y="7194"/>
                    <a:pt x="552" y="7084"/>
                    <a:pt x="596" y="6995"/>
                  </a:cubicBezTo>
                  <a:lnTo>
                    <a:pt x="1192" y="6289"/>
                  </a:lnTo>
                  <a:cubicBezTo>
                    <a:pt x="1148" y="6201"/>
                    <a:pt x="1126" y="6113"/>
                    <a:pt x="1082" y="6024"/>
                  </a:cubicBezTo>
                  <a:lnTo>
                    <a:pt x="177" y="5936"/>
                  </a:lnTo>
                  <a:cubicBezTo>
                    <a:pt x="67" y="5936"/>
                    <a:pt x="0" y="5848"/>
                    <a:pt x="0" y="5737"/>
                  </a:cubicBezTo>
                  <a:lnTo>
                    <a:pt x="0" y="3641"/>
                  </a:lnTo>
                  <a:cubicBezTo>
                    <a:pt x="0" y="3531"/>
                    <a:pt x="67" y="3464"/>
                    <a:pt x="177" y="3442"/>
                  </a:cubicBezTo>
                  <a:lnTo>
                    <a:pt x="1104" y="3354"/>
                  </a:lnTo>
                  <a:cubicBezTo>
                    <a:pt x="1148" y="3266"/>
                    <a:pt x="1170" y="3177"/>
                    <a:pt x="1214" y="3089"/>
                  </a:cubicBezTo>
                  <a:lnTo>
                    <a:pt x="618" y="2383"/>
                  </a:lnTo>
                  <a:cubicBezTo>
                    <a:pt x="552" y="2317"/>
                    <a:pt x="552" y="2184"/>
                    <a:pt x="640" y="2118"/>
                  </a:cubicBezTo>
                  <a:lnTo>
                    <a:pt x="2119" y="640"/>
                  </a:lnTo>
                  <a:cubicBezTo>
                    <a:pt x="2185" y="573"/>
                    <a:pt x="2296" y="573"/>
                    <a:pt x="2384" y="617"/>
                  </a:cubicBezTo>
                  <a:lnTo>
                    <a:pt x="3090" y="1213"/>
                  </a:lnTo>
                  <a:cubicBezTo>
                    <a:pt x="3178" y="1169"/>
                    <a:pt x="3267" y="1147"/>
                    <a:pt x="3355" y="1103"/>
                  </a:cubicBezTo>
                  <a:lnTo>
                    <a:pt x="3443" y="176"/>
                  </a:lnTo>
                  <a:cubicBezTo>
                    <a:pt x="3443" y="66"/>
                    <a:pt x="3554" y="0"/>
                    <a:pt x="3642" y="0"/>
                  </a:cubicBezTo>
                  <a:lnTo>
                    <a:pt x="5738" y="0"/>
                  </a:lnTo>
                  <a:cubicBezTo>
                    <a:pt x="5849" y="0"/>
                    <a:pt x="5915" y="66"/>
                    <a:pt x="5937" y="176"/>
                  </a:cubicBezTo>
                  <a:lnTo>
                    <a:pt x="6025" y="1103"/>
                  </a:lnTo>
                  <a:cubicBezTo>
                    <a:pt x="6114" y="1147"/>
                    <a:pt x="6202" y="1169"/>
                    <a:pt x="6290" y="1213"/>
                  </a:cubicBezTo>
                  <a:lnTo>
                    <a:pt x="6996" y="617"/>
                  </a:lnTo>
                  <a:cubicBezTo>
                    <a:pt x="7062" y="551"/>
                    <a:pt x="7195" y="551"/>
                    <a:pt x="7261" y="640"/>
                  </a:cubicBezTo>
                  <a:lnTo>
                    <a:pt x="8740" y="2118"/>
                  </a:lnTo>
                  <a:cubicBezTo>
                    <a:pt x="8806" y="2184"/>
                    <a:pt x="8806" y="2295"/>
                    <a:pt x="8762" y="2383"/>
                  </a:cubicBezTo>
                  <a:lnTo>
                    <a:pt x="8122" y="3133"/>
                  </a:lnTo>
                  <a:cubicBezTo>
                    <a:pt x="8166" y="3222"/>
                    <a:pt x="8188" y="3310"/>
                    <a:pt x="8232" y="3398"/>
                  </a:cubicBezTo>
                  <a:lnTo>
                    <a:pt x="9159" y="3486"/>
                  </a:lnTo>
                  <a:cubicBezTo>
                    <a:pt x="9269" y="3486"/>
                    <a:pt x="9336" y="3575"/>
                    <a:pt x="9336" y="3685"/>
                  </a:cubicBezTo>
                  <a:lnTo>
                    <a:pt x="9336" y="5782"/>
                  </a:lnTo>
                  <a:cubicBezTo>
                    <a:pt x="9336" y="5892"/>
                    <a:pt x="9269" y="5958"/>
                    <a:pt x="9159" y="5980"/>
                  </a:cubicBezTo>
                  <a:lnTo>
                    <a:pt x="8232" y="6046"/>
                  </a:lnTo>
                  <a:cubicBezTo>
                    <a:pt x="8210" y="6135"/>
                    <a:pt x="8166" y="6223"/>
                    <a:pt x="8122" y="6311"/>
                  </a:cubicBezTo>
                  <a:lnTo>
                    <a:pt x="8718" y="7017"/>
                  </a:lnTo>
                  <a:cubicBezTo>
                    <a:pt x="8784" y="7084"/>
                    <a:pt x="8784" y="7216"/>
                    <a:pt x="8696" y="7282"/>
                  </a:cubicBezTo>
                  <a:lnTo>
                    <a:pt x="7217" y="8761"/>
                  </a:lnTo>
                  <a:cubicBezTo>
                    <a:pt x="7151" y="8827"/>
                    <a:pt x="7040" y="8827"/>
                    <a:pt x="6952" y="8783"/>
                  </a:cubicBezTo>
                  <a:lnTo>
                    <a:pt x="6246" y="8187"/>
                  </a:lnTo>
                  <a:cubicBezTo>
                    <a:pt x="6158" y="8231"/>
                    <a:pt x="6069" y="8253"/>
                    <a:pt x="5981" y="8297"/>
                  </a:cubicBezTo>
                  <a:lnTo>
                    <a:pt x="5893" y="9224"/>
                  </a:lnTo>
                  <a:cubicBezTo>
                    <a:pt x="5893" y="9313"/>
                    <a:pt x="5805" y="9379"/>
                    <a:pt x="5716" y="9379"/>
                  </a:cubicBezTo>
                  <a:close/>
                  <a:moveTo>
                    <a:pt x="3796" y="8982"/>
                  </a:moveTo>
                  <a:lnTo>
                    <a:pt x="5540" y="8982"/>
                  </a:lnTo>
                  <a:lnTo>
                    <a:pt x="5628" y="8121"/>
                  </a:lnTo>
                  <a:cubicBezTo>
                    <a:pt x="5628" y="8055"/>
                    <a:pt x="5694" y="7989"/>
                    <a:pt x="5760" y="7966"/>
                  </a:cubicBezTo>
                  <a:cubicBezTo>
                    <a:pt x="5915" y="7922"/>
                    <a:pt x="6069" y="7856"/>
                    <a:pt x="6202" y="7790"/>
                  </a:cubicBezTo>
                  <a:cubicBezTo>
                    <a:pt x="6268" y="7746"/>
                    <a:pt x="6356" y="7768"/>
                    <a:pt x="6422" y="7812"/>
                  </a:cubicBezTo>
                  <a:lnTo>
                    <a:pt x="7085" y="8364"/>
                  </a:lnTo>
                  <a:lnTo>
                    <a:pt x="8320" y="7128"/>
                  </a:lnTo>
                  <a:lnTo>
                    <a:pt x="7769" y="6444"/>
                  </a:lnTo>
                  <a:cubicBezTo>
                    <a:pt x="7725" y="6377"/>
                    <a:pt x="7702" y="6311"/>
                    <a:pt x="7747" y="6223"/>
                  </a:cubicBezTo>
                  <a:cubicBezTo>
                    <a:pt x="7813" y="6069"/>
                    <a:pt x="7879" y="5936"/>
                    <a:pt x="7923" y="5782"/>
                  </a:cubicBezTo>
                  <a:cubicBezTo>
                    <a:pt x="7945" y="5715"/>
                    <a:pt x="8011" y="5649"/>
                    <a:pt x="8100" y="5649"/>
                  </a:cubicBezTo>
                  <a:lnTo>
                    <a:pt x="8960" y="5561"/>
                  </a:lnTo>
                  <a:lnTo>
                    <a:pt x="8960" y="3817"/>
                  </a:lnTo>
                  <a:lnTo>
                    <a:pt x="8100" y="3729"/>
                  </a:lnTo>
                  <a:cubicBezTo>
                    <a:pt x="8034" y="3729"/>
                    <a:pt x="7967" y="3663"/>
                    <a:pt x="7945" y="3597"/>
                  </a:cubicBezTo>
                  <a:cubicBezTo>
                    <a:pt x="7901" y="3442"/>
                    <a:pt x="7835" y="3288"/>
                    <a:pt x="7769" y="3155"/>
                  </a:cubicBezTo>
                  <a:cubicBezTo>
                    <a:pt x="7725" y="3089"/>
                    <a:pt x="7747" y="3001"/>
                    <a:pt x="7791" y="2935"/>
                  </a:cubicBezTo>
                  <a:lnTo>
                    <a:pt x="8342" y="2273"/>
                  </a:lnTo>
                  <a:lnTo>
                    <a:pt x="7107" y="1037"/>
                  </a:lnTo>
                  <a:lnTo>
                    <a:pt x="6422" y="1589"/>
                  </a:lnTo>
                  <a:cubicBezTo>
                    <a:pt x="6356" y="1633"/>
                    <a:pt x="6290" y="1655"/>
                    <a:pt x="6202" y="1611"/>
                  </a:cubicBezTo>
                  <a:cubicBezTo>
                    <a:pt x="6069" y="1544"/>
                    <a:pt x="5915" y="1478"/>
                    <a:pt x="5760" y="1434"/>
                  </a:cubicBezTo>
                  <a:cubicBezTo>
                    <a:pt x="5694" y="1412"/>
                    <a:pt x="5628" y="1346"/>
                    <a:pt x="5628" y="1257"/>
                  </a:cubicBezTo>
                  <a:lnTo>
                    <a:pt x="5540" y="397"/>
                  </a:lnTo>
                  <a:lnTo>
                    <a:pt x="3796" y="397"/>
                  </a:lnTo>
                  <a:lnTo>
                    <a:pt x="3708" y="1257"/>
                  </a:lnTo>
                  <a:cubicBezTo>
                    <a:pt x="3708" y="1324"/>
                    <a:pt x="3642" y="1390"/>
                    <a:pt x="3576" y="1412"/>
                  </a:cubicBezTo>
                  <a:cubicBezTo>
                    <a:pt x="3421" y="1456"/>
                    <a:pt x="3267" y="1522"/>
                    <a:pt x="3134" y="1589"/>
                  </a:cubicBezTo>
                  <a:cubicBezTo>
                    <a:pt x="3068" y="1633"/>
                    <a:pt x="2980" y="1611"/>
                    <a:pt x="2914" y="1566"/>
                  </a:cubicBezTo>
                  <a:lnTo>
                    <a:pt x="2251" y="1015"/>
                  </a:lnTo>
                  <a:lnTo>
                    <a:pt x="1038" y="2295"/>
                  </a:lnTo>
                  <a:lnTo>
                    <a:pt x="1589" y="2957"/>
                  </a:lnTo>
                  <a:cubicBezTo>
                    <a:pt x="1634" y="3023"/>
                    <a:pt x="1656" y="3089"/>
                    <a:pt x="1611" y="3177"/>
                  </a:cubicBezTo>
                  <a:cubicBezTo>
                    <a:pt x="1545" y="3332"/>
                    <a:pt x="1479" y="3464"/>
                    <a:pt x="1435" y="3619"/>
                  </a:cubicBezTo>
                  <a:cubicBezTo>
                    <a:pt x="1413" y="3685"/>
                    <a:pt x="1347" y="3751"/>
                    <a:pt x="1258" y="3751"/>
                  </a:cubicBezTo>
                  <a:lnTo>
                    <a:pt x="398" y="3840"/>
                  </a:lnTo>
                  <a:lnTo>
                    <a:pt x="398" y="5583"/>
                  </a:lnTo>
                  <a:lnTo>
                    <a:pt x="1258" y="5671"/>
                  </a:lnTo>
                  <a:cubicBezTo>
                    <a:pt x="1325" y="5671"/>
                    <a:pt x="1391" y="5737"/>
                    <a:pt x="1413" y="5804"/>
                  </a:cubicBezTo>
                  <a:cubicBezTo>
                    <a:pt x="1457" y="5958"/>
                    <a:pt x="1523" y="6113"/>
                    <a:pt x="1589" y="6245"/>
                  </a:cubicBezTo>
                  <a:cubicBezTo>
                    <a:pt x="1634" y="6311"/>
                    <a:pt x="1611" y="6400"/>
                    <a:pt x="1567" y="6466"/>
                  </a:cubicBezTo>
                  <a:lnTo>
                    <a:pt x="1016" y="7128"/>
                  </a:lnTo>
                  <a:lnTo>
                    <a:pt x="2251" y="8364"/>
                  </a:lnTo>
                  <a:lnTo>
                    <a:pt x="2914" y="7812"/>
                  </a:lnTo>
                  <a:cubicBezTo>
                    <a:pt x="2980" y="7768"/>
                    <a:pt x="3046" y="7746"/>
                    <a:pt x="3134" y="7790"/>
                  </a:cubicBezTo>
                  <a:cubicBezTo>
                    <a:pt x="3289" y="7856"/>
                    <a:pt x="3421" y="7922"/>
                    <a:pt x="3576" y="7966"/>
                  </a:cubicBezTo>
                  <a:cubicBezTo>
                    <a:pt x="3642" y="7989"/>
                    <a:pt x="3708" y="8055"/>
                    <a:pt x="3708" y="8143"/>
                  </a:cubicBezTo>
                  <a:lnTo>
                    <a:pt x="3796" y="8982"/>
                  </a:lnTo>
                  <a:close/>
                  <a:moveTo>
                    <a:pt x="4679" y="7415"/>
                  </a:moveTo>
                  <a:cubicBezTo>
                    <a:pt x="3178" y="7415"/>
                    <a:pt x="1965" y="6201"/>
                    <a:pt x="1987" y="4700"/>
                  </a:cubicBezTo>
                  <a:cubicBezTo>
                    <a:pt x="1987" y="3972"/>
                    <a:pt x="2274" y="3310"/>
                    <a:pt x="2781" y="2802"/>
                  </a:cubicBezTo>
                  <a:cubicBezTo>
                    <a:pt x="3289" y="2295"/>
                    <a:pt x="3973" y="2030"/>
                    <a:pt x="4701" y="2008"/>
                  </a:cubicBezTo>
                  <a:cubicBezTo>
                    <a:pt x="6180" y="2008"/>
                    <a:pt x="7394" y="3222"/>
                    <a:pt x="7394" y="4722"/>
                  </a:cubicBezTo>
                  <a:cubicBezTo>
                    <a:pt x="7371" y="6223"/>
                    <a:pt x="6158" y="7415"/>
                    <a:pt x="4679" y="7415"/>
                  </a:cubicBezTo>
                  <a:close/>
                  <a:moveTo>
                    <a:pt x="4679" y="2405"/>
                  </a:moveTo>
                  <a:cubicBezTo>
                    <a:pt x="4061" y="2405"/>
                    <a:pt x="3487" y="2648"/>
                    <a:pt x="3046" y="3089"/>
                  </a:cubicBezTo>
                  <a:cubicBezTo>
                    <a:pt x="2605" y="3531"/>
                    <a:pt x="2362" y="4104"/>
                    <a:pt x="2362" y="4722"/>
                  </a:cubicBezTo>
                  <a:cubicBezTo>
                    <a:pt x="2362" y="6002"/>
                    <a:pt x="3399" y="7040"/>
                    <a:pt x="4679" y="7040"/>
                  </a:cubicBezTo>
                  <a:cubicBezTo>
                    <a:pt x="5959" y="7040"/>
                    <a:pt x="6996" y="6002"/>
                    <a:pt x="6996" y="4722"/>
                  </a:cubicBezTo>
                  <a:cubicBezTo>
                    <a:pt x="6996" y="3442"/>
                    <a:pt x="5959" y="2405"/>
                    <a:pt x="4679" y="2405"/>
                  </a:cubicBezTo>
                  <a:close/>
                  <a:moveTo>
                    <a:pt x="2163" y="4722"/>
                  </a:move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5" dirty="0"/>
            </a:p>
          </p:txBody>
        </p:sp>
      </p:grpSp>
      <p:sp>
        <p:nvSpPr>
          <p:cNvPr id="7" name="íślïde"/>
          <p:cNvSpPr txBox="1"/>
          <p:nvPr/>
        </p:nvSpPr>
        <p:spPr>
          <a:xfrm>
            <a:off x="1471347" y="2623344"/>
            <a:ext cx="7090466" cy="701346"/>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fontAlgn="auto">
              <a:lnSpc>
                <a:spcPct val="130000"/>
              </a:lnSpc>
            </a:pPr>
            <a:r>
              <a:rPr lang="zh-CN" altLang="zh-CN" sz="1600" kern="100" dirty="0">
                <a:latin typeface="微软雅黑" panose="020B0503020204020204" charset="-122"/>
                <a:ea typeface="微软雅黑" panose="020B0503020204020204" charset="-122"/>
                <a:sym typeface="+mn-ea"/>
              </a:rPr>
              <a:t>社会实践最终达到什么目的、实现什么任务、形成何种成果，都与选题密切相关。可以说，实践选题方向对活动开展具有整体统筹的作用。</a:t>
            </a:r>
            <a:endParaRPr lang="zh-CN" altLang="zh-CN" sz="1600" kern="100"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8" name="í$1îďê"/>
          <p:cNvSpPr txBox="1"/>
          <p:nvPr/>
        </p:nvSpPr>
        <p:spPr>
          <a:xfrm>
            <a:off x="1471347" y="2073553"/>
            <a:ext cx="3924142" cy="4702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spcBef>
                <a:spcPct val="0"/>
              </a:spcBef>
            </a:pPr>
            <a:r>
              <a:rPr lang="zh-CN" altLang="en-US" sz="2400" b="1" dirty="0">
                <a:gradFill>
                  <a:gsLst>
                    <a:gs pos="0">
                      <a:srgbClr val="A22B17">
                        <a:lumMod val="90000"/>
                        <a:lumOff val="10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anose="00020600040101010101" pitchFamily="18" charset="-122"/>
              </a:rPr>
              <a:t>选题方向决定实践目标</a:t>
            </a:r>
            <a:endParaRPr lang="zh-CN" altLang="en-US" sz="2400" b="1" dirty="0">
              <a:gradFill>
                <a:gsLst>
                  <a:gs pos="0">
                    <a:srgbClr val="A22B17">
                      <a:lumMod val="90000"/>
                      <a:lumOff val="10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anose="00020600040101010101" pitchFamily="18" charset="-122"/>
            </a:endParaRPr>
          </a:p>
        </p:txBody>
      </p:sp>
      <p:grpSp>
        <p:nvGrpSpPr>
          <p:cNvPr id="30" name="iś1íde"/>
          <p:cNvGrpSpPr/>
          <p:nvPr/>
        </p:nvGrpSpPr>
        <p:grpSpPr>
          <a:xfrm>
            <a:off x="626638" y="3566954"/>
            <a:ext cx="548639" cy="548639"/>
            <a:chOff x="3866383" y="1968240"/>
            <a:chExt cx="444406" cy="444220"/>
          </a:xfrm>
        </p:grpSpPr>
        <p:sp>
          <p:nvSpPr>
            <p:cNvPr id="31" name="îşliḋé"/>
            <p:cNvSpPr/>
            <p:nvPr/>
          </p:nvSpPr>
          <p:spPr>
            <a:xfrm>
              <a:off x="3866383" y="1968240"/>
              <a:ext cx="444406" cy="444220"/>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5" dirty="0"/>
            </a:p>
          </p:txBody>
        </p:sp>
        <p:sp>
          <p:nvSpPr>
            <p:cNvPr id="32" name="iṥliḍê"/>
            <p:cNvSpPr/>
            <p:nvPr/>
          </p:nvSpPr>
          <p:spPr bwMode="auto">
            <a:xfrm>
              <a:off x="3997296" y="2087568"/>
              <a:ext cx="182396" cy="205561"/>
            </a:xfrm>
            <a:custGeom>
              <a:avLst/>
              <a:gdLst>
                <a:gd name="connsiteX0" fmla="*/ 341771 w 538414"/>
                <a:gd name="connsiteY0" fmla="*/ 44738 h 606792"/>
                <a:gd name="connsiteX1" fmla="*/ 538414 w 538414"/>
                <a:gd name="connsiteY1" fmla="*/ 303537 h 606792"/>
                <a:gd name="connsiteX2" fmla="*/ 307453 w 538414"/>
                <a:gd name="connsiteY2" fmla="*/ 569462 h 606792"/>
                <a:gd name="connsiteX3" fmla="*/ 346782 w 538414"/>
                <a:gd name="connsiteY3" fmla="*/ 492292 h 606792"/>
                <a:gd name="connsiteX4" fmla="*/ 473575 w 538414"/>
                <a:gd name="connsiteY4" fmla="*/ 303537 h 606792"/>
                <a:gd name="connsiteX5" fmla="*/ 334330 w 538414"/>
                <a:gd name="connsiteY5" fmla="*/ 110082 h 606792"/>
                <a:gd name="connsiteX6" fmla="*/ 231243 w 538414"/>
                <a:gd name="connsiteY6" fmla="*/ 37470 h 606792"/>
                <a:gd name="connsiteX7" fmla="*/ 192829 w 538414"/>
                <a:gd name="connsiteY7" fmla="*/ 114184 h 606792"/>
                <a:gd name="connsiteX8" fmla="*/ 64833 w 538414"/>
                <a:gd name="connsiteY8" fmla="*/ 303542 h 606792"/>
                <a:gd name="connsiteX9" fmla="*/ 204065 w 538414"/>
                <a:gd name="connsiteY9" fmla="*/ 496842 h 606792"/>
                <a:gd name="connsiteX10" fmla="*/ 196625 w 538414"/>
                <a:gd name="connsiteY10" fmla="*/ 562336 h 606792"/>
                <a:gd name="connsiteX11" fmla="*/ 0 w 538414"/>
                <a:gd name="connsiteY11" fmla="*/ 303542 h 606792"/>
                <a:gd name="connsiteX12" fmla="*/ 231243 w 538414"/>
                <a:gd name="connsiteY12" fmla="*/ 37470 h 606792"/>
                <a:gd name="connsiteX13" fmla="*/ 296052 w 538414"/>
                <a:gd name="connsiteY13" fmla="*/ 0 h 606792"/>
                <a:gd name="connsiteX14" fmla="*/ 300607 w 538414"/>
                <a:gd name="connsiteY14" fmla="*/ 607 h 606792"/>
                <a:gd name="connsiteX15" fmla="*/ 312147 w 538414"/>
                <a:gd name="connsiteY15" fmla="*/ 18801 h 606792"/>
                <a:gd name="connsiteX16" fmla="*/ 285727 w 538414"/>
                <a:gd name="connsiteY16" fmla="*/ 248964 h 606792"/>
                <a:gd name="connsiteX17" fmla="*/ 408715 w 538414"/>
                <a:gd name="connsiteY17" fmla="*/ 248964 h 606792"/>
                <a:gd name="connsiteX18" fmla="*/ 422532 w 538414"/>
                <a:gd name="connsiteY18" fmla="*/ 255635 h 606792"/>
                <a:gd name="connsiteX19" fmla="*/ 423292 w 538414"/>
                <a:gd name="connsiteY19" fmla="*/ 270949 h 606792"/>
                <a:gd name="connsiteX20" fmla="*/ 256726 w 538414"/>
                <a:gd name="connsiteY20" fmla="*/ 597998 h 606792"/>
                <a:gd name="connsiteX21" fmla="*/ 242302 w 538414"/>
                <a:gd name="connsiteY21" fmla="*/ 606792 h 606792"/>
                <a:gd name="connsiteX22" fmla="*/ 237595 w 538414"/>
                <a:gd name="connsiteY22" fmla="*/ 606186 h 606792"/>
                <a:gd name="connsiteX23" fmla="*/ 226207 w 538414"/>
                <a:gd name="connsiteY23" fmla="*/ 589659 h 606792"/>
                <a:gd name="connsiteX24" fmla="*/ 251108 w 538414"/>
                <a:gd name="connsiteY24" fmla="*/ 368139 h 606792"/>
                <a:gd name="connsiteX25" fmla="*/ 129487 w 538414"/>
                <a:gd name="connsiteY25" fmla="*/ 368139 h 606792"/>
                <a:gd name="connsiteX26" fmla="*/ 115821 w 538414"/>
                <a:gd name="connsiteY26" fmla="*/ 359496 h 606792"/>
                <a:gd name="connsiteX27" fmla="*/ 115062 w 538414"/>
                <a:gd name="connsiteY27" fmla="*/ 343121 h 606792"/>
                <a:gd name="connsiteX28" fmla="*/ 281628 w 538414"/>
                <a:gd name="connsiteY28" fmla="*/ 8946 h 606792"/>
                <a:gd name="connsiteX29" fmla="*/ 296052 w 538414"/>
                <a:gd name="connsiteY29" fmla="*/ 0 h 60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38414" h="606792">
                  <a:moveTo>
                    <a:pt x="341771" y="44738"/>
                  </a:moveTo>
                  <a:cubicBezTo>
                    <a:pt x="455049" y="76425"/>
                    <a:pt x="538414" y="180430"/>
                    <a:pt x="538414" y="303537"/>
                  </a:cubicBezTo>
                  <a:cubicBezTo>
                    <a:pt x="538414" y="438774"/>
                    <a:pt x="437739" y="550966"/>
                    <a:pt x="307453" y="569462"/>
                  </a:cubicBezTo>
                  <a:lnTo>
                    <a:pt x="346782" y="492292"/>
                  </a:lnTo>
                  <a:cubicBezTo>
                    <a:pt x="421035" y="461667"/>
                    <a:pt x="473575" y="388591"/>
                    <a:pt x="473575" y="303537"/>
                  </a:cubicBezTo>
                  <a:cubicBezTo>
                    <a:pt x="473575" y="213632"/>
                    <a:pt x="415113" y="137221"/>
                    <a:pt x="334330" y="110082"/>
                  </a:cubicBezTo>
                  <a:close/>
                  <a:moveTo>
                    <a:pt x="231243" y="37470"/>
                  </a:moveTo>
                  <a:lnTo>
                    <a:pt x="192829" y="114184"/>
                  </a:lnTo>
                  <a:cubicBezTo>
                    <a:pt x="117975" y="144505"/>
                    <a:pt x="64833" y="217883"/>
                    <a:pt x="64833" y="303542"/>
                  </a:cubicBezTo>
                  <a:cubicBezTo>
                    <a:pt x="64833" y="393294"/>
                    <a:pt x="123137" y="469704"/>
                    <a:pt x="204065" y="496842"/>
                  </a:cubicBezTo>
                  <a:lnTo>
                    <a:pt x="196625" y="562336"/>
                  </a:lnTo>
                  <a:cubicBezTo>
                    <a:pt x="83357" y="530650"/>
                    <a:pt x="0" y="426647"/>
                    <a:pt x="0" y="303542"/>
                  </a:cubicBezTo>
                  <a:cubicBezTo>
                    <a:pt x="0" y="168156"/>
                    <a:pt x="100666" y="55966"/>
                    <a:pt x="231243" y="37470"/>
                  </a:cubicBezTo>
                  <a:close/>
                  <a:moveTo>
                    <a:pt x="296052" y="0"/>
                  </a:moveTo>
                  <a:cubicBezTo>
                    <a:pt x="297570" y="0"/>
                    <a:pt x="299089" y="152"/>
                    <a:pt x="300607" y="607"/>
                  </a:cubicBezTo>
                  <a:cubicBezTo>
                    <a:pt x="308199" y="2881"/>
                    <a:pt x="313058" y="11069"/>
                    <a:pt x="312147" y="18801"/>
                  </a:cubicBezTo>
                  <a:lnTo>
                    <a:pt x="285727" y="248964"/>
                  </a:lnTo>
                  <a:lnTo>
                    <a:pt x="408715" y="248964"/>
                  </a:lnTo>
                  <a:cubicBezTo>
                    <a:pt x="414485" y="248964"/>
                    <a:pt x="419647" y="250783"/>
                    <a:pt x="422532" y="255635"/>
                  </a:cubicBezTo>
                  <a:cubicBezTo>
                    <a:pt x="425569" y="260487"/>
                    <a:pt x="425721" y="265946"/>
                    <a:pt x="423292" y="270949"/>
                  </a:cubicBezTo>
                  <a:lnTo>
                    <a:pt x="256726" y="597998"/>
                  </a:lnTo>
                  <a:cubicBezTo>
                    <a:pt x="253841" y="603457"/>
                    <a:pt x="248223" y="606792"/>
                    <a:pt x="242302" y="606792"/>
                  </a:cubicBezTo>
                  <a:cubicBezTo>
                    <a:pt x="240632" y="606792"/>
                    <a:pt x="239113" y="606641"/>
                    <a:pt x="237595" y="606186"/>
                  </a:cubicBezTo>
                  <a:cubicBezTo>
                    <a:pt x="230155" y="603911"/>
                    <a:pt x="225296" y="597392"/>
                    <a:pt x="226207" y="589659"/>
                  </a:cubicBezTo>
                  <a:lnTo>
                    <a:pt x="251108" y="368139"/>
                  </a:lnTo>
                  <a:lnTo>
                    <a:pt x="129487" y="368139"/>
                  </a:lnTo>
                  <a:cubicBezTo>
                    <a:pt x="123869" y="368139"/>
                    <a:pt x="118706" y="364348"/>
                    <a:pt x="115821" y="359496"/>
                  </a:cubicBezTo>
                  <a:cubicBezTo>
                    <a:pt x="112785" y="354796"/>
                    <a:pt x="112481" y="348125"/>
                    <a:pt x="115062" y="343121"/>
                  </a:cubicBezTo>
                  <a:lnTo>
                    <a:pt x="281628" y="8946"/>
                  </a:lnTo>
                  <a:cubicBezTo>
                    <a:pt x="284361" y="3336"/>
                    <a:pt x="289979" y="0"/>
                    <a:pt x="296052"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5"/>
            </a:p>
          </p:txBody>
        </p:sp>
      </p:grpSp>
      <p:grpSp>
        <p:nvGrpSpPr>
          <p:cNvPr id="33" name="ï$ḻíḑè"/>
          <p:cNvGrpSpPr/>
          <p:nvPr/>
        </p:nvGrpSpPr>
        <p:grpSpPr>
          <a:xfrm>
            <a:off x="633306" y="4952517"/>
            <a:ext cx="548639" cy="548639"/>
            <a:chOff x="3866383" y="2004227"/>
            <a:chExt cx="444406" cy="444220"/>
          </a:xfrm>
        </p:grpSpPr>
        <p:sp>
          <p:nvSpPr>
            <p:cNvPr id="34" name="îşļïḓé"/>
            <p:cNvSpPr/>
            <p:nvPr/>
          </p:nvSpPr>
          <p:spPr>
            <a:xfrm>
              <a:off x="3866383" y="2004227"/>
              <a:ext cx="444406" cy="444220"/>
            </a:xfrm>
            <a:prstGeom prst="ellipse">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015" dirty="0"/>
            </a:p>
          </p:txBody>
        </p:sp>
        <p:sp>
          <p:nvSpPr>
            <p:cNvPr id="35" name="isļîde"/>
            <p:cNvSpPr/>
            <p:nvPr/>
          </p:nvSpPr>
          <p:spPr bwMode="auto">
            <a:xfrm>
              <a:off x="3985713" y="2091967"/>
              <a:ext cx="205561" cy="196763"/>
            </a:xfrm>
            <a:custGeom>
              <a:avLst/>
              <a:gdLst>
                <a:gd name="connsiteX0" fmla="*/ 37204 w 608415"/>
                <a:gd name="connsiteY0" fmla="*/ 154115 h 582377"/>
                <a:gd name="connsiteX1" fmla="*/ 185044 w 608415"/>
                <a:gd name="connsiteY1" fmla="*/ 154115 h 582377"/>
                <a:gd name="connsiteX2" fmla="*/ 225753 w 608415"/>
                <a:gd name="connsiteY2" fmla="*/ 173761 h 582377"/>
                <a:gd name="connsiteX3" fmla="*/ 265489 w 608415"/>
                <a:gd name="connsiteY3" fmla="*/ 223847 h 582377"/>
                <a:gd name="connsiteX4" fmla="*/ 273865 w 608415"/>
                <a:gd name="connsiteY4" fmla="*/ 234399 h 582377"/>
                <a:gd name="connsiteX5" fmla="*/ 333225 w 608415"/>
                <a:gd name="connsiteY5" fmla="*/ 234448 h 582377"/>
                <a:gd name="connsiteX6" fmla="*/ 349440 w 608415"/>
                <a:gd name="connsiteY6" fmla="*/ 250689 h 582377"/>
                <a:gd name="connsiteX7" fmla="*/ 349440 w 608415"/>
                <a:gd name="connsiteY7" fmla="*/ 263576 h 582377"/>
                <a:gd name="connsiteX8" fmla="*/ 333225 w 608415"/>
                <a:gd name="connsiteY8" fmla="*/ 279768 h 582377"/>
                <a:gd name="connsiteX9" fmla="*/ 262957 w 608415"/>
                <a:gd name="connsiteY9" fmla="*/ 279768 h 582377"/>
                <a:gd name="connsiteX10" fmla="*/ 245183 w 608415"/>
                <a:gd name="connsiteY10" fmla="*/ 271161 h 582377"/>
                <a:gd name="connsiteX11" fmla="*/ 215576 w 608415"/>
                <a:gd name="connsiteY11" fmla="*/ 233183 h 582377"/>
                <a:gd name="connsiteX12" fmla="*/ 209197 w 608415"/>
                <a:gd name="connsiteY12" fmla="*/ 230071 h 582377"/>
                <a:gd name="connsiteX13" fmla="*/ 207200 w 608415"/>
                <a:gd name="connsiteY13" fmla="*/ 230071 h 582377"/>
                <a:gd name="connsiteX14" fmla="*/ 199117 w 608415"/>
                <a:gd name="connsiteY14" fmla="*/ 238095 h 582377"/>
                <a:gd name="connsiteX15" fmla="*/ 198873 w 608415"/>
                <a:gd name="connsiteY15" fmla="*/ 566184 h 582377"/>
                <a:gd name="connsiteX16" fmla="*/ 182658 w 608415"/>
                <a:gd name="connsiteY16" fmla="*/ 582377 h 582377"/>
                <a:gd name="connsiteX17" fmla="*/ 155388 w 608415"/>
                <a:gd name="connsiteY17" fmla="*/ 582377 h 582377"/>
                <a:gd name="connsiteX18" fmla="*/ 139124 w 608415"/>
                <a:gd name="connsiteY18" fmla="*/ 566184 h 582377"/>
                <a:gd name="connsiteX19" fmla="*/ 139124 w 608415"/>
                <a:gd name="connsiteY19" fmla="*/ 430270 h 582377"/>
                <a:gd name="connsiteX20" fmla="*/ 130456 w 608415"/>
                <a:gd name="connsiteY20" fmla="*/ 421566 h 582377"/>
                <a:gd name="connsiteX21" fmla="*/ 121739 w 608415"/>
                <a:gd name="connsiteY21" fmla="*/ 430270 h 582377"/>
                <a:gd name="connsiteX22" fmla="*/ 121739 w 608415"/>
                <a:gd name="connsiteY22" fmla="*/ 565503 h 582377"/>
                <a:gd name="connsiteX23" fmla="*/ 104842 w 608415"/>
                <a:gd name="connsiteY23" fmla="*/ 582377 h 582377"/>
                <a:gd name="connsiteX24" fmla="*/ 78157 w 608415"/>
                <a:gd name="connsiteY24" fmla="*/ 582377 h 582377"/>
                <a:gd name="connsiteX25" fmla="*/ 61941 w 608415"/>
                <a:gd name="connsiteY25" fmla="*/ 566184 h 582377"/>
                <a:gd name="connsiteX26" fmla="*/ 61795 w 608415"/>
                <a:gd name="connsiteY26" fmla="*/ 238095 h 582377"/>
                <a:gd name="connsiteX27" fmla="*/ 53760 w 608415"/>
                <a:gd name="connsiteY27" fmla="*/ 230071 h 582377"/>
                <a:gd name="connsiteX28" fmla="*/ 45725 w 608415"/>
                <a:gd name="connsiteY28" fmla="*/ 238095 h 582377"/>
                <a:gd name="connsiteX29" fmla="*/ 45725 w 608415"/>
                <a:gd name="connsiteY29" fmla="*/ 364283 h 582377"/>
                <a:gd name="connsiteX30" fmla="*/ 29461 w 608415"/>
                <a:gd name="connsiteY30" fmla="*/ 380476 h 582377"/>
                <a:gd name="connsiteX31" fmla="*/ 16216 w 608415"/>
                <a:gd name="connsiteY31" fmla="*/ 380476 h 582377"/>
                <a:gd name="connsiteX32" fmla="*/ 0 w 608415"/>
                <a:gd name="connsiteY32" fmla="*/ 364283 h 582377"/>
                <a:gd name="connsiteX33" fmla="*/ 0 w 608415"/>
                <a:gd name="connsiteY33" fmla="*/ 191267 h 582377"/>
                <a:gd name="connsiteX34" fmla="*/ 37204 w 608415"/>
                <a:gd name="connsiteY34" fmla="*/ 154115 h 582377"/>
                <a:gd name="connsiteX35" fmla="*/ 281805 w 608415"/>
                <a:gd name="connsiteY35" fmla="*/ 51936 h 582377"/>
                <a:gd name="connsiteX36" fmla="*/ 592197 w 608415"/>
                <a:gd name="connsiteY36" fmla="*/ 51936 h 582377"/>
                <a:gd name="connsiteX37" fmla="*/ 608415 w 608415"/>
                <a:gd name="connsiteY37" fmla="*/ 68179 h 582377"/>
                <a:gd name="connsiteX38" fmla="*/ 608415 w 608415"/>
                <a:gd name="connsiteY38" fmla="*/ 273407 h 582377"/>
                <a:gd name="connsiteX39" fmla="*/ 592197 w 608415"/>
                <a:gd name="connsiteY39" fmla="*/ 289601 h 582377"/>
                <a:gd name="connsiteX40" fmla="*/ 347848 w 608415"/>
                <a:gd name="connsiteY40" fmla="*/ 289601 h 582377"/>
                <a:gd name="connsiteX41" fmla="*/ 368937 w 608415"/>
                <a:gd name="connsiteY41" fmla="*/ 257066 h 582377"/>
                <a:gd name="connsiteX42" fmla="*/ 362167 w 608415"/>
                <a:gd name="connsiteY42" fmla="*/ 236252 h 582377"/>
                <a:gd name="connsiteX43" fmla="*/ 424460 w 608415"/>
                <a:gd name="connsiteY43" fmla="*/ 159997 h 582377"/>
                <a:gd name="connsiteX44" fmla="*/ 423047 w 608415"/>
                <a:gd name="connsiteY44" fmla="*/ 144142 h 582377"/>
                <a:gd name="connsiteX45" fmla="*/ 406683 w 608415"/>
                <a:gd name="connsiteY45" fmla="*/ 145844 h 582377"/>
                <a:gd name="connsiteX46" fmla="*/ 343660 w 608415"/>
                <a:gd name="connsiteY46" fmla="*/ 222927 h 582377"/>
                <a:gd name="connsiteX47" fmla="*/ 333140 w 608415"/>
                <a:gd name="connsiteY47" fmla="*/ 221370 h 582377"/>
                <a:gd name="connsiteX48" fmla="*/ 333140 w 608415"/>
                <a:gd name="connsiteY48" fmla="*/ 221468 h 582377"/>
                <a:gd name="connsiteX49" fmla="*/ 280247 w 608415"/>
                <a:gd name="connsiteY49" fmla="*/ 221468 h 582377"/>
                <a:gd name="connsiteX50" fmla="*/ 265538 w 608415"/>
                <a:gd name="connsiteY50" fmla="*/ 202890 h 582377"/>
                <a:gd name="connsiteX51" fmla="*/ 265538 w 608415"/>
                <a:gd name="connsiteY51" fmla="*/ 68179 h 582377"/>
                <a:gd name="connsiteX52" fmla="*/ 281805 w 608415"/>
                <a:gd name="connsiteY52" fmla="*/ 51936 h 582377"/>
                <a:gd name="connsiteX53" fmla="*/ 130688 w 608415"/>
                <a:gd name="connsiteY53" fmla="*/ 0 h 582377"/>
                <a:gd name="connsiteX54" fmla="*/ 197161 w 608415"/>
                <a:gd name="connsiteY54" fmla="*/ 66402 h 582377"/>
                <a:gd name="connsiteX55" fmla="*/ 130688 w 608415"/>
                <a:gd name="connsiteY55" fmla="*/ 132804 h 582377"/>
                <a:gd name="connsiteX56" fmla="*/ 64215 w 608415"/>
                <a:gd name="connsiteY56" fmla="*/ 66402 h 582377"/>
                <a:gd name="connsiteX57" fmla="*/ 130688 w 608415"/>
                <a:gd name="connsiteY57" fmla="*/ 0 h 5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8415" h="582377">
                  <a:moveTo>
                    <a:pt x="37204" y="154115"/>
                  </a:moveTo>
                  <a:lnTo>
                    <a:pt x="185044" y="154115"/>
                  </a:lnTo>
                  <a:cubicBezTo>
                    <a:pt x="200870" y="154115"/>
                    <a:pt x="215868" y="161409"/>
                    <a:pt x="225753" y="173761"/>
                  </a:cubicBezTo>
                  <a:lnTo>
                    <a:pt x="265489" y="223847"/>
                  </a:lnTo>
                  <a:lnTo>
                    <a:pt x="273865" y="234399"/>
                  </a:lnTo>
                  <a:cubicBezTo>
                    <a:pt x="273865" y="234399"/>
                    <a:pt x="311506" y="234399"/>
                    <a:pt x="333225" y="234448"/>
                  </a:cubicBezTo>
                  <a:cubicBezTo>
                    <a:pt x="342185" y="234448"/>
                    <a:pt x="349440" y="241742"/>
                    <a:pt x="349440" y="250689"/>
                  </a:cubicBezTo>
                  <a:lnTo>
                    <a:pt x="349440" y="263576"/>
                  </a:lnTo>
                  <a:cubicBezTo>
                    <a:pt x="349440" y="272523"/>
                    <a:pt x="342185" y="279768"/>
                    <a:pt x="333225" y="279768"/>
                  </a:cubicBezTo>
                  <a:lnTo>
                    <a:pt x="262957" y="279768"/>
                  </a:lnTo>
                  <a:cubicBezTo>
                    <a:pt x="255993" y="279768"/>
                    <a:pt x="249468" y="276608"/>
                    <a:pt x="245183" y="271161"/>
                  </a:cubicBezTo>
                  <a:lnTo>
                    <a:pt x="215576" y="233183"/>
                  </a:lnTo>
                  <a:cubicBezTo>
                    <a:pt x="214066" y="231238"/>
                    <a:pt x="211680" y="230071"/>
                    <a:pt x="209197" y="230071"/>
                  </a:cubicBezTo>
                  <a:lnTo>
                    <a:pt x="207200" y="230071"/>
                  </a:lnTo>
                  <a:cubicBezTo>
                    <a:pt x="202769" y="230071"/>
                    <a:pt x="199117" y="233621"/>
                    <a:pt x="199117" y="238095"/>
                  </a:cubicBezTo>
                  <a:lnTo>
                    <a:pt x="198873" y="566184"/>
                  </a:lnTo>
                  <a:cubicBezTo>
                    <a:pt x="198873" y="575132"/>
                    <a:pt x="191618" y="582377"/>
                    <a:pt x="182658" y="582377"/>
                  </a:cubicBezTo>
                  <a:lnTo>
                    <a:pt x="155388" y="582377"/>
                  </a:lnTo>
                  <a:cubicBezTo>
                    <a:pt x="146428" y="582377"/>
                    <a:pt x="139124" y="575132"/>
                    <a:pt x="139124" y="566184"/>
                  </a:cubicBezTo>
                  <a:lnTo>
                    <a:pt x="139124" y="430270"/>
                  </a:lnTo>
                  <a:cubicBezTo>
                    <a:pt x="139124" y="425456"/>
                    <a:pt x="135228" y="421566"/>
                    <a:pt x="130456" y="421566"/>
                  </a:cubicBezTo>
                  <a:cubicBezTo>
                    <a:pt x="125635" y="421566"/>
                    <a:pt x="121739" y="425456"/>
                    <a:pt x="121739" y="430270"/>
                  </a:cubicBezTo>
                  <a:lnTo>
                    <a:pt x="121739" y="565503"/>
                  </a:lnTo>
                  <a:cubicBezTo>
                    <a:pt x="121739" y="574791"/>
                    <a:pt x="114143" y="582377"/>
                    <a:pt x="104842" y="582377"/>
                  </a:cubicBezTo>
                  <a:lnTo>
                    <a:pt x="78157" y="582377"/>
                  </a:lnTo>
                  <a:cubicBezTo>
                    <a:pt x="69197" y="582377"/>
                    <a:pt x="61941" y="575132"/>
                    <a:pt x="61941" y="566184"/>
                  </a:cubicBezTo>
                  <a:lnTo>
                    <a:pt x="61795" y="238095"/>
                  </a:lnTo>
                  <a:cubicBezTo>
                    <a:pt x="61795" y="233670"/>
                    <a:pt x="58240" y="230071"/>
                    <a:pt x="53760" y="230071"/>
                  </a:cubicBezTo>
                  <a:cubicBezTo>
                    <a:pt x="49329" y="230071"/>
                    <a:pt x="45725" y="233621"/>
                    <a:pt x="45725" y="238095"/>
                  </a:cubicBezTo>
                  <a:lnTo>
                    <a:pt x="45725" y="364283"/>
                  </a:lnTo>
                  <a:cubicBezTo>
                    <a:pt x="45725" y="373230"/>
                    <a:pt x="38421" y="380476"/>
                    <a:pt x="29461" y="380476"/>
                  </a:cubicBezTo>
                  <a:lnTo>
                    <a:pt x="16216" y="380476"/>
                  </a:lnTo>
                  <a:cubicBezTo>
                    <a:pt x="7256" y="380476"/>
                    <a:pt x="0" y="373230"/>
                    <a:pt x="0" y="364283"/>
                  </a:cubicBezTo>
                  <a:lnTo>
                    <a:pt x="0" y="191267"/>
                  </a:lnTo>
                  <a:cubicBezTo>
                    <a:pt x="0" y="170746"/>
                    <a:pt x="16703" y="154115"/>
                    <a:pt x="37204" y="154115"/>
                  </a:cubicBezTo>
                  <a:close/>
                  <a:moveTo>
                    <a:pt x="281805" y="51936"/>
                  </a:moveTo>
                  <a:lnTo>
                    <a:pt x="592197" y="51936"/>
                  </a:lnTo>
                  <a:cubicBezTo>
                    <a:pt x="601158" y="51936"/>
                    <a:pt x="608415" y="59231"/>
                    <a:pt x="608415" y="68179"/>
                  </a:cubicBezTo>
                  <a:lnTo>
                    <a:pt x="608415" y="273407"/>
                  </a:lnTo>
                  <a:cubicBezTo>
                    <a:pt x="608415" y="282355"/>
                    <a:pt x="601158" y="289601"/>
                    <a:pt x="592197" y="289601"/>
                  </a:cubicBezTo>
                  <a:lnTo>
                    <a:pt x="347848" y="289601"/>
                  </a:lnTo>
                  <a:cubicBezTo>
                    <a:pt x="360219" y="284008"/>
                    <a:pt x="368937" y="271510"/>
                    <a:pt x="368937" y="257066"/>
                  </a:cubicBezTo>
                  <a:cubicBezTo>
                    <a:pt x="368937" y="249285"/>
                    <a:pt x="366404" y="242088"/>
                    <a:pt x="362167" y="236252"/>
                  </a:cubicBezTo>
                  <a:lnTo>
                    <a:pt x="424460" y="159997"/>
                  </a:lnTo>
                  <a:cubicBezTo>
                    <a:pt x="428405" y="155182"/>
                    <a:pt x="427772" y="148130"/>
                    <a:pt x="423047" y="144142"/>
                  </a:cubicBezTo>
                  <a:cubicBezTo>
                    <a:pt x="418177" y="140009"/>
                    <a:pt x="410677" y="140933"/>
                    <a:pt x="406683" y="145844"/>
                  </a:cubicBezTo>
                  <a:lnTo>
                    <a:pt x="343660" y="222927"/>
                  </a:lnTo>
                  <a:cubicBezTo>
                    <a:pt x="340299" y="221954"/>
                    <a:pt x="336792" y="221370"/>
                    <a:pt x="333140" y="221370"/>
                  </a:cubicBezTo>
                  <a:lnTo>
                    <a:pt x="333140" y="221468"/>
                  </a:lnTo>
                  <a:lnTo>
                    <a:pt x="280247" y="221468"/>
                  </a:lnTo>
                  <a:lnTo>
                    <a:pt x="265538" y="202890"/>
                  </a:lnTo>
                  <a:lnTo>
                    <a:pt x="265538" y="68179"/>
                  </a:lnTo>
                  <a:cubicBezTo>
                    <a:pt x="265538" y="59231"/>
                    <a:pt x="272844" y="51936"/>
                    <a:pt x="281805" y="51936"/>
                  </a:cubicBezTo>
                  <a:close/>
                  <a:moveTo>
                    <a:pt x="130688" y="0"/>
                  </a:moveTo>
                  <a:cubicBezTo>
                    <a:pt x="167400" y="0"/>
                    <a:pt x="197161" y="29729"/>
                    <a:pt x="197161" y="66402"/>
                  </a:cubicBezTo>
                  <a:cubicBezTo>
                    <a:pt x="197161" y="103075"/>
                    <a:pt x="167400" y="132804"/>
                    <a:pt x="130688" y="132804"/>
                  </a:cubicBezTo>
                  <a:cubicBezTo>
                    <a:pt x="93976" y="132804"/>
                    <a:pt x="64215" y="103075"/>
                    <a:pt x="64215" y="66402"/>
                  </a:cubicBezTo>
                  <a:cubicBezTo>
                    <a:pt x="64215" y="29729"/>
                    <a:pt x="93976" y="0"/>
                    <a:pt x="130688" y="0"/>
                  </a:cubicBezTo>
                  <a:close/>
                </a:path>
              </a:pathLst>
            </a:custGeom>
            <a:solidFill>
              <a:schemeClr val="bg1"/>
            </a:solidFill>
            <a:ln>
              <a:noFill/>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sz="1015"/>
            </a:p>
          </p:txBody>
        </p:sp>
      </p:grpSp>
      <p:sp>
        <p:nvSpPr>
          <p:cNvPr id="2" name="íślïde"/>
          <p:cNvSpPr txBox="1"/>
          <p:nvPr>
            <p:custDataLst>
              <p:tags r:id="rId1"/>
            </p:custDataLst>
          </p:nvPr>
        </p:nvSpPr>
        <p:spPr>
          <a:xfrm>
            <a:off x="1503256" y="4031774"/>
            <a:ext cx="7055515" cy="6798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just" fontAlgn="auto">
              <a:lnSpc>
                <a:spcPct val="125000"/>
              </a:lnSpc>
              <a:spcAft>
                <a:spcPts val="900"/>
              </a:spcAft>
              <a:defRPr/>
            </a:pPr>
            <a:r>
              <a:rPr lang="zh-CN" altLang="zh-CN" sz="1600" kern="100" dirty="0">
                <a:latin typeface="微软雅黑" panose="020B0503020204020204" charset="-122"/>
                <a:ea typeface="微软雅黑" panose="020B0503020204020204" charset="-122"/>
                <a:sym typeface="+mn-ea"/>
              </a:rPr>
              <a:t>选题对活动的实施开展具有引领和指导的作用。在选题内容确定后，社会实践的活动类型、与之相匹配的实践方法也就应该确定下来。</a:t>
            </a:r>
            <a:endParaRPr lang="zh-CN" altLang="zh-CN" sz="1600" kern="100"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4" name="í$1îďê"/>
          <p:cNvSpPr txBox="1"/>
          <p:nvPr>
            <p:custDataLst>
              <p:tags r:id="rId2"/>
            </p:custDataLst>
          </p:nvPr>
        </p:nvSpPr>
        <p:spPr>
          <a:xfrm>
            <a:off x="1471347" y="3561180"/>
            <a:ext cx="3924142" cy="4702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spcBef>
                <a:spcPct val="0"/>
              </a:spcBef>
            </a:pPr>
            <a:r>
              <a:rPr lang="zh-CN" altLang="en-US" sz="2400" b="1" dirty="0">
                <a:gradFill>
                  <a:gsLst>
                    <a:gs pos="0">
                      <a:srgbClr val="A22B17">
                        <a:lumMod val="90000"/>
                        <a:lumOff val="10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anose="00020600040101010101" pitchFamily="18" charset="-122"/>
              </a:rPr>
              <a:t>选题内容制约实践过程</a:t>
            </a:r>
            <a:endParaRPr lang="zh-CN" altLang="en-US" sz="2400" b="1" dirty="0">
              <a:gradFill>
                <a:gsLst>
                  <a:gs pos="0">
                    <a:srgbClr val="A22B17">
                      <a:lumMod val="90000"/>
                      <a:lumOff val="10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anose="00020600040101010101" pitchFamily="18" charset="-122"/>
            </a:endParaRPr>
          </a:p>
        </p:txBody>
      </p:sp>
      <p:sp>
        <p:nvSpPr>
          <p:cNvPr id="9" name="íślïde"/>
          <p:cNvSpPr txBox="1"/>
          <p:nvPr>
            <p:custDataLst>
              <p:tags r:id="rId3"/>
            </p:custDataLst>
          </p:nvPr>
        </p:nvSpPr>
        <p:spPr>
          <a:xfrm>
            <a:off x="1503256" y="5395913"/>
            <a:ext cx="6951185" cy="67980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indent="457200" algn="just" fontAlgn="auto">
              <a:lnSpc>
                <a:spcPct val="125000"/>
              </a:lnSpc>
              <a:spcAft>
                <a:spcPts val="900"/>
              </a:spcAft>
              <a:defRPr/>
            </a:pPr>
            <a:r>
              <a:rPr lang="zh-CN" altLang="zh-CN" sz="1600" kern="100" dirty="0">
                <a:latin typeface="微软雅黑" panose="020B0503020204020204" charset="-122"/>
                <a:ea typeface="微软雅黑" panose="020B0503020204020204" charset="-122"/>
                <a:sym typeface="+mn-ea"/>
              </a:rPr>
              <a:t>一个</a:t>
            </a:r>
            <a:r>
              <a:rPr lang="zh-CN" altLang="en-US" sz="1600" kern="100" dirty="0">
                <a:latin typeface="微软雅黑" panose="020B0503020204020204" charset="-122"/>
                <a:ea typeface="微软雅黑" panose="020B0503020204020204" charset="-122"/>
                <a:sym typeface="+mn-ea"/>
              </a:rPr>
              <a:t>科学</a:t>
            </a:r>
            <a:r>
              <a:rPr lang="zh-CN" altLang="zh-CN" sz="1600" kern="100" dirty="0">
                <a:latin typeface="微软雅黑" panose="020B0503020204020204" charset="-122"/>
                <a:ea typeface="微软雅黑" panose="020B0503020204020204" charset="-122"/>
                <a:sym typeface="+mn-ea"/>
              </a:rPr>
              <a:t>的选题，固然不能保证社会实践活动一定成功，</a:t>
            </a:r>
            <a:r>
              <a:rPr lang="zh-CN" altLang="en-US" sz="1600" kern="100" dirty="0">
                <a:latin typeface="微软雅黑" panose="020B0503020204020204" charset="-122"/>
                <a:ea typeface="微软雅黑" panose="020B0503020204020204" charset="-122"/>
                <a:sym typeface="+mn-ea"/>
              </a:rPr>
              <a:t>但</a:t>
            </a:r>
            <a:r>
              <a:rPr lang="zh-CN" altLang="zh-CN" sz="1600" kern="100" dirty="0">
                <a:latin typeface="微软雅黑" panose="020B0503020204020204" charset="-122"/>
                <a:ea typeface="微软雅黑" panose="020B0503020204020204" charset="-122"/>
                <a:sym typeface="+mn-ea"/>
              </a:rPr>
              <a:t>却是取得成功的必要条件。</a:t>
            </a:r>
            <a:endParaRPr lang="zh-CN" altLang="zh-CN" sz="1600" kern="100" dirty="0">
              <a:solidFill>
                <a:schemeClr val="tx1">
                  <a:lumMod val="50000"/>
                  <a:lumOff val="50000"/>
                </a:schemeClr>
              </a:solidFill>
              <a:latin typeface="微软雅黑" panose="020B0503020204020204" charset="-122"/>
              <a:ea typeface="微软雅黑" panose="020B0503020204020204" charset="-122"/>
              <a:sym typeface="+mn-ea"/>
            </a:endParaRPr>
          </a:p>
        </p:txBody>
      </p:sp>
      <p:sp>
        <p:nvSpPr>
          <p:cNvPr id="10" name="í$1îďê"/>
          <p:cNvSpPr txBox="1"/>
          <p:nvPr>
            <p:custDataLst>
              <p:tags r:id="rId4"/>
            </p:custDataLst>
          </p:nvPr>
        </p:nvSpPr>
        <p:spPr>
          <a:xfrm>
            <a:off x="1503256" y="4892954"/>
            <a:ext cx="3924142" cy="47025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nSpc>
                <a:spcPct val="110000"/>
              </a:lnSpc>
              <a:spcBef>
                <a:spcPct val="0"/>
              </a:spcBef>
            </a:pPr>
            <a:r>
              <a:rPr lang="zh-CN" altLang="en-US" sz="2400" b="1" dirty="0">
                <a:gradFill>
                  <a:gsLst>
                    <a:gs pos="0">
                      <a:srgbClr val="A22B17">
                        <a:lumMod val="90000"/>
                        <a:lumOff val="10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anose="00020600040101010101" pitchFamily="18" charset="-122"/>
              </a:rPr>
              <a:t>选题设计关系实践成败</a:t>
            </a:r>
            <a:endParaRPr lang="zh-CN" altLang="en-US" sz="2400" b="1" dirty="0">
              <a:gradFill>
                <a:gsLst>
                  <a:gs pos="0">
                    <a:srgbClr val="A22B17">
                      <a:lumMod val="90000"/>
                      <a:lumOff val="10000"/>
                    </a:srgbClr>
                  </a:gs>
                  <a:gs pos="100000">
                    <a:srgbClr val="A22B17">
                      <a:lumMod val="75000"/>
                      <a:lumOff val="25000"/>
                    </a:srgbClr>
                  </a:gs>
                </a:gsLst>
                <a:lin ang="0" scaled="1"/>
              </a:gradFill>
              <a:latin typeface="微软雅黑" panose="020B0503020204020204" charset="-122"/>
              <a:ea typeface="微软雅黑" panose="020B0503020204020204" charset="-122"/>
              <a:cs typeface="阿里巴巴普惠体 Heavy" panose="00020600040101010101" pitchFamily="18" charset="-122"/>
            </a:endParaRPr>
          </a:p>
        </p:txBody>
      </p:sp>
      <p:sp>
        <p:nvSpPr>
          <p:cNvPr id="5" name="文本框 4"/>
          <p:cNvSpPr txBox="1"/>
          <p:nvPr>
            <p:custDataLst>
              <p:tags r:id="rId5"/>
            </p:custDataLst>
          </p:nvPr>
        </p:nvSpPr>
        <p:spPr>
          <a:xfrm>
            <a:off x="1187450" y="194628"/>
            <a:ext cx="3924142"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社会实践选题的意义</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3" name="îṡ1îḍe"/>
          <p:cNvSpPr/>
          <p:nvPr/>
        </p:nvSpPr>
        <p:spPr>
          <a:xfrm>
            <a:off x="3017203" y="1276985"/>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latin typeface="微软雅黑" panose="020B0503020204020204" charset="-122"/>
                <a:ea typeface="微软雅黑" panose="020B0503020204020204" charset="-122"/>
              </a:rPr>
              <a:t>做好实践选题的意义</a:t>
            </a:r>
            <a:endParaRPr lang="zh-CN" altLang="en-US" sz="2400" b="1" dirty="0">
              <a:latin typeface="微软雅黑" panose="020B0503020204020204" charset="-122"/>
              <a:ea typeface="微软雅黑" panose="020B0503020204020204" charset="-122"/>
            </a:endParaRPr>
          </a:p>
        </p:txBody>
      </p:sp>
    </p:spTree>
    <p:custDataLst>
      <p:tags r:id="rId6"/>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35"/>
          <p:cNvCxnSpPr/>
          <p:nvPr/>
        </p:nvCxnSpPr>
        <p:spPr>
          <a:xfrm>
            <a:off x="7295587" y="3767898"/>
            <a:ext cx="448310" cy="8890"/>
          </a:xfrm>
          <a:prstGeom prst="line">
            <a:avLst/>
          </a:prstGeom>
        </p:spPr>
        <p:style>
          <a:lnRef idx="2">
            <a:schemeClr val="dk1"/>
          </a:lnRef>
          <a:fillRef idx="0">
            <a:schemeClr val="dk1"/>
          </a:fillRef>
          <a:effectRef idx="1">
            <a:schemeClr val="dk1"/>
          </a:effectRef>
          <a:fontRef idx="minor">
            <a:schemeClr val="tx1"/>
          </a:fontRef>
        </p:style>
      </p:cxnSp>
      <p:cxnSp>
        <p:nvCxnSpPr>
          <p:cNvPr id="27" name="直接连接符 18"/>
          <p:cNvCxnSpPr/>
          <p:nvPr/>
        </p:nvCxnSpPr>
        <p:spPr>
          <a:xfrm flipV="1">
            <a:off x="4494213" y="5254025"/>
            <a:ext cx="989965" cy="3175"/>
          </a:xfrm>
          <a:prstGeom prst="line">
            <a:avLst/>
          </a:prstGeom>
        </p:spPr>
        <p:style>
          <a:lnRef idx="2">
            <a:schemeClr val="dk1"/>
          </a:lnRef>
          <a:fillRef idx="0">
            <a:schemeClr val="dk1"/>
          </a:fillRef>
          <a:effectRef idx="1">
            <a:schemeClr val="dk1"/>
          </a:effectRef>
          <a:fontRef idx="minor">
            <a:schemeClr val="tx1"/>
          </a:fontRef>
        </p:style>
      </p:cxnSp>
      <p:sp>
        <p:nvSpPr>
          <p:cNvPr id="1048731" name="标注: 弯曲线形 5"/>
          <p:cNvSpPr/>
          <p:nvPr/>
        </p:nvSpPr>
        <p:spPr>
          <a:xfrm>
            <a:off x="2937379" y="2049145"/>
            <a:ext cx="1612900" cy="432435"/>
          </a:xfrm>
          <a:prstGeom prst="borderCallout2">
            <a:avLst>
              <a:gd name="adj1" fmla="val 54036"/>
              <a:gd name="adj2" fmla="val 1435"/>
              <a:gd name="adj3" fmla="val 54278"/>
              <a:gd name="adj4" fmla="val -13209"/>
              <a:gd name="adj5" fmla="val 337935"/>
              <a:gd name="adj6" fmla="val -29563"/>
            </a:avLst>
          </a:prstGeom>
          <a:solidFill>
            <a:srgbClr val="C146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社会实践概述</a:t>
            </a:r>
            <a:endParaRPr lang="zh-CN" altLang="en-US" b="1" dirty="0">
              <a:solidFill>
                <a:schemeClr val="bg1"/>
              </a:solidFill>
            </a:endParaRPr>
          </a:p>
        </p:txBody>
      </p:sp>
      <p:sp>
        <p:nvSpPr>
          <p:cNvPr id="1048732" name="矩形: 圆角 4"/>
          <p:cNvSpPr/>
          <p:nvPr/>
        </p:nvSpPr>
        <p:spPr>
          <a:xfrm>
            <a:off x="172720" y="3210560"/>
            <a:ext cx="2434590" cy="486410"/>
          </a:xfrm>
          <a:prstGeom prst="roundRect">
            <a:avLst/>
          </a:prstGeom>
          <a:solidFill>
            <a:srgbClr val="C14635"/>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社会实践概述与选题</a:t>
            </a:r>
            <a:endParaRPr lang="zh-CN" altLang="en-US" b="1" dirty="0">
              <a:solidFill>
                <a:schemeClr val="bg1"/>
              </a:solidFill>
            </a:endParaRPr>
          </a:p>
        </p:txBody>
      </p:sp>
      <p:sp>
        <p:nvSpPr>
          <p:cNvPr id="1048733" name="左中括号 10"/>
          <p:cNvSpPr/>
          <p:nvPr/>
        </p:nvSpPr>
        <p:spPr>
          <a:xfrm>
            <a:off x="4838066" y="1327150"/>
            <a:ext cx="151130" cy="2245850"/>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sp>
        <p:nvSpPr>
          <p:cNvPr id="1048734" name="矩形: 圆角 11"/>
          <p:cNvSpPr/>
          <p:nvPr/>
        </p:nvSpPr>
        <p:spPr>
          <a:xfrm>
            <a:off x="4971127" y="3341641"/>
            <a:ext cx="1891665" cy="41964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社会实践的分类</a:t>
            </a:r>
            <a:endParaRPr lang="zh-CN" altLang="en-US" sz="1400" dirty="0">
              <a:solidFill>
                <a:schemeClr val="tx1"/>
              </a:solidFill>
            </a:endParaRPr>
          </a:p>
        </p:txBody>
      </p:sp>
      <p:sp>
        <p:nvSpPr>
          <p:cNvPr id="1048735" name="左中括号 17"/>
          <p:cNvSpPr/>
          <p:nvPr/>
        </p:nvSpPr>
        <p:spPr>
          <a:xfrm>
            <a:off x="7255510" y="1628999"/>
            <a:ext cx="138405" cy="1173255"/>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cxnSp>
        <p:nvCxnSpPr>
          <p:cNvPr id="3145732" name="直接连接符 18"/>
          <p:cNvCxnSpPr/>
          <p:nvPr/>
        </p:nvCxnSpPr>
        <p:spPr>
          <a:xfrm flipV="1">
            <a:off x="4550279" y="2265362"/>
            <a:ext cx="989965" cy="3175"/>
          </a:xfrm>
          <a:prstGeom prst="line">
            <a:avLst/>
          </a:prstGeom>
        </p:spPr>
        <p:style>
          <a:lnRef idx="2">
            <a:schemeClr val="dk1"/>
          </a:lnRef>
          <a:fillRef idx="0">
            <a:schemeClr val="dk1"/>
          </a:fillRef>
          <a:effectRef idx="1">
            <a:schemeClr val="dk1"/>
          </a:effectRef>
          <a:fontRef idx="minor">
            <a:schemeClr val="tx1"/>
          </a:fontRef>
        </p:style>
      </p:cxnSp>
      <p:sp>
        <p:nvSpPr>
          <p:cNvPr id="1048736" name="矩形: 圆角 40"/>
          <p:cNvSpPr/>
          <p:nvPr/>
        </p:nvSpPr>
        <p:spPr>
          <a:xfrm>
            <a:off x="7379970" y="1435006"/>
            <a:ext cx="1365250" cy="38798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青年成长成才</a:t>
            </a:r>
            <a:endParaRPr lang="zh-CN" altLang="en-US" sz="1400" dirty="0">
              <a:solidFill>
                <a:schemeClr val="tx1"/>
              </a:solidFill>
            </a:endParaRPr>
          </a:p>
        </p:txBody>
      </p:sp>
      <p:sp>
        <p:nvSpPr>
          <p:cNvPr id="1048737" name="矩形: 圆角 41"/>
          <p:cNvSpPr/>
          <p:nvPr/>
        </p:nvSpPr>
        <p:spPr>
          <a:xfrm>
            <a:off x="7379970" y="2522570"/>
            <a:ext cx="1346835" cy="38798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学生服务社会</a:t>
            </a:r>
            <a:endParaRPr lang="zh-CN" altLang="en-US" sz="1400" dirty="0">
              <a:solidFill>
                <a:schemeClr val="tx1"/>
              </a:solidFill>
            </a:endParaRPr>
          </a:p>
        </p:txBody>
      </p:sp>
      <p:sp>
        <p:nvSpPr>
          <p:cNvPr id="1048738" name="标注: 弯曲线形(无边框) 52"/>
          <p:cNvSpPr/>
          <p:nvPr/>
        </p:nvSpPr>
        <p:spPr>
          <a:xfrm flipV="1">
            <a:off x="3286760" y="3501389"/>
            <a:ext cx="1409606" cy="1439545"/>
          </a:xfrm>
          <a:prstGeom prst="callout2">
            <a:avLst>
              <a:gd name="adj1" fmla="val -20771"/>
              <a:gd name="adj2" fmla="val -26758"/>
              <a:gd name="adj3" fmla="val -20209"/>
              <a:gd name="adj4" fmla="val -44814"/>
              <a:gd name="adj5" fmla="val 99184"/>
              <a:gd name="adj6" fmla="val -56646"/>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048739" name="矩形 24"/>
          <p:cNvSpPr/>
          <p:nvPr/>
        </p:nvSpPr>
        <p:spPr>
          <a:xfrm>
            <a:off x="2929255" y="4992370"/>
            <a:ext cx="1612900" cy="425450"/>
          </a:xfrm>
          <a:prstGeom prst="rect">
            <a:avLst/>
          </a:prstGeom>
          <a:solidFill>
            <a:srgbClr val="C14635"/>
          </a:solidFill>
          <a:ln>
            <a:solidFill>
              <a:srgbClr val="C14635"/>
            </a:solidFill>
          </a:ln>
        </p:spPr>
        <p:style>
          <a:lnRef idx="2">
            <a:schemeClr val="accent1">
              <a:shade val="50000"/>
            </a:schemeClr>
          </a:lnRef>
          <a:fillRef idx="1">
            <a:schemeClr val="accent1"/>
          </a:fillRef>
          <a:effectRef idx="0">
            <a:schemeClr val="accent1"/>
          </a:effectRef>
          <a:fontRef idx="minor">
            <a:schemeClr val="lt1"/>
          </a:fontRef>
        </p:style>
        <p:txBody>
          <a:bodyPr rIns="71755" rtlCol="0" anchor="ctr"/>
          <a:lstStyle/>
          <a:p>
            <a:pPr indent="0" algn="ctr" fontAlgn="auto">
              <a:lnSpc>
                <a:spcPct val="100000"/>
              </a:lnSpc>
            </a:pPr>
            <a:r>
              <a:rPr lang="zh-CN" altLang="en-US" b="1" dirty="0">
                <a:solidFill>
                  <a:schemeClr val="bg1"/>
                </a:solidFill>
              </a:rPr>
              <a:t>社会实践选题</a:t>
            </a:r>
            <a:endParaRPr lang="zh-CN" altLang="en-US" b="1" dirty="0">
              <a:solidFill>
                <a:schemeClr val="bg1"/>
              </a:solidFill>
            </a:endParaRPr>
          </a:p>
        </p:txBody>
      </p:sp>
      <p:sp>
        <p:nvSpPr>
          <p:cNvPr id="1048740" name="矩形: 圆角 10"/>
          <p:cNvSpPr/>
          <p:nvPr/>
        </p:nvSpPr>
        <p:spPr>
          <a:xfrm>
            <a:off x="5027930" y="1097280"/>
            <a:ext cx="1891665" cy="42862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社会实践概念与理论</a:t>
            </a:r>
            <a:endParaRPr lang="zh-CN" altLang="en-US" sz="1400" dirty="0">
              <a:solidFill>
                <a:schemeClr val="tx1"/>
              </a:solidFill>
            </a:endParaRPr>
          </a:p>
        </p:txBody>
      </p:sp>
      <p:sp>
        <p:nvSpPr>
          <p:cNvPr id="1048741" name="左中括号 26"/>
          <p:cNvSpPr/>
          <p:nvPr/>
        </p:nvSpPr>
        <p:spPr>
          <a:xfrm>
            <a:off x="4806212" y="4392468"/>
            <a:ext cx="109855" cy="1793240"/>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sp>
        <p:nvSpPr>
          <p:cNvPr id="1048742" name="矩形: 圆角 14"/>
          <p:cNvSpPr/>
          <p:nvPr/>
        </p:nvSpPr>
        <p:spPr>
          <a:xfrm>
            <a:off x="4913631" y="4146649"/>
            <a:ext cx="1891665" cy="473002"/>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社会实践选题的意义</a:t>
            </a:r>
            <a:endParaRPr lang="zh-CN" altLang="en-US" sz="1400" dirty="0">
              <a:solidFill>
                <a:schemeClr val="tx1"/>
              </a:solidFill>
            </a:endParaRPr>
          </a:p>
        </p:txBody>
      </p:sp>
      <p:sp>
        <p:nvSpPr>
          <p:cNvPr id="1048743" name="矩形: 圆角 16"/>
          <p:cNvSpPr/>
          <p:nvPr/>
        </p:nvSpPr>
        <p:spPr>
          <a:xfrm>
            <a:off x="4913631" y="4979696"/>
            <a:ext cx="2341879" cy="473002"/>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社会实践选题步骤及来源</a:t>
            </a:r>
            <a:endParaRPr lang="zh-CN" altLang="en-US" sz="1400" dirty="0">
              <a:solidFill>
                <a:schemeClr val="tx1"/>
              </a:solidFill>
            </a:endParaRPr>
          </a:p>
        </p:txBody>
      </p:sp>
      <p:sp>
        <p:nvSpPr>
          <p:cNvPr id="1048744" name="矩形: 圆角 42"/>
          <p:cNvSpPr/>
          <p:nvPr/>
        </p:nvSpPr>
        <p:spPr>
          <a:xfrm>
            <a:off x="7366445" y="1974297"/>
            <a:ext cx="1374775" cy="38862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促进学生就业</a:t>
            </a:r>
            <a:endParaRPr lang="zh-CN" altLang="en-US" sz="1400" dirty="0">
              <a:solidFill>
                <a:schemeClr val="tx1"/>
              </a:solidFill>
            </a:endParaRPr>
          </a:p>
        </p:txBody>
      </p:sp>
      <p:sp>
        <p:nvSpPr>
          <p:cNvPr id="1048745" name="左中括号 30"/>
          <p:cNvSpPr/>
          <p:nvPr/>
        </p:nvSpPr>
        <p:spPr>
          <a:xfrm>
            <a:off x="7293032" y="3313240"/>
            <a:ext cx="226710" cy="979760"/>
          </a:xfrm>
          <a:prstGeom prst="leftBracket">
            <a:avLst>
              <a:gd name="adj" fmla="val 138"/>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sp>
        <p:nvSpPr>
          <p:cNvPr id="1048746" name="矩形: 圆角 46"/>
          <p:cNvSpPr/>
          <p:nvPr/>
        </p:nvSpPr>
        <p:spPr>
          <a:xfrm>
            <a:off x="7496643" y="3117564"/>
            <a:ext cx="1347470" cy="34544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形式分类</a:t>
            </a:r>
            <a:endParaRPr lang="zh-CN" altLang="en-US" sz="1400" dirty="0">
              <a:solidFill>
                <a:schemeClr val="tx1"/>
              </a:solidFill>
            </a:endParaRPr>
          </a:p>
        </p:txBody>
      </p:sp>
      <p:sp>
        <p:nvSpPr>
          <p:cNvPr id="1048748" name="矩形: 圆角 48"/>
          <p:cNvSpPr/>
          <p:nvPr/>
        </p:nvSpPr>
        <p:spPr>
          <a:xfrm>
            <a:off x="7466161" y="3587752"/>
            <a:ext cx="1346835" cy="34607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内容分类</a:t>
            </a:r>
            <a:endParaRPr lang="zh-CN" altLang="en-US" sz="1400" dirty="0">
              <a:solidFill>
                <a:schemeClr val="tx1"/>
              </a:solidFill>
            </a:endParaRPr>
          </a:p>
        </p:txBody>
      </p:sp>
      <p:sp>
        <p:nvSpPr>
          <p:cNvPr id="1048749" name="矩形: 圆角 10"/>
          <p:cNvSpPr/>
          <p:nvPr/>
        </p:nvSpPr>
        <p:spPr>
          <a:xfrm>
            <a:off x="5018380" y="2044310"/>
            <a:ext cx="1896745" cy="40576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社会实践意义与价值</a:t>
            </a:r>
            <a:endParaRPr lang="zh-CN" altLang="en-US" sz="1400" dirty="0">
              <a:solidFill>
                <a:schemeClr val="tx1"/>
              </a:solidFill>
            </a:endParaRPr>
          </a:p>
        </p:txBody>
      </p:sp>
      <p:cxnSp>
        <p:nvCxnSpPr>
          <p:cNvPr id="3145735" name="直接连接符 35"/>
          <p:cNvCxnSpPr/>
          <p:nvPr/>
        </p:nvCxnSpPr>
        <p:spPr>
          <a:xfrm>
            <a:off x="6913537" y="2238302"/>
            <a:ext cx="448310" cy="8890"/>
          </a:xfrm>
          <a:prstGeom prst="line">
            <a:avLst/>
          </a:prstGeom>
        </p:spPr>
        <p:style>
          <a:lnRef idx="2">
            <a:schemeClr val="dk1"/>
          </a:lnRef>
          <a:fillRef idx="0">
            <a:schemeClr val="dk1"/>
          </a:fillRef>
          <a:effectRef idx="1">
            <a:schemeClr val="dk1"/>
          </a:effectRef>
          <a:fontRef idx="minor">
            <a:schemeClr val="tx1"/>
          </a:fontRef>
        </p:style>
      </p:cxnSp>
      <p:sp>
        <p:nvSpPr>
          <p:cNvPr id="2" name="矩形: 圆角 16"/>
          <p:cNvSpPr/>
          <p:nvPr/>
        </p:nvSpPr>
        <p:spPr>
          <a:xfrm>
            <a:off x="4921250" y="5928362"/>
            <a:ext cx="2170750" cy="447202"/>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社会实践选题评价原则及注意事项</a:t>
            </a:r>
            <a:endParaRPr lang="zh-CN" altLang="en-US" sz="1400" dirty="0">
              <a:solidFill>
                <a:schemeClr val="tx1"/>
              </a:solidFill>
            </a:endParaRPr>
          </a:p>
        </p:txBody>
      </p:sp>
      <p:cxnSp>
        <p:nvCxnSpPr>
          <p:cNvPr id="33" name="直接连接符 35"/>
          <p:cNvCxnSpPr/>
          <p:nvPr/>
        </p:nvCxnSpPr>
        <p:spPr>
          <a:xfrm>
            <a:off x="6844722" y="3567777"/>
            <a:ext cx="448310" cy="8890"/>
          </a:xfrm>
          <a:prstGeom prst="line">
            <a:avLst/>
          </a:prstGeom>
        </p:spPr>
        <p:style>
          <a:lnRef idx="2">
            <a:schemeClr val="dk1"/>
          </a:lnRef>
          <a:fillRef idx="0">
            <a:schemeClr val="dk1"/>
          </a:fillRef>
          <a:effectRef idx="1">
            <a:schemeClr val="dk1"/>
          </a:effectRef>
          <a:fontRef idx="minor">
            <a:schemeClr val="tx1"/>
          </a:fontRef>
        </p:style>
      </p:cxnSp>
      <p:sp>
        <p:nvSpPr>
          <p:cNvPr id="28" name="矩形: 圆角 48"/>
          <p:cNvSpPr/>
          <p:nvPr/>
        </p:nvSpPr>
        <p:spPr>
          <a:xfrm>
            <a:off x="7466160" y="4055993"/>
            <a:ext cx="1346835" cy="34607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主题分类</a:t>
            </a:r>
            <a:endParaRPr lang="zh-CN" altLang="en-US" sz="1400" dirty="0">
              <a:solidFill>
                <a:schemeClr val="tx1"/>
              </a:solidFill>
            </a:endParaRPr>
          </a:p>
        </p:txBody>
      </p:sp>
      <p:sp>
        <p:nvSpPr>
          <p:cNvPr id="31" name="文本框 9"/>
          <p:cNvSpPr txBox="1"/>
          <p:nvPr>
            <p:custDataLst>
              <p:tags r:id="rId1"/>
            </p:custDataLst>
          </p:nvPr>
        </p:nvSpPr>
        <p:spPr>
          <a:xfrm>
            <a:off x="1187450" y="194628"/>
            <a:ext cx="1789271"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课程导入</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95" name="PA-文本框 30"/>
          <p:cNvSpPr txBox="1"/>
          <p:nvPr>
            <p:custDataLst>
              <p:tags r:id="rId1"/>
            </p:custDataLst>
          </p:nvPr>
        </p:nvSpPr>
        <p:spPr>
          <a:xfrm>
            <a:off x="2707640" y="3154045"/>
            <a:ext cx="1801495" cy="131318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lvl="0"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zh-CN" altLang="en-US" sz="2200" dirty="0">
                <a:latin typeface="微软雅黑" panose="020B0503020204020204" charset="-122"/>
                <a:ea typeface="微软雅黑" panose="020B0503020204020204" charset="-122"/>
              </a:rPr>
              <a:t>确定实践</a:t>
            </a:r>
            <a:endParaRPr lang="en-US" altLang="zh-CN" sz="2200" dirty="0">
              <a:latin typeface="微软雅黑" panose="020B0503020204020204" charset="-122"/>
              <a:ea typeface="微软雅黑" panose="020B0503020204020204" charset="-122"/>
            </a:endParaRPr>
          </a:p>
          <a:p>
            <a:pPr lvl="0"/>
            <a:r>
              <a:rPr lang="zh-CN" altLang="en-US" sz="2200" dirty="0">
                <a:latin typeface="微软雅黑" panose="020B0503020204020204" charset="-122"/>
                <a:ea typeface="微软雅黑" panose="020B0503020204020204" charset="-122"/>
              </a:rPr>
              <a:t>形式与内容</a:t>
            </a:r>
            <a:endParaRPr lang="zh-CN" altLang="en-US" sz="2200" dirty="0">
              <a:latin typeface="微软雅黑" panose="020B0503020204020204" charset="-122"/>
              <a:ea typeface="微软雅黑" panose="020B0503020204020204" charset="-122"/>
            </a:endParaRPr>
          </a:p>
        </p:txBody>
      </p:sp>
      <p:sp>
        <p:nvSpPr>
          <p:cNvPr id="1049096" name="PA-文本框 30"/>
          <p:cNvSpPr txBox="1"/>
          <p:nvPr>
            <p:custDataLst>
              <p:tags r:id="rId2"/>
            </p:custDataLst>
          </p:nvPr>
        </p:nvSpPr>
        <p:spPr>
          <a:xfrm>
            <a:off x="4895850" y="3159125"/>
            <a:ext cx="1748790" cy="130873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lvl="0"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zh-CN" altLang="en-US" sz="2200" dirty="0">
                <a:latin typeface="微软雅黑" panose="020B0503020204020204" charset="-122"/>
                <a:ea typeface="微软雅黑" panose="020B0503020204020204" charset="-122"/>
              </a:rPr>
              <a:t>拟定主题</a:t>
            </a:r>
            <a:endParaRPr lang="en-US" altLang="zh-CN" sz="2200" dirty="0">
              <a:latin typeface="微软雅黑" panose="020B0503020204020204" charset="-122"/>
              <a:ea typeface="微软雅黑" panose="020B0503020204020204" charset="-122"/>
            </a:endParaRPr>
          </a:p>
          <a:p>
            <a:pPr lvl="0"/>
            <a:r>
              <a:rPr lang="zh-CN" altLang="en-US" sz="2200" dirty="0">
                <a:latin typeface="微软雅黑" panose="020B0503020204020204" charset="-122"/>
                <a:ea typeface="微软雅黑" panose="020B0503020204020204" charset="-122"/>
              </a:rPr>
              <a:t>并修改完善</a:t>
            </a:r>
            <a:endParaRPr lang="zh-CN" altLang="en-US" sz="2200" dirty="0">
              <a:latin typeface="微软雅黑" panose="020B0503020204020204" charset="-122"/>
              <a:ea typeface="微软雅黑" panose="020B0503020204020204" charset="-122"/>
            </a:endParaRPr>
          </a:p>
        </p:txBody>
      </p:sp>
      <p:sp>
        <p:nvSpPr>
          <p:cNvPr id="1049097" name="PA-文本框 30"/>
          <p:cNvSpPr txBox="1"/>
          <p:nvPr>
            <p:custDataLst>
              <p:tags r:id="rId3"/>
            </p:custDataLst>
          </p:nvPr>
        </p:nvSpPr>
        <p:spPr>
          <a:xfrm>
            <a:off x="7131050" y="3154045"/>
            <a:ext cx="1748155" cy="130746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lvl="0"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zh-CN" altLang="en-US" sz="2200" dirty="0">
                <a:latin typeface="微软雅黑" panose="020B0503020204020204" charset="-122"/>
                <a:ea typeface="微软雅黑" panose="020B0503020204020204" charset="-122"/>
              </a:rPr>
              <a:t>完成项目</a:t>
            </a:r>
            <a:endParaRPr lang="en-US" altLang="zh-CN" sz="2200" dirty="0">
              <a:latin typeface="微软雅黑" panose="020B0503020204020204" charset="-122"/>
              <a:ea typeface="微软雅黑" panose="020B0503020204020204" charset="-122"/>
            </a:endParaRPr>
          </a:p>
          <a:p>
            <a:pPr lvl="0"/>
            <a:r>
              <a:rPr lang="zh-CN" altLang="en-US" sz="2200" dirty="0">
                <a:latin typeface="微软雅黑" panose="020B0503020204020204" charset="-122"/>
                <a:ea typeface="微软雅黑" panose="020B0503020204020204" charset="-122"/>
              </a:rPr>
              <a:t>策划和申报</a:t>
            </a:r>
            <a:endParaRPr lang="zh-CN" altLang="en-US" sz="2200" dirty="0">
              <a:latin typeface="微软雅黑" panose="020B0503020204020204" charset="-122"/>
              <a:ea typeface="微软雅黑" panose="020B0503020204020204" charset="-122"/>
            </a:endParaRPr>
          </a:p>
        </p:txBody>
      </p:sp>
      <p:sp>
        <p:nvSpPr>
          <p:cNvPr id="1049098" name="PA-文本框 30"/>
          <p:cNvSpPr txBox="1"/>
          <p:nvPr>
            <p:custDataLst>
              <p:tags r:id="rId4"/>
            </p:custDataLst>
          </p:nvPr>
        </p:nvSpPr>
        <p:spPr>
          <a:xfrm>
            <a:off x="548640" y="3154045"/>
            <a:ext cx="1774190" cy="131318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lvl="0"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r>
              <a:rPr lang="zh-CN" altLang="en-US" sz="2200" dirty="0">
                <a:latin typeface="微软雅黑" panose="020B0503020204020204" charset="-122"/>
                <a:ea typeface="微软雅黑" panose="020B0503020204020204" charset="-122"/>
              </a:rPr>
              <a:t>筹划实践</a:t>
            </a:r>
            <a:endParaRPr lang="en-US" altLang="zh-CN" sz="2200" dirty="0">
              <a:latin typeface="微软雅黑" panose="020B0503020204020204" charset="-122"/>
              <a:ea typeface="微软雅黑" panose="020B0503020204020204" charset="-122"/>
            </a:endParaRPr>
          </a:p>
          <a:p>
            <a:pPr lvl="0"/>
            <a:r>
              <a:rPr lang="zh-CN" altLang="en-US" sz="2200" dirty="0">
                <a:latin typeface="微软雅黑" panose="020B0503020204020204" charset="-122"/>
                <a:ea typeface="微软雅黑" panose="020B0503020204020204" charset="-122"/>
              </a:rPr>
              <a:t>思路与雏形</a:t>
            </a:r>
            <a:endParaRPr lang="zh-CN" altLang="en-US" sz="2200" dirty="0">
              <a:latin typeface="微软雅黑" panose="020B0503020204020204" charset="-122"/>
              <a:ea typeface="微软雅黑" panose="020B0503020204020204" charset="-122"/>
            </a:endParaRPr>
          </a:p>
        </p:txBody>
      </p:sp>
      <p:sp>
        <p:nvSpPr>
          <p:cNvPr id="1049099" name="文本框 24"/>
          <p:cNvSpPr txBox="1"/>
          <p:nvPr/>
        </p:nvSpPr>
        <p:spPr>
          <a:xfrm>
            <a:off x="1454286" y="1816711"/>
            <a:ext cx="6623685" cy="429895"/>
          </a:xfrm>
          <a:prstGeom prst="rect">
            <a:avLst/>
          </a:prstGeom>
          <a:noFill/>
        </p:spPr>
        <p:txBody>
          <a:bodyPr wrap="none" rtlCol="0">
            <a:spAutoFit/>
          </a:bodyPr>
          <a:lstStyle/>
          <a:p>
            <a:r>
              <a:rPr lang="zh-CN" altLang="en-US" sz="2200" b="1" dirty="0">
                <a:solidFill>
                  <a:srgbClr val="FF0000"/>
                </a:solidFill>
                <a:latin typeface="微软雅黑" panose="020B0503020204020204" charset="-122"/>
                <a:ea typeface="微软雅黑" panose="020B0503020204020204" charset="-122"/>
              </a:rPr>
              <a:t>选题并非没有规律可循</a:t>
            </a:r>
            <a:r>
              <a:rPr lang="zh-CN" altLang="en-US" sz="2200" b="1" dirty="0">
                <a:solidFill>
                  <a:srgbClr val="000000"/>
                </a:solidFill>
                <a:latin typeface="微软雅黑" panose="020B0503020204020204" charset="-122"/>
                <a:ea typeface="微软雅黑" panose="020B0503020204020204" charset="-122"/>
              </a:rPr>
              <a:t>，一般来说，要经过以下步骤</a:t>
            </a:r>
            <a:endParaRPr lang="zh-CN" altLang="en-US" sz="2200" b="1" dirty="0">
              <a:solidFill>
                <a:srgbClr val="000000"/>
              </a:solidFill>
              <a:latin typeface="微软雅黑" panose="020B0503020204020204" charset="-122"/>
              <a:ea typeface="微软雅黑" panose="020B0503020204020204" charset="-122"/>
            </a:endParaRPr>
          </a:p>
        </p:txBody>
      </p:sp>
      <p:sp>
        <p:nvSpPr>
          <p:cNvPr id="1049100" name="文本框 25"/>
          <p:cNvSpPr txBox="1"/>
          <p:nvPr/>
        </p:nvSpPr>
        <p:spPr>
          <a:xfrm>
            <a:off x="3711416" y="5751195"/>
            <a:ext cx="1936115" cy="299085"/>
          </a:xfrm>
          <a:prstGeom prst="rect">
            <a:avLst/>
          </a:prstGeom>
          <a:noFill/>
        </p:spPr>
        <p:txBody>
          <a:bodyPr wrap="none" rtlCol="0">
            <a:spAutoFit/>
          </a:bodyPr>
          <a:lstStyle/>
          <a:p>
            <a:r>
              <a:rPr lang="zh-CN" altLang="en-US" sz="1350" dirty="0">
                <a:solidFill>
                  <a:schemeClr val="bg1">
                    <a:lumMod val="95000"/>
                  </a:schemeClr>
                </a:solidFill>
              </a:rPr>
              <a:t>第二章</a:t>
            </a:r>
            <a:r>
              <a:rPr lang="en-US" altLang="zh-CN" sz="1350" dirty="0">
                <a:solidFill>
                  <a:schemeClr val="bg1">
                    <a:lumMod val="95000"/>
                  </a:schemeClr>
                </a:solidFill>
              </a:rPr>
              <a:t> </a:t>
            </a:r>
            <a:r>
              <a:rPr lang="zh-CN" altLang="en-US" sz="1350" dirty="0">
                <a:solidFill>
                  <a:schemeClr val="bg1">
                    <a:lumMod val="95000"/>
                  </a:schemeClr>
                </a:solidFill>
              </a:rPr>
              <a:t>社会实践的选题</a:t>
            </a:r>
            <a:endParaRPr lang="zh-CN" altLang="en-US" sz="1350" dirty="0">
              <a:solidFill>
                <a:schemeClr val="bg1">
                  <a:lumMod val="95000"/>
                </a:schemeClr>
              </a:solidFill>
            </a:endParaRPr>
          </a:p>
        </p:txBody>
      </p:sp>
      <p:sp>
        <p:nvSpPr>
          <p:cNvPr id="1049101" name="右箭头 3"/>
          <p:cNvSpPr/>
          <p:nvPr/>
        </p:nvSpPr>
        <p:spPr>
          <a:xfrm>
            <a:off x="2334895" y="3675380"/>
            <a:ext cx="378143" cy="270034"/>
          </a:xfrm>
          <a:prstGeom prst="rightArrow">
            <a:avLst/>
          </a:prstGeom>
          <a:solidFill>
            <a:srgbClr val="C1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102" name="右箭头 10"/>
          <p:cNvSpPr/>
          <p:nvPr>
            <p:custDataLst>
              <p:tags r:id="rId5"/>
            </p:custDataLst>
          </p:nvPr>
        </p:nvSpPr>
        <p:spPr>
          <a:xfrm>
            <a:off x="4519613" y="3590925"/>
            <a:ext cx="378143" cy="270034"/>
          </a:xfrm>
          <a:prstGeom prst="rightArrow">
            <a:avLst/>
          </a:prstGeom>
          <a:solidFill>
            <a:srgbClr val="C1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103" name="右箭头 15"/>
          <p:cNvSpPr/>
          <p:nvPr>
            <p:custDataLst>
              <p:tags r:id="rId6"/>
            </p:custDataLst>
          </p:nvPr>
        </p:nvSpPr>
        <p:spPr>
          <a:xfrm>
            <a:off x="6698615" y="3590925"/>
            <a:ext cx="378143" cy="270034"/>
          </a:xfrm>
          <a:prstGeom prst="rightArrow">
            <a:avLst/>
          </a:prstGeom>
          <a:solidFill>
            <a:srgbClr val="C146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104" name="文本框 1"/>
          <p:cNvSpPr txBox="1"/>
          <p:nvPr>
            <p:custDataLst>
              <p:tags r:id="rId7"/>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社会实践的选题步骤</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3" name="组合 9"/>
          <p:cNvGrpSpPr/>
          <p:nvPr/>
        </p:nvGrpSpPr>
        <p:grpSpPr>
          <a:xfrm>
            <a:off x="1684020" y="2573655"/>
            <a:ext cx="5775960" cy="1185545"/>
            <a:chOff x="1986256" y="4098420"/>
            <a:chExt cx="4882179" cy="1589712"/>
          </a:xfrm>
        </p:grpSpPr>
        <p:sp>
          <p:nvSpPr>
            <p:cNvPr id="1049105" name="文本框 188"/>
            <p:cNvSpPr txBox="1"/>
            <p:nvPr/>
          </p:nvSpPr>
          <p:spPr>
            <a:xfrm>
              <a:off x="1986256" y="4098420"/>
              <a:ext cx="1901492" cy="534729"/>
            </a:xfrm>
            <a:prstGeom prst="rect">
              <a:avLst/>
            </a:prstGeom>
            <a:noFill/>
          </p:spPr>
          <p:txBody>
            <a:bodyPr wrap="square">
              <a:spAutoFit/>
            </a:bodyPr>
            <a:lstStyle/>
            <a:p>
              <a:r>
                <a:rPr lang="en-US" altLang="zh-CN"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1.</a:t>
              </a:r>
              <a:r>
                <a:rPr lang="zh-CN" altLang="en-US"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现实社会生活</a:t>
              </a:r>
              <a:r>
                <a:rPr lang="zh-CN" altLang="en-US" sz="2000" dirty="0">
                  <a:solidFill>
                    <a:srgbClr val="F0C080"/>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endParaRPr lang="zh-CN" altLang="en-US" sz="2000" dirty="0">
                <a:solidFill>
                  <a:srgbClr val="F0C080"/>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endParaRPr>
            </a:p>
          </p:txBody>
        </p:sp>
        <p:sp>
          <p:nvSpPr>
            <p:cNvPr id="1049106" name="文本框 210"/>
            <p:cNvSpPr txBox="1"/>
            <p:nvPr/>
          </p:nvSpPr>
          <p:spPr>
            <a:xfrm>
              <a:off x="4692371" y="4099271"/>
              <a:ext cx="2176064" cy="534729"/>
            </a:xfrm>
            <a:prstGeom prst="rect">
              <a:avLst/>
            </a:prstGeom>
            <a:noFill/>
          </p:spPr>
          <p:txBody>
            <a:bodyPr wrap="square">
              <a:spAutoFit/>
            </a:bodyPr>
            <a:lstStyle/>
            <a:p>
              <a:pPr marL="0" lvl="0">
                <a:lnSpc>
                  <a:spcPct val="100000"/>
                </a:lnSpc>
                <a:spcBef>
                  <a:spcPts val="3000"/>
                </a:spcBef>
                <a:spcAft>
                  <a:spcPts val="0"/>
                </a:spcAft>
              </a:pPr>
              <a:r>
                <a:rPr lang="en-US" altLang="zh-CN"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2.</a:t>
              </a:r>
              <a:r>
                <a:rPr lang="zh-CN" altLang="en-US"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个人经历与兴趣</a:t>
              </a:r>
              <a:endParaRPr lang="zh-CN" altLang="en-US"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49107" name="文本框 212"/>
            <p:cNvSpPr txBox="1"/>
            <p:nvPr/>
          </p:nvSpPr>
          <p:spPr>
            <a:xfrm>
              <a:off x="1986256" y="4823029"/>
              <a:ext cx="2706115" cy="865103"/>
            </a:xfrm>
            <a:prstGeom prst="rect">
              <a:avLst/>
            </a:prstGeom>
            <a:noFill/>
          </p:spPr>
          <p:txBody>
            <a:bodyPr wrap="square">
              <a:spAutoFit/>
            </a:bodyPr>
            <a:lstStyle/>
            <a:p>
              <a:r>
                <a:rPr lang="en-US" altLang="zh-CN"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3.</a:t>
              </a:r>
              <a:r>
                <a:rPr lang="zh-CN" altLang="en-US"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相关文献与课堂学习</a:t>
              </a:r>
              <a:endParaRPr lang="zh-CN" altLang="en-US" sz="16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endParaRPr lang="zh-CN" altLang="en-US" sz="16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阿里巴巴普惠体" panose="00020600040101010101" pitchFamily="18" charset="-122"/>
              </a:endParaRPr>
            </a:p>
          </p:txBody>
        </p:sp>
        <p:sp>
          <p:nvSpPr>
            <p:cNvPr id="1049108" name="文本框 214"/>
            <p:cNvSpPr txBox="1"/>
            <p:nvPr/>
          </p:nvSpPr>
          <p:spPr>
            <a:xfrm>
              <a:off x="4691738" y="4869570"/>
              <a:ext cx="1901492" cy="534729"/>
            </a:xfrm>
            <a:prstGeom prst="rect">
              <a:avLst/>
            </a:prstGeom>
            <a:noFill/>
          </p:spPr>
          <p:txBody>
            <a:bodyPr wrap="square">
              <a:spAutoFit/>
            </a:bodyPr>
            <a:lstStyle/>
            <a:p>
              <a:pPr lvl="0"/>
              <a:r>
                <a:rPr lang="en-US" altLang="zh-CN"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4.</a:t>
              </a:r>
              <a:r>
                <a:rPr lang="zh-CN" altLang="en-US"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已有实践项目</a:t>
              </a:r>
              <a:endParaRPr lang="zh-CN" altLang="en-US" sz="2000"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grpSp>
      <p:sp>
        <p:nvSpPr>
          <p:cNvPr id="1049109" name="矩形 9"/>
          <p:cNvSpPr/>
          <p:nvPr/>
        </p:nvSpPr>
        <p:spPr bwMode="auto">
          <a:xfrm>
            <a:off x="1890713" y="1271905"/>
            <a:ext cx="5362575" cy="497205"/>
          </a:xfrm>
          <a:prstGeom prst="rect">
            <a:avLst/>
          </a:prstGeom>
          <a:noFill/>
          <a:ln>
            <a:noFill/>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lnSpc>
                <a:spcPct val="120000"/>
              </a:lnSpc>
              <a:spcBef>
                <a:spcPct val="0"/>
              </a:spcBef>
              <a:spcAft>
                <a:spcPts val="600"/>
              </a:spcAft>
              <a:buFontTx/>
              <a:buNone/>
            </a:pPr>
            <a:r>
              <a:rPr lang="zh-CN" altLang="en-US" sz="2200" b="1" dirty="0">
                <a:solidFill>
                  <a:srgbClr val="000000"/>
                </a:solidFill>
                <a:latin typeface="微软雅黑" panose="020B0503020204020204" charset="-122"/>
                <a:ea typeface="微软雅黑" panose="020B0503020204020204" charset="-122"/>
              </a:rPr>
              <a:t>所谓</a:t>
            </a:r>
            <a:r>
              <a:rPr lang="zh-CN" altLang="en-US" sz="2200" b="1" dirty="0">
                <a:solidFill>
                  <a:srgbClr val="FF0000"/>
                </a:solidFill>
                <a:latin typeface="微软雅黑" panose="020B0503020204020204" charset="-122"/>
                <a:ea typeface="微软雅黑" panose="020B0503020204020204" charset="-122"/>
              </a:rPr>
              <a:t>选题</a:t>
            </a:r>
            <a:r>
              <a:rPr lang="zh-CN" altLang="en-US" sz="2200" b="1" dirty="0">
                <a:solidFill>
                  <a:srgbClr val="000000"/>
                </a:solidFill>
                <a:latin typeface="微软雅黑" panose="020B0503020204020204" charset="-122"/>
                <a:ea typeface="微软雅黑" panose="020B0503020204020204" charset="-122"/>
              </a:rPr>
              <a:t>，就是选择确定社会实践的内容。</a:t>
            </a:r>
            <a:endParaRPr lang="zh-CN" altLang="en-US" sz="2200" b="1" dirty="0">
              <a:solidFill>
                <a:srgbClr val="000000"/>
              </a:solidFill>
              <a:latin typeface="微软雅黑" panose="020B0503020204020204" charset="-122"/>
              <a:ea typeface="微软雅黑" panose="020B0503020204020204" charset="-122"/>
            </a:endParaRPr>
          </a:p>
        </p:txBody>
      </p:sp>
      <p:sp>
        <p:nvSpPr>
          <p:cNvPr id="1049111" name="îṡ1îḍe"/>
          <p:cNvSpPr/>
          <p:nvPr/>
        </p:nvSpPr>
        <p:spPr>
          <a:xfrm>
            <a:off x="2141855" y="1989000"/>
            <a:ext cx="4860290" cy="45974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en-US" sz="2000" dirty="0">
                <a:latin typeface="微软雅黑" panose="020B0503020204020204" charset="-122"/>
                <a:ea typeface="微软雅黑" panose="020B0503020204020204" charset="-122"/>
              </a:rPr>
              <a:t>根据以下主要来源设计构思社会实践选题</a:t>
            </a:r>
            <a:endParaRPr lang="zh-CN" altLang="en-US" sz="2000" dirty="0">
              <a:latin typeface="微软雅黑" panose="020B0503020204020204" charset="-122"/>
              <a:ea typeface="微软雅黑" panose="020B0503020204020204" charset="-122"/>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4" name="îṡ1îḍe"/>
          <p:cNvSpPr/>
          <p:nvPr/>
        </p:nvSpPr>
        <p:spPr>
          <a:xfrm>
            <a:off x="2141855" y="3647850"/>
            <a:ext cx="4860290" cy="45974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00000"/>
              </a:lnSpc>
              <a:spcAft>
                <a:spcPts val="0"/>
              </a:spcAft>
            </a:pPr>
            <a:r>
              <a:rPr lang="zh-CN" altLang="en-US" sz="2000" dirty="0">
                <a:latin typeface="微软雅黑" panose="020B0503020204020204" charset="-122"/>
                <a:ea typeface="微软雅黑" panose="020B0503020204020204" charset="-122"/>
              </a:rPr>
              <a:t>报名参加</a:t>
            </a:r>
            <a:r>
              <a:rPr lang="en-US" altLang="zh-CN" sz="2000" dirty="0">
                <a:latin typeface="微软雅黑" panose="020B0503020204020204" charset="-122"/>
                <a:ea typeface="微软雅黑" panose="020B0503020204020204" charset="-122"/>
              </a:rPr>
              <a:t>2025</a:t>
            </a:r>
            <a:r>
              <a:rPr lang="zh-CN" altLang="en-US" sz="2000" dirty="0">
                <a:latin typeface="微软雅黑" panose="020B0503020204020204" charset="-122"/>
                <a:ea typeface="微软雅黑" panose="020B0503020204020204" charset="-122"/>
              </a:rPr>
              <a:t>年“揭榜挂帅”相关选题</a:t>
            </a:r>
            <a:endParaRPr lang="zh-CN" altLang="en-US" sz="2000" dirty="0">
              <a:latin typeface="微软雅黑" panose="020B0503020204020204" charset="-122"/>
              <a:ea typeface="微软雅黑" panose="020B0503020204020204" charset="-122"/>
            </a:endParaRPr>
          </a:p>
        </p:txBody>
      </p:sp>
      <p:sp>
        <p:nvSpPr>
          <p:cNvPr id="16" name="文本框 15"/>
          <p:cNvSpPr txBox="1"/>
          <p:nvPr/>
        </p:nvSpPr>
        <p:spPr>
          <a:xfrm>
            <a:off x="628015" y="4219575"/>
            <a:ext cx="7599680" cy="2399665"/>
          </a:xfrm>
          <a:prstGeom prst="rect">
            <a:avLst/>
          </a:prstGeom>
          <a:noFill/>
        </p:spPr>
        <p:txBody>
          <a:bodyPr wrap="square">
            <a:spAutoFit/>
          </a:bodyPr>
          <a:lstStyle/>
          <a:p>
            <a:pPr indent="266700" algn="just">
              <a:lnSpc>
                <a:spcPct val="150000"/>
              </a:lnSpc>
            </a:pPr>
            <a:r>
              <a:rPr lang="zh-CN" altLang="zh-CN" sz="2000" dirty="0">
                <a:effectLst>
                  <a:outerShdw blurRad="38100" dist="38100" dir="2700000" algn="tl">
                    <a:srgbClr val="000000">
                      <a:alpha val="43137"/>
                    </a:srgbClr>
                  </a:outerShdw>
                </a:effectLst>
                <a:latin typeface="微软雅黑" panose="020B0503020204020204" charset="-122"/>
                <a:ea typeface="微软雅黑" panose="020B0503020204020204" charset="-122"/>
              </a:rPr>
              <a:t>今年，暑期社会实践延续“揭榜挂帅”工作机制，面向全校各单位广泛征集选题，由校团委联合学校各单位按需求“出题”，学生团队“揭榜”，与出题单位共同做好相关团队选拔工作，遴选一批思想性、前沿性、应用性较强的选题，着力打造在全国具有广泛影响力的社会实践品牌。</a:t>
            </a:r>
            <a:endParaRPr lang="zh-CN" altLang="zh-CN" sz="2000" dirty="0">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ustDataLst>
      <p:tags r:id="rId2"/>
    </p:custData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4" name="矩形 8"/>
          <p:cNvSpPr/>
          <p:nvPr/>
        </p:nvSpPr>
        <p:spPr>
          <a:xfrm>
            <a:off x="467995" y="1413000"/>
            <a:ext cx="8164195" cy="4752000"/>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indent="457200" algn="just">
              <a:lnSpc>
                <a:spcPct val="150000"/>
              </a:lnSpc>
            </a:pPr>
            <a:r>
              <a:rPr lang="zh-CN" altLang="en-US" sz="2000" b="1" dirty="0">
                <a:solidFill>
                  <a:srgbClr val="C6341C"/>
                </a:solidFill>
                <a:latin typeface="+mj-ea"/>
                <a:ea typeface="+mj-ea"/>
                <a:cs typeface="+mj-ea"/>
              </a:rPr>
              <a:t>选题由全校各单位出题。</a:t>
            </a:r>
            <a:r>
              <a:rPr lang="zh-CN" altLang="en-US" sz="2000" dirty="0">
                <a:effectLst/>
                <a:latin typeface="微软雅黑" panose="020B0503020204020204" charset="-122"/>
                <a:ea typeface="微软雅黑" panose="020B0503020204020204" charset="-122"/>
              </a:rPr>
              <a:t>将聚焦国家重点领域，立足服务首都发展，结合学校构建新时代“钢筋铁骨”特色育人模式，将党建思政工作、科研需求痛点与学生实践有效结合。</a:t>
            </a:r>
            <a:r>
              <a:rPr lang="zh-CN" altLang="en-US" sz="2000" b="1" dirty="0">
                <a:solidFill>
                  <a:srgbClr val="C6341C"/>
                </a:solidFill>
                <a:effectLst/>
                <a:latin typeface="+mj-ea"/>
                <a:ea typeface="+mj-ea"/>
                <a:cs typeface="+mj-ea"/>
              </a:rPr>
              <a:t>实践团队根据发榜单位要求，制定项目实施方案等内容，并完成出题单位相关要求。</a:t>
            </a:r>
            <a:r>
              <a:rPr lang="zh-CN" altLang="en-US" sz="2000" dirty="0">
                <a:effectLst/>
                <a:latin typeface="微软雅黑" panose="020B0503020204020204" charset="-122"/>
                <a:ea typeface="微软雅黑" panose="020B0503020204020204" charset="-122"/>
              </a:rPr>
              <a:t>各单位对于入选的实践团队会给予适度资源支持。实践团队指导教师由出题单位和实践团队沟通确定。后续相关成果由社会实践课程组、出题单位、实践团队共享</a:t>
            </a:r>
            <a:endParaRPr lang="en-US" altLang="zh-CN" sz="2000" dirty="0">
              <a:latin typeface="微软雅黑" panose="020B0503020204020204" charset="-122"/>
              <a:ea typeface="微软雅黑" panose="020B0503020204020204" charset="-122"/>
            </a:endParaRPr>
          </a:p>
          <a:p>
            <a:pPr indent="457200" algn="just">
              <a:lnSpc>
                <a:spcPct val="150000"/>
              </a:lnSpc>
            </a:pPr>
            <a:endParaRPr lang="en-US" altLang="zh-CN" sz="2000" dirty="0">
              <a:latin typeface="微软雅黑" panose="020B0503020204020204" charset="-122"/>
              <a:ea typeface="微软雅黑" panose="020B0503020204020204" charset="-122"/>
              <a:sym typeface="+mn-ea"/>
            </a:endParaRPr>
          </a:p>
          <a:p>
            <a:pPr indent="457200" algn="just">
              <a:lnSpc>
                <a:spcPct val="150000"/>
              </a:lnSpc>
            </a:pPr>
            <a:r>
              <a:rPr lang="zh-CN" altLang="en-US" sz="2000" dirty="0">
                <a:latin typeface="微软雅黑" panose="020B0503020204020204" charset="-122"/>
                <a:ea typeface="微软雅黑" panose="020B0503020204020204" charset="-122"/>
                <a:sym typeface="+mn-ea"/>
              </a:rPr>
              <a:t>报名参加</a:t>
            </a:r>
            <a:r>
              <a:rPr lang="en-US" altLang="zh-CN" sz="2000" dirty="0">
                <a:latin typeface="微软雅黑" panose="020B0503020204020204" charset="-122"/>
                <a:ea typeface="微软雅黑" panose="020B0503020204020204" charset="-122"/>
                <a:sym typeface="+mn-ea"/>
              </a:rPr>
              <a:t>2025</a:t>
            </a:r>
            <a:r>
              <a:rPr lang="zh-CN" altLang="en-US" sz="2000" dirty="0">
                <a:latin typeface="微软雅黑" panose="020B0503020204020204" charset="-122"/>
                <a:ea typeface="微软雅黑" panose="020B0503020204020204" charset="-122"/>
                <a:sym typeface="+mn-ea"/>
              </a:rPr>
              <a:t>年</a:t>
            </a:r>
            <a:r>
              <a:rPr lang="en-US" altLang="zh-CN" sz="2000" b="1" dirty="0">
                <a:solidFill>
                  <a:srgbClr val="C6341C"/>
                </a:solidFill>
                <a:latin typeface="+mj-ea"/>
                <a:ea typeface="+mj-ea"/>
                <a:cs typeface="+mj-ea"/>
                <a:sym typeface="+mn-ea"/>
              </a:rPr>
              <a:t>“</a:t>
            </a:r>
            <a:r>
              <a:rPr lang="zh-CN" altLang="en-US" sz="2000" b="1" dirty="0">
                <a:solidFill>
                  <a:srgbClr val="C6341C"/>
                </a:solidFill>
                <a:latin typeface="+mj-ea"/>
                <a:ea typeface="+mj-ea"/>
                <a:cs typeface="+mj-ea"/>
                <a:sym typeface="+mn-ea"/>
              </a:rPr>
              <a:t>揭榜挂帅</a:t>
            </a:r>
            <a:r>
              <a:rPr lang="en-US" altLang="zh-CN" sz="2000" b="1" dirty="0">
                <a:solidFill>
                  <a:srgbClr val="C6341C"/>
                </a:solidFill>
                <a:latin typeface="+mj-ea"/>
                <a:ea typeface="+mj-ea"/>
                <a:cs typeface="+mj-ea"/>
                <a:sym typeface="+mn-ea"/>
              </a:rPr>
              <a:t>”</a:t>
            </a:r>
            <a:r>
              <a:rPr lang="zh-CN" altLang="en-US" sz="2000" b="1" dirty="0">
                <a:solidFill>
                  <a:srgbClr val="C6341C"/>
                </a:solidFill>
                <a:latin typeface="+mj-ea"/>
                <a:ea typeface="+mj-ea"/>
                <a:cs typeface="+mj-ea"/>
                <a:sym typeface="+mn-ea"/>
              </a:rPr>
              <a:t>相关选题</a:t>
            </a:r>
            <a:r>
              <a:rPr lang="zh-CN" altLang="en-US" sz="2000" dirty="0">
                <a:latin typeface="微软雅黑" panose="020B0503020204020204" charset="-122"/>
                <a:ea typeface="微软雅黑" panose="020B0503020204020204" charset="-122"/>
                <a:sym typeface="+mn-ea"/>
              </a:rPr>
              <a:t>的暑期社会实践的学生及团队</a:t>
            </a:r>
            <a:r>
              <a:rPr lang="zh-CN" altLang="en-US" sz="2000" b="1" dirty="0">
                <a:latin typeface="微软雅黑" panose="020B0503020204020204" charset="-122"/>
                <a:ea typeface="微软雅黑" panose="020B0503020204020204" charset="-122"/>
                <a:sym typeface="+mn-ea"/>
              </a:rPr>
              <a:t>仍</a:t>
            </a:r>
            <a:r>
              <a:rPr lang="zh-CN" altLang="en-US" sz="2000" b="1" dirty="0">
                <a:latin typeface="微软雅黑" panose="020B0503020204020204" charset="-122"/>
                <a:ea typeface="微软雅黑" panose="020B0503020204020204" charset="-122"/>
              </a:rPr>
              <a:t>按照《关于开展202</a:t>
            </a:r>
            <a:r>
              <a:rPr lang="en-US" altLang="zh-CN" sz="2000" b="1" dirty="0">
                <a:latin typeface="微软雅黑" panose="020B0503020204020204" charset="-122"/>
                <a:ea typeface="微软雅黑" panose="020B0503020204020204" charset="-122"/>
              </a:rPr>
              <a:t>5</a:t>
            </a:r>
            <a:r>
              <a:rPr lang="zh-CN" altLang="en-US" sz="2000" b="1" dirty="0">
                <a:latin typeface="微软雅黑" panose="020B0503020204020204" charset="-122"/>
                <a:ea typeface="微软雅黑" panose="020B0503020204020204" charset="-122"/>
              </a:rPr>
              <a:t>年北京科技大学学生暑期社会实践工作的通知》要求完成暑期社会实践。</a:t>
            </a:r>
            <a:endParaRPr lang="zh-CN" altLang="en-US" sz="2000" dirty="0">
              <a:latin typeface="微软雅黑" panose="020B0503020204020204" charset="-122"/>
              <a:ea typeface="微软雅黑" panose="020B0503020204020204" charset="-122"/>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19" name="矩形 1"/>
          <p:cNvSpPr/>
          <p:nvPr/>
        </p:nvSpPr>
        <p:spPr>
          <a:xfrm>
            <a:off x="1646555" y="980440"/>
            <a:ext cx="5493385" cy="878205"/>
          </a:xfrm>
          <a:prstGeom prst="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120" name="矩形 7"/>
          <p:cNvSpPr/>
          <p:nvPr/>
        </p:nvSpPr>
        <p:spPr>
          <a:xfrm>
            <a:off x="1952364" y="1035016"/>
            <a:ext cx="4716780" cy="768350"/>
          </a:xfrm>
          <a:prstGeom prst="rect">
            <a:avLst/>
          </a:prstGeom>
        </p:spPr>
        <p:txBody>
          <a:bodyPr wrap="none">
            <a:spAutoFit/>
          </a:bodyPr>
          <a:lstStyle/>
          <a:p>
            <a:pPr marL="342900" indent="-342900" algn="ctr">
              <a:buFont typeface="Wingdings" panose="05000000000000000000" charset="0"/>
              <a:buChar char="l"/>
            </a:pPr>
            <a:r>
              <a:rPr lang="zh-CN" altLang="en-US" sz="2200" b="1" dirty="0">
                <a:solidFill>
                  <a:schemeClr val="bg1"/>
                </a:solidFill>
                <a:effectLst/>
                <a:latin typeface="微软雅黑" panose="020B0503020204020204" charset="-122"/>
                <a:ea typeface="微软雅黑" panose="020B0503020204020204" charset="-122"/>
              </a:rPr>
              <a:t>紧密结合学校设计的社会实践主题</a:t>
            </a:r>
            <a:endParaRPr lang="zh-CN" altLang="en-US" sz="2200" b="1" dirty="0">
              <a:solidFill>
                <a:schemeClr val="bg1"/>
              </a:solidFill>
              <a:effectLst/>
              <a:latin typeface="微软雅黑" panose="020B0503020204020204" charset="-122"/>
              <a:ea typeface="微软雅黑" panose="020B0503020204020204" charset="-122"/>
            </a:endParaRPr>
          </a:p>
          <a:p>
            <a:pPr marL="342900" indent="-342900" algn="ctr">
              <a:buFont typeface="Wingdings" panose="05000000000000000000" charset="0"/>
              <a:buChar char="l"/>
            </a:pPr>
            <a:r>
              <a:rPr lang="zh-CN" altLang="en-US" sz="2200" b="1" dirty="0">
                <a:solidFill>
                  <a:schemeClr val="bg1"/>
                </a:solidFill>
                <a:effectLst/>
                <a:latin typeface="微软雅黑" panose="020B0503020204020204" charset="-122"/>
                <a:ea typeface="微软雅黑" panose="020B0503020204020204" charset="-122"/>
              </a:rPr>
              <a:t>创新引入“揭榜挂帅”工作机制</a:t>
            </a:r>
            <a:endParaRPr lang="zh-CN" altLang="en-US" sz="2200" b="1" dirty="0">
              <a:solidFill>
                <a:schemeClr val="bg1"/>
              </a:solidFill>
              <a:effectLst/>
              <a:latin typeface="微软雅黑" panose="020B0503020204020204" charset="-122"/>
              <a:ea typeface="微软雅黑" panose="020B0503020204020204" charset="-122"/>
            </a:endParaRPr>
          </a:p>
        </p:txBody>
      </p:sp>
      <p:sp>
        <p:nvSpPr>
          <p:cNvPr id="1049121" name="圆角矩形 5"/>
          <p:cNvSpPr/>
          <p:nvPr/>
        </p:nvSpPr>
        <p:spPr>
          <a:xfrm>
            <a:off x="2244030" y="3399388"/>
            <a:ext cx="4655940" cy="2950455"/>
          </a:xfrm>
          <a:prstGeom prst="roundRect">
            <a:avLst>
              <a:gd name="adj" fmla="val 1815"/>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indent="0" fontAlgn="auto">
              <a:lnSpc>
                <a:spcPts val="3930"/>
              </a:lnSpc>
              <a:spcBef>
                <a:spcPts val="600"/>
              </a:spcBef>
            </a:pPr>
            <a:r>
              <a:rPr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1</a:t>
            </a:r>
            <a:r>
              <a:rPr lang="zh-CN" altLang="en-US"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、红色寻访赓续青年足迹</a:t>
            </a:r>
            <a:endPar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fontAlgn="auto">
              <a:lnSpc>
                <a:spcPts val="3930"/>
              </a:lnSpc>
              <a:spcBef>
                <a:spcPts val="600"/>
              </a:spcBef>
            </a:pPr>
            <a:r>
              <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2</a:t>
            </a:r>
            <a:r>
              <a:rPr lang="zh-CN" altLang="en-US"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、乡村振兴彰显青年担当</a:t>
            </a:r>
            <a:endPar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fontAlgn="auto">
              <a:lnSpc>
                <a:spcPts val="3930"/>
              </a:lnSpc>
              <a:spcBef>
                <a:spcPts val="600"/>
              </a:spcBef>
            </a:pPr>
            <a:r>
              <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3</a:t>
            </a:r>
            <a:r>
              <a:rPr lang="zh-CN" altLang="en-US"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、文化传承贡献青年力量</a:t>
            </a:r>
            <a:endPar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fontAlgn="auto">
              <a:lnSpc>
                <a:spcPts val="3930"/>
              </a:lnSpc>
              <a:spcBef>
                <a:spcPts val="600"/>
              </a:spcBef>
            </a:pPr>
            <a:r>
              <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4</a:t>
            </a:r>
            <a:r>
              <a:rPr lang="zh-CN" altLang="en-US"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、科技创新发挥青年才智</a:t>
            </a:r>
            <a:endPar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a:p>
            <a:pPr indent="0" fontAlgn="auto">
              <a:lnSpc>
                <a:spcPts val="3930"/>
              </a:lnSpc>
              <a:spcBef>
                <a:spcPts val="600"/>
              </a:spcBef>
            </a:pPr>
            <a:r>
              <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5</a:t>
            </a:r>
            <a:r>
              <a:rPr lang="zh-CN" altLang="en-US"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、社会服务践行青年使命</a:t>
            </a:r>
            <a:endParaRPr lang="en-US" altLang="zh-CN"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1049122" name="TextBox 8"/>
          <p:cNvSpPr txBox="1"/>
          <p:nvPr/>
        </p:nvSpPr>
        <p:spPr bwMode="auto">
          <a:xfrm>
            <a:off x="1553607" y="2291117"/>
            <a:ext cx="5679281" cy="906780"/>
          </a:xfrm>
          <a:prstGeom prst="rect">
            <a:avLst/>
          </a:prstGeom>
          <a:ln w="28575" cmpd="sng">
            <a:solidFill>
              <a:srgbClr val="C00000"/>
            </a:solidFill>
            <a:prstDash val="solid"/>
          </a:ln>
        </p:spPr>
        <p:style>
          <a:lnRef idx="2">
            <a:schemeClr val="accent1"/>
          </a:lnRef>
          <a:fillRef idx="1">
            <a:schemeClr val="lt1"/>
          </a:fillRef>
          <a:effectRef idx="0">
            <a:schemeClr val="accent1"/>
          </a:effectRef>
          <a:fontRef idx="minor">
            <a:schemeClr val="dk1"/>
          </a:fontRef>
        </p:style>
        <p:txBody>
          <a:bodyPr anchor="ctr" anchorCtr="0">
            <a:spAutoFit/>
          </a:bodyPr>
          <a:lstStyle/>
          <a:p>
            <a:pPr algn="ctr">
              <a:spcBef>
                <a:spcPts val="1200"/>
              </a:spcBef>
            </a:pPr>
            <a:r>
              <a:rPr lang="zh-CN" altLang="en-US" sz="3000" dirty="0">
                <a:solidFill>
                  <a:srgbClr val="C0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rPr>
              <a:t>实践绘就最美青春</a:t>
            </a:r>
            <a:endParaRPr lang="en-US" altLang="zh-CN" sz="3000" dirty="0">
              <a:solidFill>
                <a:srgbClr val="C00000"/>
              </a:solidFill>
              <a:effectLst>
                <a:outerShdw blurRad="38100" dist="38100" dir="2700000" algn="tl">
                  <a:srgbClr val="000000">
                    <a:alpha val="43137"/>
                  </a:srgbClr>
                </a:outerShdw>
              </a:effectLst>
              <a:latin typeface="华文行楷" panose="02010800040101010101" pitchFamily="2" charset="-122"/>
              <a:ea typeface="华文行楷" panose="02010800040101010101" pitchFamily="2" charset="-122"/>
            </a:endParaRPr>
          </a:p>
          <a:p>
            <a:pPr algn="ctr">
              <a:spcBef>
                <a:spcPts val="600"/>
              </a:spcBef>
            </a:pPr>
            <a:r>
              <a:rPr lang="en-US" altLang="zh-CN" b="1" dirty="0">
                <a:solidFill>
                  <a:srgbClr val="C00000"/>
                </a:solidFill>
                <a:latin typeface="楷体" panose="02010609060101010101" pitchFamily="49" charset="-122"/>
                <a:ea typeface="楷体" panose="02010609060101010101" pitchFamily="49" charset="-122"/>
              </a:rPr>
              <a:t>——</a:t>
            </a:r>
            <a:r>
              <a:rPr lang="zh-CN" altLang="en-US" b="1" dirty="0">
                <a:solidFill>
                  <a:srgbClr val="C00000"/>
                </a:solidFill>
                <a:latin typeface="楷体" panose="02010609060101010101" pitchFamily="49" charset="-122"/>
                <a:ea typeface="楷体" panose="02010609060101010101" pitchFamily="49" charset="-122"/>
              </a:rPr>
              <a:t>钢筋铁骨筑脊梁 青春奋进强国梦</a:t>
            </a:r>
            <a:endParaRPr lang="zh-CN" altLang="en-US" b="1" dirty="0">
              <a:solidFill>
                <a:srgbClr val="C00000"/>
              </a:solidFill>
              <a:latin typeface="楷体" panose="02010609060101010101" pitchFamily="49" charset="-122"/>
              <a:ea typeface="楷体" panose="02010609060101010101" pitchFamily="49" charset="-122"/>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4" name="矩形 8"/>
          <p:cNvSpPr/>
          <p:nvPr/>
        </p:nvSpPr>
        <p:spPr>
          <a:xfrm>
            <a:off x="741045" y="1901190"/>
            <a:ext cx="7609205" cy="3855085"/>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indent="457200" algn="just">
              <a:lnSpc>
                <a:spcPct val="130000"/>
              </a:lnSpc>
            </a:pPr>
            <a:r>
              <a:rPr lang="zh-CN" altLang="en-US" sz="2000" dirty="0">
                <a:solidFill>
                  <a:schemeClr val="dk1"/>
                </a:solidFill>
                <a:latin typeface="微软雅黑" panose="020B0503020204020204" charset="-122"/>
                <a:ea typeface="微软雅黑" panose="020B0503020204020204" charset="-122"/>
              </a:rPr>
              <a:t>寻访伟大建党精神，深入开展中国共产党人的精神谱系实践研究，结合中国人民抗日战争暨世界反法西斯战争胜利</a:t>
            </a:r>
            <a:r>
              <a:rPr lang="en-US" altLang="zh-CN" sz="2000" dirty="0">
                <a:solidFill>
                  <a:schemeClr val="dk1"/>
                </a:solidFill>
                <a:latin typeface="微软雅黑" panose="020B0503020204020204" charset="-122"/>
                <a:ea typeface="微软雅黑" panose="020B0503020204020204" charset="-122"/>
              </a:rPr>
              <a:t>80</a:t>
            </a:r>
            <a:r>
              <a:rPr lang="zh-CN" altLang="en-US" sz="2000" dirty="0">
                <a:solidFill>
                  <a:schemeClr val="dk1"/>
                </a:solidFill>
                <a:latin typeface="微软雅黑" panose="020B0503020204020204" charset="-122"/>
                <a:ea typeface="微软雅黑" panose="020B0503020204020204" charset="-122"/>
              </a:rPr>
              <a:t>周年重要时间节点，利用好爱国主义教育基地和各类文化场馆等资源，以对话老战士、红色教育基地调研学习、英雄故事挖掘、抗战精神宣传普及等形式，探源和弘扬伟大抗战精神。同时走进钢铁工业基地、钢铁行业主题博物馆、钢铁企业等，开展重走红色钢铁足迹、追溯红色钢铁记忆、访谈红色钢铁人物、挖掘红色钢铁故事、体悟红色</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钢铁精神</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等活动，在寻访实践中深切领会钢铁行业作为国民经济重要基础产业的时代意义。</a:t>
            </a:r>
            <a:endParaRPr lang="zh-CN" altLang="en-US" sz="2000" dirty="0">
              <a:solidFill>
                <a:schemeClr val="dk1"/>
              </a:solidFill>
              <a:latin typeface="微软雅黑" panose="020B0503020204020204" charset="-122"/>
              <a:ea typeface="微软雅黑" panose="020B0503020204020204" charset="-122"/>
            </a:endParaRPr>
          </a:p>
        </p:txBody>
      </p:sp>
      <p:sp>
        <p:nvSpPr>
          <p:cNvPr id="1049145" name="矩形 12"/>
          <p:cNvSpPr/>
          <p:nvPr/>
        </p:nvSpPr>
        <p:spPr>
          <a:xfrm>
            <a:off x="744714" y="1148480"/>
            <a:ext cx="3631122" cy="461665"/>
          </a:xfrm>
          <a:prstGeom prst="rect">
            <a:avLst/>
          </a:prstGeom>
        </p:spPr>
        <p:txBody>
          <a:bodyPr wrap="none">
            <a:spAutoFit/>
          </a:bodyPr>
          <a:lstStyle/>
          <a:p>
            <a:r>
              <a:rPr lang="en-US" altLang="zh-CN" sz="2400" b="1" dirty="0">
                <a:solidFill>
                  <a:srgbClr val="C6341C"/>
                </a:solidFill>
                <a:effectLst/>
                <a:latin typeface="+mj-ea"/>
                <a:ea typeface="+mj-ea"/>
                <a:cs typeface="+mj-ea"/>
              </a:rPr>
              <a:t>1.</a:t>
            </a:r>
            <a:r>
              <a:rPr lang="zh-CN" altLang="en-US" sz="2400" b="1" dirty="0">
                <a:solidFill>
                  <a:srgbClr val="C6341C"/>
                </a:solidFill>
                <a:effectLst/>
                <a:latin typeface="+mj-ea"/>
                <a:ea typeface="+mj-ea"/>
                <a:cs typeface="+mj-ea"/>
              </a:rPr>
              <a:t> 红色寻访赓续青年足迹</a:t>
            </a:r>
            <a:endParaRPr lang="en-US" altLang="zh-CN" sz="2400" b="1" dirty="0">
              <a:solidFill>
                <a:srgbClr val="C6341C"/>
              </a:solidFill>
              <a:effectLst/>
              <a:latin typeface="+mj-ea"/>
              <a:ea typeface="+mj-ea"/>
              <a:cs typeface="+mj-ea"/>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8" name="TextBox 9"/>
          <p:cNvSpPr txBox="1"/>
          <p:nvPr/>
        </p:nvSpPr>
        <p:spPr>
          <a:xfrm>
            <a:off x="633730" y="1844675"/>
            <a:ext cx="3813810" cy="89154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lvl="0" algn="ctr">
              <a:lnSpc>
                <a:spcPct val="130000"/>
              </a:lnSpc>
              <a:buClrTx/>
              <a:buSzTx/>
              <a:buFontTx/>
            </a:pPr>
            <a:r>
              <a:rPr lang="zh-CN" altLang="en-US" sz="2000" b="1" dirty="0">
                <a:solidFill>
                  <a:srgbClr val="C00000"/>
                </a:solidFill>
                <a:latin typeface="微软雅黑" panose="020B0503020204020204" charset="-122"/>
                <a:ea typeface="微软雅黑" panose="020B0503020204020204" charset="-122"/>
                <a:sym typeface="+mn-ea"/>
              </a:rPr>
              <a:t>北京科技大学红色筑梦钢铁精神实践团</a:t>
            </a:r>
            <a:endParaRPr lang="zh-CN" altLang="en-US" sz="2000" b="1" dirty="0">
              <a:solidFill>
                <a:srgbClr val="C00000"/>
              </a:solidFill>
              <a:latin typeface="微软雅黑" panose="020B0503020204020204" charset="-122"/>
              <a:ea typeface="微软雅黑" panose="020B0503020204020204" charset="-122"/>
              <a:sym typeface="+mn-ea"/>
            </a:endParaRPr>
          </a:p>
        </p:txBody>
      </p:sp>
      <p:sp>
        <p:nvSpPr>
          <p:cNvPr id="1049149" name="TextBox 16"/>
          <p:cNvSpPr txBox="1"/>
          <p:nvPr/>
        </p:nvSpPr>
        <p:spPr bwMode="auto">
          <a:xfrm>
            <a:off x="4669732" y="2205265"/>
            <a:ext cx="4135055" cy="3608705"/>
          </a:xfrm>
          <a:prstGeom prst="rect">
            <a:avLst/>
          </a:prstGeom>
          <a:noFill/>
          <a:ln>
            <a:solidFill>
              <a:srgbClr val="D05845"/>
            </a:solidFill>
          </a:ln>
        </p:spPr>
        <p:style>
          <a:lnRef idx="2">
            <a:schemeClr val="accent1"/>
          </a:lnRef>
          <a:fillRef idx="1">
            <a:schemeClr val="lt1"/>
          </a:fillRef>
          <a:effectRef idx="0">
            <a:schemeClr val="accent1"/>
          </a:effectRef>
          <a:fontRef idx="minor">
            <a:schemeClr val="dk1"/>
          </a:fontRef>
        </p:style>
        <p:txBody>
          <a:bodyPr wrap="square">
            <a:spAutoFit/>
          </a:bodyPr>
          <a:lstStyle>
            <a:lvl1pPr indent="457200">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a:lnSpc>
                <a:spcPct val="110000"/>
              </a:lnSpc>
            </a:pPr>
            <a:r>
              <a:rPr lang="zh-CN" altLang="en-US" sz="1600" dirty="0">
                <a:solidFill>
                  <a:schemeClr val="tx1"/>
                </a:solidFill>
                <a:latin typeface="微软雅黑" panose="020B0503020204020204" charset="-122"/>
                <a:ea typeface="微软雅黑" panose="020B0503020204020204" charset="-122"/>
              </a:rPr>
              <a:t>北京科技大学红色筑梦钢铁精神实践团深入钢厂一线，切身感受钢铁工业发展，感悟新时代的钢筋铁骨精神。实践团共撰写</a:t>
            </a:r>
            <a:r>
              <a:rPr lang="en-US" altLang="zh-CN" sz="1600" dirty="0">
                <a:solidFill>
                  <a:schemeClr val="tx1"/>
                </a:solidFill>
                <a:latin typeface="微软雅黑" panose="020B0503020204020204" charset="-122"/>
                <a:ea typeface="微软雅黑" panose="020B0503020204020204" charset="-122"/>
              </a:rPr>
              <a:t>13</a:t>
            </a:r>
            <a:r>
              <a:rPr lang="zh-CN" altLang="en-US" sz="1600" dirty="0">
                <a:solidFill>
                  <a:schemeClr val="tx1"/>
                </a:solidFill>
                <a:latin typeface="微软雅黑" panose="020B0503020204020204" charset="-122"/>
                <a:ea typeface="微软雅黑" panose="020B0503020204020204" charset="-122"/>
              </a:rPr>
              <a:t>篇社会实践报告、</a:t>
            </a:r>
            <a:r>
              <a:rPr lang="en-US" altLang="zh-CN" sz="1600" dirty="0">
                <a:solidFill>
                  <a:schemeClr val="tx1"/>
                </a:solidFill>
                <a:latin typeface="微软雅黑" panose="020B0503020204020204" charset="-122"/>
                <a:ea typeface="微软雅黑" panose="020B0503020204020204" charset="-122"/>
              </a:rPr>
              <a:t>5</a:t>
            </a:r>
            <a:r>
              <a:rPr lang="zh-CN" altLang="en-US" sz="1600" dirty="0">
                <a:solidFill>
                  <a:schemeClr val="tx1"/>
                </a:solidFill>
                <a:latin typeface="微软雅黑" panose="020B0503020204020204" charset="-122"/>
                <a:ea typeface="微软雅黑" panose="020B0503020204020204" charset="-122"/>
              </a:rPr>
              <a:t>篇论文、</a:t>
            </a:r>
            <a:r>
              <a:rPr lang="en-US" altLang="zh-CN" sz="1600" dirty="0">
                <a:solidFill>
                  <a:schemeClr val="tx1"/>
                </a:solidFill>
                <a:latin typeface="微软雅黑" panose="020B0503020204020204" charset="-122"/>
                <a:ea typeface="微软雅黑" panose="020B0503020204020204" charset="-122"/>
              </a:rPr>
              <a:t>100</a:t>
            </a:r>
            <a:r>
              <a:rPr lang="zh-CN" altLang="en-US" sz="1600" dirty="0">
                <a:solidFill>
                  <a:schemeClr val="tx1"/>
                </a:solidFill>
                <a:latin typeface="微软雅黑" panose="020B0503020204020204" charset="-122"/>
                <a:ea typeface="微软雅黑" panose="020B0503020204020204" charset="-122"/>
              </a:rPr>
              <a:t>余篇访谈录，累计文字稿超</a:t>
            </a:r>
            <a:r>
              <a:rPr lang="en-US" altLang="zh-CN" sz="1600" dirty="0">
                <a:solidFill>
                  <a:schemeClr val="tx1"/>
                </a:solidFill>
                <a:latin typeface="微软雅黑" panose="020B0503020204020204" charset="-122"/>
                <a:ea typeface="微软雅黑" panose="020B0503020204020204" charset="-122"/>
              </a:rPr>
              <a:t>100</a:t>
            </a:r>
            <a:r>
              <a:rPr lang="zh-CN" altLang="en-US" sz="1600" dirty="0">
                <a:solidFill>
                  <a:schemeClr val="tx1"/>
                </a:solidFill>
                <a:latin typeface="微软雅黑" panose="020B0503020204020204" charset="-122"/>
                <a:ea typeface="微软雅黑" panose="020B0503020204020204" charset="-122"/>
              </a:rPr>
              <a:t>万字。实践团以微信公众号为主，辅以微博、小红书等，全平台累计播放量超</a:t>
            </a:r>
            <a:r>
              <a:rPr lang="en-US" altLang="zh-CN" sz="1600" dirty="0">
                <a:solidFill>
                  <a:schemeClr val="tx1"/>
                </a:solidFill>
                <a:latin typeface="微软雅黑" panose="020B0503020204020204" charset="-122"/>
                <a:ea typeface="微软雅黑" panose="020B0503020204020204" charset="-122"/>
              </a:rPr>
              <a:t>300</a:t>
            </a:r>
            <a:r>
              <a:rPr lang="zh-CN" altLang="en-US" sz="1600" dirty="0">
                <a:solidFill>
                  <a:schemeClr val="tx1"/>
                </a:solidFill>
                <a:latin typeface="微软雅黑" panose="020B0503020204020204" charset="-122"/>
                <a:ea typeface="微软雅黑" panose="020B0503020204020204" charset="-122"/>
              </a:rPr>
              <a:t>万次。实践团共设计出</a:t>
            </a:r>
            <a:r>
              <a:rPr lang="en-US" altLang="zh-CN" sz="1600" dirty="0">
                <a:solidFill>
                  <a:schemeClr val="tx1"/>
                </a:solidFill>
                <a:latin typeface="微软雅黑" panose="020B0503020204020204" charset="-122"/>
                <a:ea typeface="微软雅黑" panose="020B0503020204020204" charset="-122"/>
              </a:rPr>
              <a:t>6</a:t>
            </a:r>
            <a:r>
              <a:rPr lang="zh-CN" altLang="en-US" sz="1600" dirty="0">
                <a:solidFill>
                  <a:schemeClr val="tx1"/>
                </a:solidFill>
                <a:latin typeface="微软雅黑" panose="020B0503020204020204" charset="-122"/>
                <a:ea typeface="微软雅黑" panose="020B0503020204020204" charset="-122"/>
              </a:rPr>
              <a:t>款</a:t>
            </a:r>
            <a:r>
              <a:rPr lang="en-US" altLang="zh-CN" sz="1600" dirty="0">
                <a:solidFill>
                  <a:schemeClr val="tx1"/>
                </a:solidFill>
                <a:latin typeface="微软雅黑" panose="020B0503020204020204" charset="-122"/>
                <a:ea typeface="微软雅黑" panose="020B0503020204020204" charset="-122"/>
              </a:rPr>
              <a:t>IP</a:t>
            </a:r>
            <a:r>
              <a:rPr lang="zh-CN" altLang="en-US" sz="1600" dirty="0">
                <a:solidFill>
                  <a:schemeClr val="tx1"/>
                </a:solidFill>
                <a:latin typeface="微软雅黑" panose="020B0503020204020204" charset="-122"/>
                <a:ea typeface="微软雅黑" panose="020B0503020204020204" charset="-122"/>
              </a:rPr>
              <a:t>形象，并衍生出多款文创产品；制作了</a:t>
            </a:r>
            <a:r>
              <a:rPr lang="en-US" altLang="zh-CN" sz="1600" dirty="0">
                <a:solidFill>
                  <a:schemeClr val="tx1"/>
                </a:solidFill>
                <a:latin typeface="微软雅黑" panose="020B0503020204020204" charset="-122"/>
                <a:ea typeface="微软雅黑" panose="020B0503020204020204" charset="-122"/>
              </a:rPr>
              <a:t>20</a:t>
            </a:r>
            <a:r>
              <a:rPr lang="zh-CN" altLang="en-US" sz="1600" dirty="0">
                <a:solidFill>
                  <a:schemeClr val="tx1"/>
                </a:solidFill>
                <a:latin typeface="微软雅黑" panose="020B0503020204020204" charset="-122"/>
                <a:ea typeface="微软雅黑" panose="020B0503020204020204" charset="-122"/>
              </a:rPr>
              <a:t>余份问卷，获得了数千份问卷反馈；设计并制作了</a:t>
            </a:r>
            <a:r>
              <a:rPr lang="en-US" altLang="zh-CN" sz="1600" dirty="0">
                <a:solidFill>
                  <a:schemeClr val="tx1"/>
                </a:solidFill>
                <a:latin typeface="微软雅黑" panose="020B0503020204020204" charset="-122"/>
                <a:ea typeface="微软雅黑" panose="020B0503020204020204" charset="-122"/>
              </a:rPr>
              <a:t>1</a:t>
            </a:r>
            <a:r>
              <a:rPr lang="zh-CN" altLang="en-US" sz="1600" dirty="0">
                <a:solidFill>
                  <a:schemeClr val="tx1"/>
                </a:solidFill>
                <a:latin typeface="微软雅黑" panose="020B0503020204020204" charset="-122"/>
                <a:ea typeface="微软雅黑" panose="020B0503020204020204" charset="-122"/>
              </a:rPr>
              <a:t>款小程序；产出了</a:t>
            </a:r>
            <a:r>
              <a:rPr lang="en-US" altLang="zh-CN" sz="1600" dirty="0">
                <a:solidFill>
                  <a:schemeClr val="tx1"/>
                </a:solidFill>
                <a:latin typeface="微软雅黑" panose="020B0503020204020204" charset="-122"/>
                <a:ea typeface="微软雅黑" panose="020B0503020204020204" charset="-122"/>
              </a:rPr>
              <a:t>1</a:t>
            </a:r>
            <a:r>
              <a:rPr lang="zh-CN" altLang="en-US" sz="1600" dirty="0">
                <a:solidFill>
                  <a:schemeClr val="tx1"/>
                </a:solidFill>
                <a:latin typeface="微软雅黑" panose="020B0503020204020204" charset="-122"/>
                <a:ea typeface="微软雅黑" panose="020B0503020204020204" charset="-122"/>
              </a:rPr>
              <a:t>首原创歌曲。</a:t>
            </a:r>
            <a:r>
              <a:rPr lang="zh-CN" altLang="en-US" sz="1600" dirty="0">
                <a:latin typeface="微软雅黑" panose="020B0503020204020204" charset="-122"/>
                <a:ea typeface="微软雅黑" panose="020B0503020204020204" charset="-122"/>
                <a:sym typeface="+mn-ea"/>
              </a:rPr>
              <a:t>活动事迹获全国各大媒体报道</a:t>
            </a:r>
            <a:r>
              <a:rPr lang="en-US" altLang="zh-CN" sz="1600" dirty="0">
                <a:latin typeface="微软雅黑" panose="020B0503020204020204" charset="-122"/>
                <a:ea typeface="微软雅黑" panose="020B0503020204020204" charset="-122"/>
                <a:sym typeface="+mn-ea"/>
              </a:rPr>
              <a:t>20</a:t>
            </a:r>
            <a:r>
              <a:rPr lang="zh-CN" altLang="en-US" sz="1600" dirty="0">
                <a:latin typeface="微软雅黑" panose="020B0503020204020204" charset="-122"/>
                <a:ea typeface="微软雅黑" panose="020B0503020204020204" charset="-122"/>
                <a:sym typeface="+mn-ea"/>
              </a:rPr>
              <a:t>余篇及地方媒体报道</a:t>
            </a:r>
            <a:r>
              <a:rPr lang="en-US" altLang="zh-CN" sz="1600" dirty="0">
                <a:latin typeface="微软雅黑" panose="020B0503020204020204" charset="-122"/>
                <a:ea typeface="微软雅黑" panose="020B0503020204020204" charset="-122"/>
                <a:sym typeface="+mn-ea"/>
              </a:rPr>
              <a:t>100</a:t>
            </a:r>
            <a:r>
              <a:rPr lang="zh-CN" altLang="en-US" sz="1600" dirty="0">
                <a:latin typeface="微软雅黑" panose="020B0503020204020204" charset="-122"/>
                <a:ea typeface="微软雅黑" panose="020B0503020204020204" charset="-122"/>
                <a:sym typeface="+mn-ea"/>
              </a:rPr>
              <a:t>余篇。成果入选</a:t>
            </a:r>
            <a:r>
              <a:rPr lang="en-US" altLang="zh-CN" sz="1600" dirty="0">
                <a:latin typeface="微软雅黑" panose="020B0503020204020204" charset="-122"/>
                <a:ea typeface="微软雅黑" panose="020B0503020204020204" charset="-122"/>
                <a:sym typeface="+mn-ea"/>
              </a:rPr>
              <a:t>2024</a:t>
            </a:r>
            <a:r>
              <a:rPr lang="zh-CN" altLang="en-US" sz="1600" dirty="0">
                <a:latin typeface="微软雅黑" panose="020B0503020204020204" charset="-122"/>
                <a:ea typeface="微软雅黑" panose="020B0503020204020204" charset="-122"/>
                <a:sym typeface="+mn-ea"/>
              </a:rPr>
              <a:t>年暑期社会实践金奖团队。</a:t>
            </a:r>
            <a:endParaRPr lang="zh-CN" altLang="en-US" sz="1600" dirty="0">
              <a:latin typeface="微软雅黑" panose="020B0503020204020204" charset="-122"/>
              <a:ea typeface="微软雅黑" panose="020B0503020204020204" charset="-122"/>
              <a:sym typeface="+mn-ea"/>
            </a:endParaRPr>
          </a:p>
        </p:txBody>
      </p:sp>
      <p:sp>
        <p:nvSpPr>
          <p:cNvPr id="1049150" name="矩形 12"/>
          <p:cNvSpPr/>
          <p:nvPr>
            <p:custDataLst>
              <p:tags r:id="rId1"/>
            </p:custDataLst>
          </p:nvPr>
        </p:nvSpPr>
        <p:spPr>
          <a:xfrm>
            <a:off x="3996073" y="1196740"/>
            <a:ext cx="3631122" cy="461665"/>
          </a:xfrm>
          <a:prstGeom prst="rect">
            <a:avLst/>
          </a:prstGeom>
        </p:spPr>
        <p:txBody>
          <a:bodyPr wrap="none">
            <a:spAutoFit/>
          </a:bodyPr>
          <a:lstStyle/>
          <a:p>
            <a:r>
              <a:rPr lang="en-US" altLang="zh-CN" sz="2400" b="1" dirty="0">
                <a:solidFill>
                  <a:srgbClr val="C6341C"/>
                </a:solidFill>
                <a:effectLst/>
                <a:latin typeface="+mj-ea"/>
                <a:ea typeface="+mj-ea"/>
                <a:cs typeface="+mj-ea"/>
              </a:rPr>
              <a:t>1.</a:t>
            </a:r>
            <a:r>
              <a:rPr lang="zh-CN" altLang="en-US" sz="2400" b="1" dirty="0">
                <a:solidFill>
                  <a:srgbClr val="C6341C"/>
                </a:solidFill>
                <a:effectLst/>
                <a:latin typeface="+mj-ea"/>
                <a:ea typeface="+mj-ea"/>
                <a:cs typeface="+mj-ea"/>
              </a:rPr>
              <a:t> 红色寻访赓续青年足迹</a:t>
            </a:r>
            <a:endParaRPr lang="en-US" altLang="zh-CN" sz="2000" dirty="0">
              <a:solidFill>
                <a:srgbClr val="C6341C"/>
              </a:solidFill>
              <a:effectLst/>
              <a:latin typeface="+mj-ea"/>
              <a:ea typeface="+mj-ea"/>
              <a:cs typeface="+mj-ea"/>
            </a:endParaRPr>
          </a:p>
        </p:txBody>
      </p:sp>
      <p:pic>
        <p:nvPicPr>
          <p:cNvPr id="2097184" name="图片 2"/>
          <p:cNvPicPr/>
          <p:nvPr/>
        </p:nvPicPr>
        <p:blipFill>
          <a:blip r:embed="rId2"/>
          <a:stretch>
            <a:fillRect/>
          </a:stretch>
        </p:blipFill>
        <p:spPr>
          <a:xfrm>
            <a:off x="854710" y="3068955"/>
            <a:ext cx="3432175" cy="2436495"/>
          </a:xfrm>
          <a:prstGeom prst="rect">
            <a:avLst/>
          </a:prstGeom>
        </p:spPr>
      </p:pic>
      <p:sp>
        <p:nvSpPr>
          <p:cNvPr id="1049104" name="文本框 1"/>
          <p:cNvSpPr txBox="1"/>
          <p:nvPr>
            <p:custDataLst>
              <p:tags r:id="rId3"/>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27" name="矩形 8"/>
          <p:cNvSpPr/>
          <p:nvPr/>
        </p:nvSpPr>
        <p:spPr>
          <a:xfrm>
            <a:off x="744220" y="2419350"/>
            <a:ext cx="7787640" cy="3048635"/>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indent="457200" algn="just">
              <a:lnSpc>
                <a:spcPct val="130000"/>
              </a:lnSpc>
            </a:pPr>
            <a:r>
              <a:rPr lang="zh-CN" altLang="en-US" sz="2000" dirty="0">
                <a:solidFill>
                  <a:schemeClr val="dk1"/>
                </a:solidFill>
                <a:latin typeface="微软雅黑" panose="020B0503020204020204" charset="-122"/>
                <a:ea typeface="微软雅黑" panose="020B0503020204020204" charset="-122"/>
              </a:rPr>
              <a:t>鼓励学生以大学生</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科技、文化、卫生</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三下乡为载体，发挥大学生知识、技术和科技优势，助力提升乡村产业发展水平、乡村建设水平以及乡村治理水平，推进乡村全面振兴不断取得新成效，向实现中国式现代化扎实迈进。倡导学生广泛参与</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返家乡</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实践和</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青年实干家计划</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，发挥家乡</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生源地</a:t>
            </a:r>
            <a:r>
              <a:rPr lang="en-US" altLang="zh-CN" sz="2000" dirty="0">
                <a:solidFill>
                  <a:schemeClr val="dk1"/>
                </a:solidFill>
                <a:latin typeface="微软雅黑" panose="020B0503020204020204" charset="-122"/>
                <a:ea typeface="微软雅黑" panose="020B0503020204020204" charset="-122"/>
              </a:rPr>
              <a:t>”</a:t>
            </a:r>
            <a:r>
              <a:rPr lang="zh-CN" altLang="en-US" sz="2000" dirty="0">
                <a:solidFill>
                  <a:schemeClr val="dk1"/>
                </a:solidFill>
                <a:latin typeface="微软雅黑" panose="020B0503020204020204" charset="-122"/>
                <a:ea typeface="微软雅黑" panose="020B0503020204020204" charset="-122"/>
              </a:rPr>
              <a:t>的重要作用，结合专业特长完成以政务实践、企业见习、公益实践、兼职锻炼为主要方式的实践活动，运用专业知识助力家乡建设。</a:t>
            </a:r>
            <a:endParaRPr lang="zh-CN" altLang="en-US" sz="2000" dirty="0">
              <a:solidFill>
                <a:schemeClr val="dk1"/>
              </a:solidFill>
              <a:latin typeface="微软雅黑" panose="020B0503020204020204" charset="-122"/>
              <a:ea typeface="微软雅黑" panose="020B0503020204020204" charset="-122"/>
            </a:endParaRPr>
          </a:p>
        </p:txBody>
      </p:sp>
      <p:sp>
        <p:nvSpPr>
          <p:cNvPr id="1049128" name="矩形 12"/>
          <p:cNvSpPr/>
          <p:nvPr/>
        </p:nvSpPr>
        <p:spPr>
          <a:xfrm>
            <a:off x="1075927" y="1248334"/>
            <a:ext cx="3631122" cy="461665"/>
          </a:xfrm>
          <a:prstGeom prst="rect">
            <a:avLst/>
          </a:prstGeom>
        </p:spPr>
        <p:txBody>
          <a:bodyPr wrap="none">
            <a:spAutoFit/>
          </a:bodyPr>
          <a:lstStyle/>
          <a:p>
            <a:r>
              <a:rPr lang="en-US" altLang="zh-CN" sz="2400" b="1" dirty="0">
                <a:solidFill>
                  <a:srgbClr val="C6341C"/>
                </a:solidFill>
                <a:latin typeface="微软雅黑" panose="020B0503020204020204" charset="-122"/>
                <a:ea typeface="微软雅黑" panose="020B0503020204020204" charset="-122"/>
                <a:cs typeface="微软雅黑" panose="020B0503020204020204" charset="-122"/>
              </a:rPr>
              <a:t>2</a:t>
            </a:r>
            <a:r>
              <a:rPr lang="en-US" altLang="zh-CN" sz="2400" b="1" dirty="0">
                <a:solidFill>
                  <a:srgbClr val="C6341C"/>
                </a:solidFill>
                <a:effectLst/>
                <a:latin typeface="微软雅黑" panose="020B0503020204020204" charset="-122"/>
                <a:ea typeface="微软雅黑" panose="020B0503020204020204" charset="-122"/>
                <a:cs typeface="微软雅黑" panose="020B0503020204020204" charset="-122"/>
              </a:rPr>
              <a:t>.</a:t>
            </a:r>
            <a:r>
              <a:rPr lang="zh-CN" altLang="en-US" sz="2400" b="1" dirty="0">
                <a:solidFill>
                  <a:schemeClr val="tx1"/>
                </a:solidFill>
                <a:effectLst>
                  <a:outerShdw blurRad="38100" dist="38100" dir="2700000" algn="tl">
                    <a:srgbClr val="000000">
                      <a:alpha val="43137"/>
                    </a:srgbClr>
                  </a:outerShdw>
                </a:effectLst>
                <a:latin typeface="微软雅黑" panose="020B0503020204020204" charset="-122"/>
                <a:ea typeface="微软雅黑" panose="020B0503020204020204" charset="-122"/>
              </a:rPr>
              <a:t> </a:t>
            </a:r>
            <a:r>
              <a:rPr lang="zh-CN" altLang="en-US" sz="2400" b="1" dirty="0">
                <a:solidFill>
                  <a:srgbClr val="C6341C"/>
                </a:solidFill>
                <a:latin typeface="微软雅黑" panose="020B0503020204020204" charset="-122"/>
                <a:ea typeface="微软雅黑" panose="020B0503020204020204" charset="-122"/>
              </a:rPr>
              <a:t>乡村振兴彰显青年担当</a:t>
            </a:r>
            <a:endParaRPr lang="en-US" altLang="zh-CN" sz="2400" b="1" dirty="0">
              <a:solidFill>
                <a:srgbClr val="C6341C"/>
              </a:solidFill>
              <a:latin typeface="微软雅黑" panose="020B0503020204020204" charset="-122"/>
              <a:ea typeface="微软雅黑" panose="020B0503020204020204" charset="-122"/>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5" name="组合 1"/>
          <p:cNvGrpSpPr/>
          <p:nvPr>
            <p:custDataLst>
              <p:tags r:id="rId1"/>
            </p:custDataLst>
          </p:nvPr>
        </p:nvGrpSpPr>
        <p:grpSpPr>
          <a:xfrm>
            <a:off x="709930" y="1851025"/>
            <a:ext cx="7663180" cy="3541395"/>
            <a:chOff x="1118" y="4384"/>
            <a:chExt cx="12068" cy="5577"/>
          </a:xfrm>
        </p:grpSpPr>
        <p:sp>
          <p:nvSpPr>
            <p:cNvPr id="1049114" name="ïšḻïḓé"/>
            <p:cNvSpPr/>
            <p:nvPr>
              <p:custDataLst>
                <p:tags r:id="rId2"/>
              </p:custDataLst>
            </p:nvPr>
          </p:nvSpPr>
          <p:spPr>
            <a:xfrm>
              <a:off x="1118" y="4384"/>
              <a:ext cx="5947" cy="732"/>
            </a:xfrm>
            <a:prstGeom prst="roundRect">
              <a:avLst/>
            </a:prstGeom>
            <a:solidFill>
              <a:srgbClr val="C00000"/>
            </a:soli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algn="ctr" defTabSz="914400">
                <a:lnSpc>
                  <a:spcPct val="110000"/>
                </a:lnSpc>
                <a:spcBef>
                  <a:spcPct val="0"/>
                </a:spcBef>
              </a:pPr>
              <a:r>
                <a:rPr lang="zh-CN" altLang="en-US" sz="1500" b="1" dirty="0">
                  <a:solidFill>
                    <a:schemeClr val="bg1"/>
                  </a:solidFill>
                  <a:latin typeface="微软雅黑" panose="020B0503020204020204" charset="-122"/>
                  <a:ea typeface="微软雅黑" panose="020B0503020204020204" charset="-122"/>
                  <a:cs typeface="阿里巴巴普惠体 Heavy" panose="00020600040101010101" pitchFamily="18" charset="-122"/>
                </a:rPr>
                <a:t>三下乡</a:t>
              </a:r>
              <a:endParaRPr lang="en-US" altLang="zh-CN" sz="1500" b="1" dirty="0">
                <a:solidFill>
                  <a:schemeClr val="bg1"/>
                </a:solidFill>
                <a:latin typeface="微软雅黑" panose="020B0503020204020204" charset="-122"/>
                <a:ea typeface="微软雅黑" panose="020B0503020204020204" charset="-122"/>
                <a:cs typeface="阿里巴巴普惠体 Heavy" panose="00020600040101010101" pitchFamily="18" charset="-122"/>
              </a:endParaRPr>
            </a:p>
          </p:txBody>
        </p:sp>
        <p:sp>
          <p:nvSpPr>
            <p:cNvPr id="1049115" name="iṧ1íḓê"/>
            <p:cNvSpPr/>
            <p:nvPr>
              <p:custDataLst>
                <p:tags r:id="rId3"/>
              </p:custDataLst>
            </p:nvPr>
          </p:nvSpPr>
          <p:spPr>
            <a:xfrm>
              <a:off x="1118" y="5111"/>
              <a:ext cx="5947" cy="4851"/>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noAutofit/>
            </a:bodyPr>
            <a:lstStyle/>
            <a:p>
              <a:pPr algn="just">
                <a:lnSpc>
                  <a:spcPct val="150000"/>
                </a:lnSpc>
              </a:pPr>
              <a:r>
                <a:rPr lang="en-US" altLang="zh-CN" sz="1350" dirty="0">
                  <a:solidFill>
                    <a:srgbClr val="C00000"/>
                  </a:solidFill>
                  <a:latin typeface="微软雅黑" panose="020B0503020204020204" charset="-122"/>
                  <a:ea typeface="微软雅黑" panose="020B0503020204020204" charset="-122"/>
                  <a:cs typeface="+mn-ea"/>
                  <a:sym typeface="+mn-lt"/>
                </a:rPr>
                <a:t>       </a:t>
              </a:r>
              <a:r>
                <a:rPr lang="en-US" altLang="zh-CN" sz="1600" dirty="0">
                  <a:solidFill>
                    <a:srgbClr val="C00000"/>
                  </a:solidFill>
                  <a:latin typeface="微软雅黑" panose="020B0503020204020204" charset="-122"/>
                  <a:ea typeface="微软雅黑" panose="020B0503020204020204" charset="-122"/>
                  <a:cs typeface="+mn-ea"/>
                  <a:sym typeface="+mn-lt"/>
                </a:rPr>
                <a:t> </a:t>
              </a:r>
              <a:r>
                <a:rPr lang="zh-CN" altLang="en-US" sz="1600" dirty="0">
                  <a:solidFill>
                    <a:schemeClr val="tx1"/>
                  </a:solidFill>
                  <a:latin typeface="微软雅黑" panose="020B0503020204020204" charset="-122"/>
                  <a:ea typeface="微软雅黑" panose="020B0503020204020204" charset="-122"/>
                  <a:cs typeface="+mn-ea"/>
                  <a:sym typeface="+mn-lt"/>
                </a:rPr>
                <a:t>三下乡——是指科技、文化、卫生“三下乡”。文化下乡包括：图书、报刊下乡，送戏下乡，电影、电视下乡，开展群众性文化活动；科技下乡包括：科技人员下乡，科技信息下乡，开展科普活动；卫生下乡包括：医务人员下乡，扶持乡村卫生组织，培训农村卫生人员，参与和推动当地合医疗事业发展。</a:t>
              </a:r>
              <a:endParaRPr lang="zh-CN" altLang="en-US" sz="1600" dirty="0">
                <a:solidFill>
                  <a:schemeClr val="tx1"/>
                </a:solidFill>
                <a:latin typeface="微软雅黑" panose="020B0503020204020204" charset="-122"/>
                <a:ea typeface="微软雅黑" panose="020B0503020204020204" charset="-122"/>
                <a:cs typeface="+mn-ea"/>
                <a:sym typeface="+mn-lt"/>
              </a:endParaRPr>
            </a:p>
          </p:txBody>
        </p:sp>
        <p:sp>
          <p:nvSpPr>
            <p:cNvPr id="1049116" name="îṩļïḑê"/>
            <p:cNvSpPr/>
            <p:nvPr>
              <p:custDataLst>
                <p:tags r:id="rId4"/>
              </p:custDataLst>
            </p:nvPr>
          </p:nvSpPr>
          <p:spPr>
            <a:xfrm>
              <a:off x="7240" y="4384"/>
              <a:ext cx="5947" cy="732"/>
            </a:xfrm>
            <a:prstGeom prst="roundRect">
              <a:avLst/>
            </a:prstGeom>
            <a:solidFill>
              <a:srgbClr val="C00000"/>
            </a:soli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Autofit/>
            </a:bodyPr>
            <a:lstStyle/>
            <a:p>
              <a:pPr algn="ctr">
                <a:lnSpc>
                  <a:spcPct val="110000"/>
                </a:lnSpc>
                <a:spcBef>
                  <a:spcPct val="0"/>
                </a:spcBef>
              </a:pPr>
              <a:r>
                <a:rPr lang="zh-CN" altLang="en-US" sz="1500" b="1" dirty="0">
                  <a:solidFill>
                    <a:schemeClr val="bg1"/>
                  </a:solidFill>
                  <a:latin typeface="微软雅黑" panose="020B0503020204020204" charset="-122"/>
                  <a:ea typeface="微软雅黑" panose="020B0503020204020204" charset="-122"/>
                  <a:cs typeface="+mn-ea"/>
                  <a:sym typeface="+mn-lt"/>
                </a:rPr>
                <a:t>返家乡</a:t>
              </a:r>
              <a:endParaRPr lang="en-US" altLang="zh-CN" sz="1500" b="1" dirty="0">
                <a:solidFill>
                  <a:schemeClr val="bg1"/>
                </a:solidFill>
                <a:latin typeface="微软雅黑" panose="020B0503020204020204" charset="-122"/>
                <a:ea typeface="微软雅黑" panose="020B0503020204020204" charset="-122"/>
                <a:cs typeface="阿里巴巴普惠体 Heavy" panose="00020600040101010101" pitchFamily="18" charset="-122"/>
              </a:endParaRPr>
            </a:p>
          </p:txBody>
        </p:sp>
        <p:sp>
          <p:nvSpPr>
            <p:cNvPr id="1049117" name="ïṧḻíde"/>
            <p:cNvSpPr/>
            <p:nvPr>
              <p:custDataLst>
                <p:tags r:id="rId5"/>
              </p:custDataLst>
            </p:nvPr>
          </p:nvSpPr>
          <p:spPr>
            <a:xfrm>
              <a:off x="7240" y="5111"/>
              <a:ext cx="5947" cy="4850"/>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noAutofit/>
            </a:bodyPr>
            <a:lstStyle/>
            <a:p>
              <a:pPr algn="just">
                <a:lnSpc>
                  <a:spcPct val="150000"/>
                </a:lnSpc>
              </a:pPr>
              <a:r>
                <a:rPr lang="zh-CN" altLang="en-US" sz="1350" dirty="0">
                  <a:solidFill>
                    <a:srgbClr val="C00000"/>
                  </a:solidFill>
                  <a:latin typeface="微软雅黑" panose="020B0503020204020204" charset="-122"/>
                  <a:ea typeface="微软雅黑" panose="020B0503020204020204" charset="-122"/>
                </a:rPr>
                <a:t>       </a:t>
              </a:r>
              <a:r>
                <a:rPr lang="zh-CN" altLang="en-US" sz="1600" dirty="0">
                  <a:solidFill>
                    <a:srgbClr val="C00000"/>
                  </a:solidFill>
                  <a:latin typeface="微软雅黑" panose="020B0503020204020204" charset="-122"/>
                  <a:ea typeface="微软雅黑" panose="020B0503020204020204" charset="-122"/>
                </a:rPr>
                <a:t> </a:t>
              </a:r>
              <a:r>
                <a:rPr lang="zh-CN" altLang="en-US" sz="1600" dirty="0">
                  <a:solidFill>
                    <a:schemeClr val="tx1"/>
                  </a:solidFill>
                  <a:latin typeface="微软雅黑" panose="020B0503020204020204" charset="-122"/>
                  <a:ea typeface="微软雅黑" panose="020B0503020204020204" charset="-122"/>
                </a:rPr>
                <a:t>一般由当地县（市、区）团委面向本地党政机关、企事业单位、乡镇社区等征集返乡大学生实践岗位，遵循“因需设岗、按岗招人、双向选择、属地管理、就近就便”的工作原则，充分发挥生源地优势，搭建在外学子与家乡常态化联系的实践桥梁。</a:t>
              </a:r>
              <a:endParaRPr lang="zh-CN" altLang="en-US" sz="1600" dirty="0">
                <a:solidFill>
                  <a:schemeClr val="tx1"/>
                </a:solidFill>
                <a:latin typeface="微软雅黑" panose="020B0503020204020204" charset="-122"/>
                <a:ea typeface="微软雅黑" panose="020B0503020204020204" charset="-122"/>
              </a:endParaRPr>
            </a:p>
          </p:txBody>
        </p:sp>
      </p:grpSp>
      <p:sp>
        <p:nvSpPr>
          <p:cNvPr id="1049104" name="文本框 1"/>
          <p:cNvSpPr txBox="1"/>
          <p:nvPr>
            <p:custDataLst>
              <p:tags r:id="rId6"/>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32" name="TextBox 9"/>
          <p:cNvSpPr txBox="1"/>
          <p:nvPr/>
        </p:nvSpPr>
        <p:spPr>
          <a:xfrm>
            <a:off x="5541426" y="2611365"/>
            <a:ext cx="2754307" cy="391160"/>
          </a:xfrm>
          <a:prstGeom prst="rect">
            <a:avLst/>
          </a:prstGeom>
          <a:noFill/>
          <a:ln>
            <a:solidFill>
              <a:srgbClr val="D05845"/>
            </a:solidFill>
          </a:ln>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30000"/>
              </a:lnSpc>
            </a:pPr>
            <a:r>
              <a:rPr lang="zh-CN" altLang="en-US" sz="1500" b="1" dirty="0">
                <a:solidFill>
                  <a:srgbClr val="C00000"/>
                </a:solidFill>
                <a:latin typeface="微软雅黑" panose="020B0503020204020204" charset="-122"/>
                <a:ea typeface="微软雅黑" panose="020B0503020204020204" charset="-122"/>
              </a:rPr>
              <a:t>鹿贝柯乡村振兴实践团</a:t>
            </a:r>
            <a:endParaRPr lang="zh-CN" altLang="en-US" sz="1500" b="1" dirty="0">
              <a:solidFill>
                <a:srgbClr val="C00000"/>
              </a:solidFill>
              <a:latin typeface="微软雅黑" panose="020B0503020204020204" charset="-122"/>
              <a:ea typeface="微软雅黑" panose="020B0503020204020204" charset="-122"/>
            </a:endParaRPr>
          </a:p>
        </p:txBody>
      </p:sp>
      <p:sp>
        <p:nvSpPr>
          <p:cNvPr id="1049133" name="TextBox 16"/>
          <p:cNvSpPr txBox="1"/>
          <p:nvPr/>
        </p:nvSpPr>
        <p:spPr bwMode="auto">
          <a:xfrm>
            <a:off x="756285" y="1196975"/>
            <a:ext cx="4048125" cy="4964430"/>
          </a:xfrm>
          <a:prstGeom prst="rect">
            <a:avLst/>
          </a:prstGeom>
          <a:noFill/>
          <a:ln>
            <a:solidFill>
              <a:srgbClr val="D05845"/>
            </a:solidFill>
          </a:ln>
        </p:spPr>
        <p:style>
          <a:lnRef idx="2">
            <a:schemeClr val="accent1"/>
          </a:lnRef>
          <a:fillRef idx="1">
            <a:schemeClr val="lt1"/>
          </a:fillRef>
          <a:effectRef idx="0">
            <a:schemeClr val="accent1"/>
          </a:effectRef>
          <a:fontRef idx="minor">
            <a:schemeClr val="dk1"/>
          </a:fontRef>
        </p:style>
        <p:txBody>
          <a:bodyPr wrap="square">
            <a:spAutoFit/>
          </a:bodyPr>
          <a:lstStyle>
            <a:lvl1pPr indent="457200">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a:lnSpc>
                <a:spcPct val="110000"/>
              </a:lnSpc>
            </a:pPr>
            <a:r>
              <a:rPr dirty="0">
                <a:solidFill>
                  <a:schemeClr val="tx1"/>
                </a:solidFill>
                <a:latin typeface="微软雅黑" panose="020B0503020204020204" charset="-122"/>
                <a:ea typeface="微软雅黑" panose="020B0503020204020204" charset="-122"/>
              </a:rPr>
              <a:t>北京科技大学鹿贝柯乡村振兴实践团紧扣“乡村振兴”主题，从电商销售、社会调研、科技下乡三维度切入。紧扣时代脉搏、致力于公益志愿，立足实际贡献北科青年之力。</a:t>
            </a:r>
            <a:r>
              <a:rPr lang="en-US" altLang="zh-CN" dirty="0">
                <a:solidFill>
                  <a:schemeClr val="tx1"/>
                </a:solidFill>
                <a:latin typeface="微软雅黑" panose="020B0503020204020204" charset="-122"/>
                <a:ea typeface="微软雅黑" panose="020B0503020204020204" charset="-122"/>
              </a:rPr>
              <a:t>9</a:t>
            </a:r>
            <a:r>
              <a:rPr lang="zh-CN" altLang="en-US" dirty="0">
                <a:solidFill>
                  <a:schemeClr val="tx1"/>
                </a:solidFill>
                <a:latin typeface="微软雅黑" panose="020B0503020204020204" charset="-122"/>
                <a:ea typeface="微软雅黑" panose="020B0503020204020204" charset="-122"/>
              </a:rPr>
              <a:t>只小队前往甘肃、广西、新疆、陕西等地，深入基层一线，积极拓展调研访谈新领域、搭建电商助农新桥梁，开创爱心支教新篇章。</a:t>
            </a:r>
            <a:r>
              <a:rPr dirty="0">
                <a:solidFill>
                  <a:schemeClr val="tx1"/>
                </a:solidFill>
                <a:latin typeface="微软雅黑" panose="020B0503020204020204" charset="-122"/>
                <a:ea typeface="微软雅黑" panose="020B0503020204020204" charset="-122"/>
              </a:rPr>
              <a:t>实践团打造品牌效应，依托高校“乡村振兴助力秦安”联合矩阵，为秦安创收</a:t>
            </a:r>
            <a:r>
              <a:rPr lang="en-US" dirty="0">
                <a:solidFill>
                  <a:schemeClr val="tx1"/>
                </a:solidFill>
                <a:latin typeface="微软雅黑" panose="020B0503020204020204" charset="-122"/>
                <a:ea typeface="微软雅黑" panose="020B0503020204020204" charset="-122"/>
              </a:rPr>
              <a:t>56000</a:t>
            </a:r>
            <a:r>
              <a:rPr dirty="0">
                <a:solidFill>
                  <a:schemeClr val="tx1"/>
                </a:solidFill>
                <a:latin typeface="微软雅黑" panose="020B0503020204020204" charset="-122"/>
                <a:ea typeface="微软雅黑" panose="020B0503020204020204" charset="-122"/>
              </a:rPr>
              <a:t>余元，</a:t>
            </a:r>
            <a:r>
              <a:rPr lang="zh-CN" altLang="en-US" dirty="0">
                <a:solidFill>
                  <a:schemeClr val="tx1"/>
                </a:solidFill>
                <a:latin typeface="微软雅黑" panose="020B0503020204020204" charset="-122"/>
                <a:ea typeface="微软雅黑" panose="020B0503020204020204" charset="-122"/>
              </a:rPr>
              <a:t>收到当地表扬信共计</a:t>
            </a:r>
            <a:r>
              <a:rPr lang="en-US" altLang="zh-CN" dirty="0">
                <a:solidFill>
                  <a:schemeClr val="tx1"/>
                </a:solidFill>
                <a:latin typeface="微软雅黑" panose="020B0503020204020204" charset="-122"/>
                <a:ea typeface="微软雅黑" panose="020B0503020204020204" charset="-122"/>
              </a:rPr>
              <a:t>30</a:t>
            </a:r>
            <a:r>
              <a:rPr lang="zh-CN" altLang="en-US" dirty="0">
                <a:solidFill>
                  <a:schemeClr val="tx1"/>
                </a:solidFill>
                <a:latin typeface="微软雅黑" panose="020B0503020204020204" charset="-122"/>
                <a:ea typeface="微软雅黑" panose="020B0503020204020204" charset="-122"/>
              </a:rPr>
              <a:t>余封，在中国日报、中国网、中华网等各级媒体报道</a:t>
            </a:r>
            <a:r>
              <a:rPr lang="en-US" altLang="zh-CN" dirty="0">
                <a:solidFill>
                  <a:schemeClr val="tx1"/>
                </a:solidFill>
                <a:latin typeface="微软雅黑" panose="020B0503020204020204" charset="-122"/>
                <a:ea typeface="微软雅黑" panose="020B0503020204020204" charset="-122"/>
              </a:rPr>
              <a:t>100</a:t>
            </a:r>
            <a:r>
              <a:rPr lang="zh-CN" altLang="en-US" dirty="0">
                <a:solidFill>
                  <a:schemeClr val="tx1"/>
                </a:solidFill>
                <a:latin typeface="微软雅黑" panose="020B0503020204020204" charset="-122"/>
                <a:ea typeface="微软雅黑" panose="020B0503020204020204" charset="-122"/>
              </a:rPr>
              <a:t>余次，形成了多层次、全方位的宣传矩阵，深刻体现了社会各界对实践团队工作的密切关注与高度评价。</a:t>
            </a:r>
            <a:endParaRPr dirty="0">
              <a:solidFill>
                <a:schemeClr val="tx1"/>
              </a:solidFill>
              <a:latin typeface="微软雅黑" panose="020B0503020204020204" charset="-122"/>
              <a:ea typeface="微软雅黑" panose="020B0503020204020204" charset="-122"/>
            </a:endParaRPr>
          </a:p>
        </p:txBody>
      </p:sp>
      <p:pic>
        <p:nvPicPr>
          <p:cNvPr id="2097179" name="图片 18"/>
          <p:cNvPicPr>
            <a:picLocks noChangeAspect="1" noChangeArrowheads="1"/>
          </p:cNvPicPr>
          <p:nvPr/>
        </p:nvPicPr>
        <p:blipFill>
          <a:blip r:embed="rId1"/>
          <a:srcRect/>
          <a:stretch>
            <a:fillRect/>
          </a:stretch>
        </p:blipFill>
        <p:spPr>
          <a:xfrm>
            <a:off x="5173345" y="3487420"/>
            <a:ext cx="3440430" cy="2293620"/>
          </a:xfrm>
          <a:prstGeom prst="rect">
            <a:avLst/>
          </a:prstGeom>
          <a:noFill/>
          <a:ln>
            <a:noFill/>
          </a:ln>
        </p:spPr>
      </p:pic>
      <p:sp>
        <p:nvSpPr>
          <p:cNvPr id="1049134" name="矩形 12"/>
          <p:cNvSpPr/>
          <p:nvPr>
            <p:custDataLst>
              <p:tags r:id="rId2"/>
            </p:custDataLst>
          </p:nvPr>
        </p:nvSpPr>
        <p:spPr>
          <a:xfrm>
            <a:off x="4897325" y="1860425"/>
            <a:ext cx="3631122" cy="461665"/>
          </a:xfrm>
          <a:prstGeom prst="rect">
            <a:avLst/>
          </a:prstGeom>
        </p:spPr>
        <p:txBody>
          <a:bodyPr wrap="none">
            <a:spAutoFit/>
          </a:bodyPr>
          <a:lstStyle/>
          <a:p>
            <a:pPr algn="l">
              <a:buClrTx/>
              <a:buSzTx/>
              <a:buFontTx/>
            </a:pPr>
            <a:r>
              <a:rPr lang="en-US" altLang="zh-CN" sz="2400" b="1" dirty="0">
                <a:solidFill>
                  <a:srgbClr val="C6341C"/>
                </a:solidFill>
                <a:effectLst/>
                <a:latin typeface="+mj-ea"/>
                <a:ea typeface="+mj-ea"/>
                <a:cs typeface="+mj-ea"/>
              </a:rPr>
              <a:t>2.</a:t>
            </a:r>
            <a:r>
              <a:rPr lang="zh-CN" altLang="en-US" sz="2400" b="1" dirty="0">
                <a:solidFill>
                  <a:srgbClr val="C6341C"/>
                </a:solidFill>
                <a:effectLst/>
                <a:latin typeface="+mj-ea"/>
                <a:ea typeface="+mj-ea"/>
                <a:cs typeface="+mj-ea"/>
              </a:rPr>
              <a:t> 乡村振兴彰显青年担当</a:t>
            </a:r>
            <a:endParaRPr lang="en-US" altLang="zh-CN" sz="2400" b="1" dirty="0">
              <a:solidFill>
                <a:srgbClr val="C6341C"/>
              </a:solidFill>
              <a:effectLst/>
              <a:latin typeface="+mj-ea"/>
              <a:ea typeface="+mj-ea"/>
              <a:cs typeface="+mj-ea"/>
            </a:endParaRPr>
          </a:p>
        </p:txBody>
      </p:sp>
      <p:sp>
        <p:nvSpPr>
          <p:cNvPr id="1049104" name="文本框 1"/>
          <p:cNvSpPr txBox="1"/>
          <p:nvPr>
            <p:custDataLst>
              <p:tags r:id="rId3"/>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37" name="矩形 12"/>
          <p:cNvSpPr/>
          <p:nvPr/>
        </p:nvSpPr>
        <p:spPr>
          <a:xfrm>
            <a:off x="862507" y="1217854"/>
            <a:ext cx="3596640" cy="460375"/>
          </a:xfrm>
          <a:prstGeom prst="rect">
            <a:avLst/>
          </a:prstGeom>
        </p:spPr>
        <p:txBody>
          <a:bodyPr wrap="none">
            <a:spAutoFit/>
          </a:bodyPr>
          <a:lstStyle/>
          <a:p>
            <a:r>
              <a:rPr lang="en-US" altLang="zh-CN" sz="2400" b="1" dirty="0">
                <a:solidFill>
                  <a:srgbClr val="C6341C"/>
                </a:solidFill>
                <a:effectLst/>
                <a:latin typeface="+mj-ea"/>
                <a:ea typeface="+mj-ea"/>
                <a:cs typeface="+mj-ea"/>
              </a:rPr>
              <a:t>3. </a:t>
            </a:r>
            <a:r>
              <a:rPr lang="zh-CN" altLang="en-US" sz="2400" b="1" dirty="0">
                <a:solidFill>
                  <a:srgbClr val="C6341C"/>
                </a:solidFill>
                <a:effectLst/>
                <a:latin typeface="+mj-ea"/>
                <a:ea typeface="+mj-ea"/>
                <a:cs typeface="+mj-ea"/>
              </a:rPr>
              <a:t>文化传承贡献青年力量</a:t>
            </a:r>
            <a:endParaRPr lang="en-US" altLang="zh-CN" sz="2400" b="1" dirty="0">
              <a:solidFill>
                <a:srgbClr val="C6341C"/>
              </a:solidFill>
              <a:effectLst/>
              <a:latin typeface="+mj-ea"/>
              <a:ea typeface="+mj-ea"/>
              <a:cs typeface="+mj-ea"/>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1049144" name="矩形 8"/>
          <p:cNvSpPr/>
          <p:nvPr/>
        </p:nvSpPr>
        <p:spPr>
          <a:xfrm>
            <a:off x="706755" y="1988820"/>
            <a:ext cx="7609205" cy="4093845"/>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p>
            <a:pPr indent="457200" algn="just">
              <a:lnSpc>
                <a:spcPct val="130000"/>
              </a:lnSpc>
            </a:pPr>
            <a:r>
              <a:rPr lang="zh-CN" altLang="en-US" sz="2000" dirty="0">
                <a:latin typeface="微软雅黑" panose="020B0503020204020204" charset="-122"/>
                <a:ea typeface="微软雅黑" panose="020B0503020204020204" charset="-122"/>
                <a:sym typeface="+mn-ea"/>
              </a:rPr>
              <a:t>以中华优秀传统文化、民族文化为重点，组织学生开展形式多样的文化传承实践活动。鼓励学生深入基层社区、乡村学校、文化场馆等地，通过田野调查、口述历史、民俗研究等方式，挖掘和整理地方文化遗产资源，参与非物质文化遗产保护与传承，助力传统文化的创新性发展。鼓励大学生走进基层社区、农村等，精心设计开展有内涵、接地气、聚人气的宣传教育活动，引导学生讲好中国故事，传播中国声音，提升中华文化的国际影响力，增强文化自信，鼓励以新媒体手段和现代艺术形式创作文化传承作品，展现中华文化魅力，推动文化传承与现代生活的融合，为建设社会主义文化强国注入青春活力。</a:t>
            </a:r>
            <a:endParaRPr lang="zh-CN" altLang="en-US" sz="2000" dirty="0">
              <a:solidFill>
                <a:schemeClr val="dk1"/>
              </a:solidFill>
              <a:latin typeface="微软雅黑" panose="020B0503020204020204" charset="-122"/>
              <a:ea typeface="微软雅黑" panose="020B0503020204020204" charset="-122"/>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3" name="文本框 94"/>
          <p:cNvSpPr txBox="1"/>
          <p:nvPr/>
        </p:nvSpPr>
        <p:spPr>
          <a:xfrm>
            <a:off x="529860" y="1341000"/>
            <a:ext cx="8084280" cy="4923912"/>
          </a:xfrm>
          <a:prstGeom prst="rect">
            <a:avLst/>
          </a:prstGeom>
          <a:noFill/>
          <a:ln w="19050" cmpd="sng">
            <a:solidFill>
              <a:srgbClr val="C6341C">
                <a:alpha val="75000"/>
              </a:srgbClr>
            </a:solidFill>
            <a:prstDash val="solid"/>
          </a:ln>
        </p:spPr>
        <p:txBody>
          <a:bodyPr wrap="square" rtlCol="0">
            <a:spAutoFit/>
          </a:bodyPr>
          <a:lstStyle/>
          <a:p>
            <a:pPr indent="457200" defTabSz="457200" fontAlgn="auto">
              <a:lnSpc>
                <a:spcPct val="20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社会实践是北京科技大学的“传家宝”。</a:t>
            </a:r>
            <a:r>
              <a:rPr lang="en-US" altLang="zh-CN" sz="2000" dirty="0">
                <a:effectLst/>
                <a:latin typeface="微软雅黑" panose="020B0503020204020204" charset="-122"/>
                <a:ea typeface="微软雅黑" panose="020B0503020204020204" charset="-122"/>
                <a:cs typeface="微软雅黑" panose="020B0503020204020204" charset="-122"/>
                <a:sym typeface="+mn-ea"/>
              </a:rPr>
              <a:t>2005</a:t>
            </a:r>
            <a:r>
              <a:rPr lang="zh-CN" altLang="en-US" sz="2000" dirty="0">
                <a:effectLst/>
                <a:latin typeface="微软雅黑" panose="020B0503020204020204" charset="-122"/>
                <a:ea typeface="微软雅黑" panose="020B0503020204020204" charset="-122"/>
                <a:cs typeface="微软雅黑" panose="020B0503020204020204" charset="-122"/>
                <a:sym typeface="+mn-ea"/>
              </a:rPr>
              <a:t>年，学校在全国高校中率先将社会实践作为一门独立课程纳入教学计划，至今已顺利开展</a:t>
            </a:r>
            <a:r>
              <a:rPr lang="en-US" altLang="zh-CN" sz="2000" dirty="0">
                <a:effectLst/>
                <a:latin typeface="微软雅黑" panose="020B0503020204020204" charset="-122"/>
                <a:ea typeface="微软雅黑" panose="020B0503020204020204" charset="-122"/>
                <a:cs typeface="微软雅黑" panose="020B0503020204020204" charset="-122"/>
                <a:sym typeface="+mn-ea"/>
              </a:rPr>
              <a:t>20</a:t>
            </a:r>
            <a:r>
              <a:rPr lang="zh-CN" altLang="en-US" sz="2000" dirty="0">
                <a:effectLst/>
                <a:latin typeface="微软雅黑" panose="020B0503020204020204" charset="-122"/>
                <a:ea typeface="微软雅黑" panose="020B0503020204020204" charset="-122"/>
                <a:cs typeface="微软雅黑" panose="020B0503020204020204" charset="-122"/>
                <a:sym typeface="+mn-ea"/>
              </a:rPr>
              <a:t>年，每年会派出近</a:t>
            </a:r>
            <a:r>
              <a:rPr lang="en-US" altLang="zh-CN" sz="2000" dirty="0">
                <a:effectLst/>
                <a:latin typeface="微软雅黑" panose="020B0503020204020204" charset="-122"/>
                <a:ea typeface="微软雅黑" panose="020B0503020204020204" charset="-122"/>
                <a:cs typeface="微软雅黑" panose="020B0503020204020204" charset="-122"/>
                <a:sym typeface="+mn-ea"/>
              </a:rPr>
              <a:t>6000</a:t>
            </a:r>
            <a:r>
              <a:rPr lang="zh-CN" altLang="en-US" sz="2000" dirty="0">
                <a:effectLst/>
                <a:latin typeface="微软雅黑" panose="020B0503020204020204" charset="-122"/>
                <a:ea typeface="微软雅黑" panose="020B0503020204020204" charset="-122"/>
                <a:cs typeface="微软雅黑" panose="020B0503020204020204" charset="-122"/>
                <a:sym typeface="+mn-ea"/>
              </a:rPr>
              <a:t>名学生，组成超</a:t>
            </a:r>
            <a:r>
              <a:rPr lang="en-US" altLang="zh-CN" sz="2000" dirty="0">
                <a:effectLst/>
                <a:latin typeface="微软雅黑" panose="020B0503020204020204" charset="-122"/>
                <a:ea typeface="微软雅黑" panose="020B0503020204020204" charset="-122"/>
                <a:cs typeface="微软雅黑" panose="020B0503020204020204" charset="-122"/>
                <a:sym typeface="+mn-ea"/>
              </a:rPr>
              <a:t>500</a:t>
            </a:r>
            <a:r>
              <a:rPr lang="zh-CN" altLang="en-US" sz="2000" dirty="0">
                <a:effectLst/>
                <a:latin typeface="微软雅黑" panose="020B0503020204020204" charset="-122"/>
                <a:ea typeface="微软雅黑" panose="020B0503020204020204" charset="-122"/>
                <a:cs typeface="微软雅黑" panose="020B0503020204020204" charset="-122"/>
                <a:sym typeface="+mn-ea"/>
              </a:rPr>
              <a:t>支实践团，在祖国各地开展社会实践，被</a:t>
            </a:r>
            <a:r>
              <a:rPr lang="en-US" altLang="zh-CN"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sym typeface="+mn-ea"/>
              </a:rPr>
              <a:t>求是</a:t>
            </a:r>
            <a:r>
              <a:rPr lang="en-US" altLang="zh-CN"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sym typeface="+mn-ea"/>
              </a:rPr>
              <a:t>杂志誉为社会实践的“北科大模式”。</a:t>
            </a:r>
            <a:endParaRPr lang="en-US" altLang="zh-CN" sz="2000" dirty="0">
              <a:effectLst/>
              <a:latin typeface="微软雅黑" panose="020B0503020204020204" charset="-122"/>
              <a:ea typeface="微软雅黑" panose="020B0503020204020204" charset="-122"/>
              <a:cs typeface="微软雅黑" panose="020B0503020204020204" charset="-122"/>
              <a:sym typeface="+mn-ea"/>
            </a:endParaRPr>
          </a:p>
          <a:p>
            <a:pPr indent="457200" defTabSz="457200" fontAlgn="auto">
              <a:lnSpc>
                <a:spcPct val="20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课程先后获评国家级精品课程、国家教育教学成果二等奖、教育部首批“国家一流本科课程”等，并先后出版</a:t>
            </a:r>
            <a:r>
              <a:rPr lang="en-US" altLang="zh-CN"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sym typeface="+mn-ea"/>
              </a:rPr>
              <a:t>大学生社会实践理论与实务</a:t>
            </a:r>
            <a:r>
              <a:rPr lang="en-US" altLang="zh-CN"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sym typeface="+mn-ea"/>
              </a:rPr>
              <a:t>大学生社会实践选题指导</a:t>
            </a:r>
            <a:r>
              <a:rPr lang="en-US" altLang="zh-CN"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sym typeface="+mn-ea"/>
              </a:rPr>
              <a:t>实践绘就最美青春</a:t>
            </a:r>
            <a:r>
              <a:rPr lang="en-US" altLang="zh-CN"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sym typeface="+mn-ea"/>
              </a:rPr>
              <a:t>党的十八大以来北科大青年服务国家风采录</a:t>
            </a:r>
            <a:r>
              <a:rPr lang="en-US" altLang="zh-CN" sz="2000" dirty="0">
                <a:effectLst/>
                <a:latin typeface="微软雅黑" panose="020B0503020204020204" charset="-122"/>
                <a:ea typeface="微软雅黑" panose="020B0503020204020204" charset="-122"/>
                <a:cs typeface="微软雅黑" panose="020B0503020204020204" charset="-122"/>
                <a:sym typeface="+mn-ea"/>
              </a:rPr>
              <a:t>》</a:t>
            </a:r>
            <a:r>
              <a:rPr lang="zh-CN" altLang="en-US" sz="2000" dirty="0">
                <a:effectLst/>
                <a:latin typeface="微软雅黑" panose="020B0503020204020204" charset="-122"/>
                <a:ea typeface="微软雅黑" panose="020B0503020204020204" charset="-122"/>
                <a:cs typeface="微软雅黑" panose="020B0503020204020204" charset="-122"/>
                <a:sym typeface="+mn-ea"/>
              </a:rPr>
              <a:t>等理论读物。</a:t>
            </a:r>
            <a:endParaRPr lang="zh-CN" altLang="en-US" sz="2000" dirty="0">
              <a:effectLst/>
              <a:latin typeface="微软雅黑" panose="020B0503020204020204" charset="-122"/>
              <a:ea typeface="微软雅黑" panose="020B0503020204020204" charset="-122"/>
              <a:cs typeface="微软雅黑" panose="020B0503020204020204" charset="-122"/>
              <a:sym typeface="+mn-ea"/>
            </a:endParaRPr>
          </a:p>
        </p:txBody>
      </p:sp>
      <p:sp>
        <p:nvSpPr>
          <p:cNvPr id="1048714" name="îṡ1îḍe"/>
          <p:cNvSpPr/>
          <p:nvPr/>
        </p:nvSpPr>
        <p:spPr>
          <a:xfrm>
            <a:off x="3131820" y="774700"/>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charset="-122"/>
                <a:ea typeface="微软雅黑" panose="020B0503020204020204" charset="-122"/>
              </a:rPr>
              <a:t>什么是社会实践？</a:t>
            </a:r>
            <a:endParaRPr lang="zh-CN" altLang="en-US" sz="2100" b="1" dirty="0">
              <a:latin typeface="微软雅黑" panose="020B0503020204020204" charset="-122"/>
              <a:ea typeface="微软雅黑" panose="020B0503020204020204" charset="-122"/>
            </a:endParaRPr>
          </a:p>
        </p:txBody>
      </p:sp>
      <p:sp>
        <p:nvSpPr>
          <p:cNvPr id="1048715" name="文本框 9"/>
          <p:cNvSpPr txBox="1"/>
          <p:nvPr>
            <p:custDataLst>
              <p:tags r:id="rId1"/>
            </p:custDataLst>
          </p:nvPr>
        </p:nvSpPr>
        <p:spPr>
          <a:xfrm>
            <a:off x="1187450" y="194628"/>
            <a:ext cx="1789271"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课程导入</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0" name="TextBox 9"/>
          <p:cNvSpPr txBox="1"/>
          <p:nvPr/>
        </p:nvSpPr>
        <p:spPr>
          <a:xfrm>
            <a:off x="1001381" y="2002421"/>
            <a:ext cx="2754307" cy="85356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lvl="0" algn="ctr">
              <a:lnSpc>
                <a:spcPct val="130000"/>
              </a:lnSpc>
              <a:buClrTx/>
              <a:buSzTx/>
              <a:buFontTx/>
            </a:pPr>
            <a:r>
              <a:rPr lang="zh-CN" altLang="en-US" sz="2000" b="1" dirty="0">
                <a:solidFill>
                  <a:srgbClr val="C00000"/>
                </a:solidFill>
                <a:latin typeface="微软雅黑" panose="020B0503020204020204" charset="-122"/>
                <a:ea typeface="微软雅黑" panose="020B0503020204020204" charset="-122"/>
                <a:sym typeface="+mn-ea"/>
              </a:rPr>
              <a:t>北京科技大学华韵铸鼎实践团</a:t>
            </a:r>
            <a:endParaRPr lang="zh-CN" altLang="en-US" sz="2000" b="1" dirty="0">
              <a:solidFill>
                <a:srgbClr val="C00000"/>
              </a:solidFill>
              <a:latin typeface="微软雅黑" panose="020B0503020204020204" charset="-122"/>
              <a:ea typeface="微软雅黑" panose="020B0503020204020204" charset="-122"/>
              <a:sym typeface="+mn-ea"/>
            </a:endParaRPr>
          </a:p>
        </p:txBody>
      </p:sp>
      <p:sp>
        <p:nvSpPr>
          <p:cNvPr id="1049141" name="TextBox 16"/>
          <p:cNvSpPr txBox="1"/>
          <p:nvPr/>
        </p:nvSpPr>
        <p:spPr bwMode="auto">
          <a:xfrm>
            <a:off x="4554720" y="1606591"/>
            <a:ext cx="4138930" cy="4641592"/>
          </a:xfrm>
          <a:prstGeom prst="rect">
            <a:avLst/>
          </a:prstGeom>
          <a:noFill/>
          <a:ln>
            <a:solidFill>
              <a:srgbClr val="D05845"/>
            </a:solidFill>
          </a:ln>
        </p:spPr>
        <p:style>
          <a:lnRef idx="2">
            <a:schemeClr val="accent1"/>
          </a:lnRef>
          <a:fillRef idx="1">
            <a:schemeClr val="lt1"/>
          </a:fillRef>
          <a:effectRef idx="0">
            <a:schemeClr val="accent1"/>
          </a:effectRef>
          <a:fontRef idx="minor">
            <a:schemeClr val="dk1"/>
          </a:fontRef>
        </p:style>
        <p:txBody>
          <a:bodyPr wrap="square">
            <a:spAutoFit/>
          </a:bodyPr>
          <a:lstStyle>
            <a:lvl1pPr indent="457200">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a:lnSpc>
                <a:spcPct val="110000"/>
              </a:lnSpc>
            </a:pPr>
            <a:r>
              <a:rPr lang="zh-CN" altLang="en-US" dirty="0">
                <a:solidFill>
                  <a:schemeClr val="tx1"/>
                </a:solidFill>
                <a:latin typeface="微软雅黑" panose="020B0503020204020204" charset="-122"/>
                <a:ea typeface="微软雅黑" panose="020B0503020204020204" charset="-122"/>
              </a:rPr>
              <a:t>北京科技大学华韵铸鼎实践团以“文化</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为核心，从传承发展、国际传播、产业落地、推广普及、数字赋能五个维度探索结合点，多措并举讲好中国故事。实践团组建</a:t>
            </a:r>
            <a:r>
              <a:rPr lang="en-US" altLang="zh-CN" dirty="0">
                <a:solidFill>
                  <a:schemeClr val="tx1"/>
                </a:solidFill>
                <a:latin typeface="微软雅黑" panose="020B0503020204020204" charset="-122"/>
                <a:ea typeface="微软雅黑" panose="020B0503020204020204" charset="-122"/>
              </a:rPr>
              <a:t>9</a:t>
            </a:r>
            <a:r>
              <a:rPr lang="zh-CN" altLang="en-US" dirty="0">
                <a:solidFill>
                  <a:schemeClr val="tx1"/>
                </a:solidFill>
                <a:latin typeface="微软雅黑" panose="020B0503020204020204" charset="-122"/>
                <a:ea typeface="微软雅黑" panose="020B0503020204020204" charset="-122"/>
              </a:rPr>
              <a:t>支小队，前往全国</a:t>
            </a:r>
            <a:r>
              <a:rPr lang="en-US" altLang="zh-CN" dirty="0">
                <a:solidFill>
                  <a:schemeClr val="tx1"/>
                </a:solidFill>
                <a:latin typeface="微软雅黑" panose="020B0503020204020204" charset="-122"/>
                <a:ea typeface="微软雅黑" panose="020B0503020204020204" charset="-122"/>
              </a:rPr>
              <a:t>9</a:t>
            </a:r>
            <a:r>
              <a:rPr lang="zh-CN" altLang="en-US" dirty="0">
                <a:solidFill>
                  <a:schemeClr val="tx1"/>
                </a:solidFill>
                <a:latin typeface="微软雅黑" panose="020B0503020204020204" charset="-122"/>
                <a:ea typeface="微软雅黑" panose="020B0503020204020204" charset="-122"/>
              </a:rPr>
              <a:t>个省份开展文化调研、电商直播、特色文化支教、数字化建设等实践活动，累计调研访谈时长超</a:t>
            </a:r>
            <a:r>
              <a:rPr lang="en-US" altLang="zh-CN" dirty="0">
                <a:solidFill>
                  <a:schemeClr val="tx1"/>
                </a:solidFill>
                <a:latin typeface="微软雅黑" panose="020B0503020204020204" charset="-122"/>
                <a:ea typeface="微软雅黑" panose="020B0503020204020204" charset="-122"/>
              </a:rPr>
              <a:t>150</a:t>
            </a:r>
            <a:r>
              <a:rPr lang="zh-CN" altLang="en-US" dirty="0">
                <a:solidFill>
                  <a:schemeClr val="tx1"/>
                </a:solidFill>
                <a:latin typeface="微软雅黑" panose="020B0503020204020204" charset="-122"/>
                <a:ea typeface="微软雅黑" panose="020B0503020204020204" charset="-122"/>
              </a:rPr>
              <a:t>小时、直播带货油纸伞等特色文化产品</a:t>
            </a:r>
            <a:r>
              <a:rPr lang="en-US" altLang="zh-CN" dirty="0">
                <a:solidFill>
                  <a:schemeClr val="tx1"/>
                </a:solidFill>
                <a:latin typeface="微软雅黑" panose="020B0503020204020204" charset="-122"/>
                <a:ea typeface="微软雅黑" panose="020B0503020204020204" charset="-122"/>
              </a:rPr>
              <a:t>2w</a:t>
            </a:r>
            <a:r>
              <a:rPr lang="zh-CN" altLang="en-US" dirty="0">
                <a:solidFill>
                  <a:schemeClr val="tx1"/>
                </a:solidFill>
                <a:latin typeface="微软雅黑" panose="020B0503020204020204" charset="-122"/>
                <a:ea typeface="微软雅黑" panose="020B0503020204020204" charset="-122"/>
              </a:rPr>
              <a:t>余元、开展文化宣讲课程</a:t>
            </a:r>
            <a:r>
              <a:rPr lang="en-US" altLang="zh-CN" dirty="0">
                <a:solidFill>
                  <a:schemeClr val="tx1"/>
                </a:solidFill>
                <a:latin typeface="微软雅黑" panose="020B0503020204020204" charset="-122"/>
                <a:ea typeface="微软雅黑" panose="020B0503020204020204" charset="-122"/>
              </a:rPr>
              <a:t>120</a:t>
            </a:r>
            <a:r>
              <a:rPr lang="zh-CN" altLang="en-US" dirty="0">
                <a:solidFill>
                  <a:schemeClr val="tx1"/>
                </a:solidFill>
                <a:latin typeface="微软雅黑" panose="020B0503020204020204" charset="-122"/>
                <a:ea typeface="微软雅黑" panose="020B0503020204020204" charset="-122"/>
              </a:rPr>
              <a:t>余节、搭建了</a:t>
            </a:r>
            <a:r>
              <a:rPr lang="en-US" altLang="zh-CN" dirty="0">
                <a:solidFill>
                  <a:schemeClr val="tx1"/>
                </a:solidFill>
                <a:latin typeface="微软雅黑" panose="020B0503020204020204" charset="-122"/>
                <a:ea typeface="微软雅黑" panose="020B0503020204020204" charset="-122"/>
              </a:rPr>
              <a:t>3</a:t>
            </a:r>
            <a:r>
              <a:rPr lang="zh-CN" altLang="en-US" dirty="0">
                <a:solidFill>
                  <a:schemeClr val="tx1"/>
                </a:solidFill>
                <a:latin typeface="微软雅黑" panose="020B0503020204020204" charset="-122"/>
                <a:ea typeface="微软雅黑" panose="020B0503020204020204" charset="-122"/>
              </a:rPr>
              <a:t>座数字文化馆并移交当地使用，签订</a:t>
            </a:r>
            <a:r>
              <a:rPr lang="en-US" altLang="zh-CN" dirty="0">
                <a:solidFill>
                  <a:schemeClr val="tx1"/>
                </a:solidFill>
                <a:latin typeface="微软雅黑" panose="020B0503020204020204" charset="-122"/>
                <a:ea typeface="微软雅黑" panose="020B0503020204020204" charset="-122"/>
              </a:rPr>
              <a:t>6</a:t>
            </a:r>
            <a:r>
              <a:rPr lang="zh-CN" altLang="en-US" dirty="0">
                <a:solidFill>
                  <a:schemeClr val="tx1"/>
                </a:solidFill>
                <a:latin typeface="微软雅黑" panose="020B0503020204020204" charset="-122"/>
                <a:ea typeface="微软雅黑" panose="020B0503020204020204" charset="-122"/>
              </a:rPr>
              <a:t>个实践基地。团队成功申报</a:t>
            </a:r>
            <a:r>
              <a:rPr lang="en-US" altLang="zh-CN" dirty="0">
                <a:solidFill>
                  <a:schemeClr val="tx1"/>
                </a:solidFill>
                <a:latin typeface="微软雅黑" panose="020B0503020204020204" charset="-122"/>
                <a:ea typeface="微软雅黑" panose="020B0503020204020204" charset="-122"/>
              </a:rPr>
              <a:t>4</a:t>
            </a:r>
            <a:r>
              <a:rPr lang="zh-CN" altLang="en-US" dirty="0">
                <a:solidFill>
                  <a:schemeClr val="tx1"/>
                </a:solidFill>
                <a:latin typeface="微软雅黑" panose="020B0503020204020204" charset="-122"/>
                <a:ea typeface="微软雅黑" panose="020B0503020204020204" charset="-122"/>
              </a:rPr>
              <a:t>项国家级专项，事迹获得新华网首发、中国大学生在线、中国日报、中国乡村振兴网等媒体报道</a:t>
            </a:r>
            <a:r>
              <a:rPr lang="en-US" altLang="zh-CN" dirty="0">
                <a:solidFill>
                  <a:schemeClr val="tx1"/>
                </a:solidFill>
                <a:latin typeface="微软雅黑" panose="020B0503020204020204" charset="-122"/>
                <a:ea typeface="微软雅黑" panose="020B0503020204020204" charset="-122"/>
              </a:rPr>
              <a:t>80</a:t>
            </a:r>
            <a:r>
              <a:rPr lang="zh-CN" altLang="en-US" dirty="0">
                <a:solidFill>
                  <a:schemeClr val="tx1"/>
                </a:solidFill>
                <a:latin typeface="微软雅黑" panose="020B0503020204020204" charset="-122"/>
                <a:ea typeface="微软雅黑" panose="020B0503020204020204" charset="-122"/>
              </a:rPr>
              <a:t>余次。</a:t>
            </a:r>
            <a:endParaRPr lang="zh-CN" altLang="en-US" dirty="0">
              <a:solidFill>
                <a:schemeClr val="tx1"/>
              </a:solidFill>
              <a:latin typeface="微软雅黑" panose="020B0503020204020204" charset="-122"/>
              <a:ea typeface="微软雅黑" panose="020B0503020204020204" charset="-122"/>
            </a:endParaRPr>
          </a:p>
        </p:txBody>
      </p:sp>
      <p:sp>
        <p:nvSpPr>
          <p:cNvPr id="1049142" name="矩形 12"/>
          <p:cNvSpPr/>
          <p:nvPr>
            <p:custDataLst>
              <p:tags r:id="rId1"/>
            </p:custDataLst>
          </p:nvPr>
        </p:nvSpPr>
        <p:spPr>
          <a:xfrm>
            <a:off x="295805" y="1375758"/>
            <a:ext cx="3631122" cy="461665"/>
          </a:xfrm>
          <a:prstGeom prst="rect">
            <a:avLst/>
          </a:prstGeom>
        </p:spPr>
        <p:txBody>
          <a:bodyPr wrap="none">
            <a:spAutoFit/>
          </a:bodyPr>
          <a:lstStyle/>
          <a:p>
            <a:r>
              <a:rPr lang="en-US" altLang="zh-CN" sz="2400" b="1" dirty="0">
                <a:solidFill>
                  <a:srgbClr val="C6341C"/>
                </a:solidFill>
                <a:effectLst/>
                <a:latin typeface="+mj-ea"/>
                <a:ea typeface="+mj-ea"/>
                <a:cs typeface="+mj-ea"/>
              </a:rPr>
              <a:t>3. </a:t>
            </a:r>
            <a:r>
              <a:rPr lang="zh-CN" altLang="en-US" sz="2400" b="1" dirty="0">
                <a:solidFill>
                  <a:srgbClr val="C6341C"/>
                </a:solidFill>
                <a:effectLst/>
                <a:latin typeface="+mj-ea"/>
                <a:ea typeface="+mj-ea"/>
                <a:cs typeface="+mj-ea"/>
              </a:rPr>
              <a:t>文化传承贡献青年力量</a:t>
            </a:r>
            <a:endParaRPr lang="en-US" altLang="zh-CN" sz="2400" b="1" dirty="0">
              <a:solidFill>
                <a:srgbClr val="C6341C"/>
              </a:solidFill>
              <a:effectLst/>
              <a:latin typeface="+mj-ea"/>
              <a:ea typeface="+mj-ea"/>
              <a:cs typeface="+mj-ea"/>
            </a:endParaRPr>
          </a:p>
        </p:txBody>
      </p:sp>
      <p:sp>
        <p:nvSpPr>
          <p:cNvPr id="1049104" name="文本框 1"/>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9" name="图片 8" descr="163402ecbc4a78c831cbb6131a5ebf7"/>
          <p:cNvPicPr/>
          <p:nvPr/>
        </p:nvPicPr>
        <p:blipFill>
          <a:blip r:embed="rId3"/>
          <a:stretch>
            <a:fillRect/>
          </a:stretch>
        </p:blipFill>
        <p:spPr>
          <a:xfrm>
            <a:off x="756000" y="3080306"/>
            <a:ext cx="3508235" cy="246125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59" name="矩形 8"/>
          <p:cNvSpPr/>
          <p:nvPr/>
        </p:nvSpPr>
        <p:spPr>
          <a:xfrm>
            <a:off x="396000" y="1917000"/>
            <a:ext cx="8023225" cy="4103935"/>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indent="457200" algn="just" eaLnBrk="1">
              <a:lnSpc>
                <a:spcPct val="130000"/>
              </a:lnSpc>
            </a:pPr>
            <a:r>
              <a:rPr lang="zh-CN" altLang="en-US" sz="2000" dirty="0">
                <a:effectLst/>
                <a:latin typeface="微软雅黑" panose="020B0503020204020204" charset="-122"/>
                <a:ea typeface="微软雅黑" panose="020B0503020204020204" charset="-122"/>
              </a:rPr>
              <a:t>前往企业、工厂、社区、农村、乡镇、偏远地区和革命老区等特定场所，结合专业所长，依托调查研究了解行业发展的</a:t>
            </a:r>
            <a:r>
              <a:rPr lang="en-US" altLang="zh-CN" sz="2000" dirty="0">
                <a:effectLst/>
                <a:latin typeface="微软雅黑" panose="020B0503020204020204" charset="-122"/>
                <a:ea typeface="微软雅黑" panose="020B0503020204020204" charset="-122"/>
              </a:rPr>
              <a:t>“</a:t>
            </a:r>
            <a:r>
              <a:rPr lang="zh-CN" altLang="en-US" sz="2000" dirty="0">
                <a:effectLst/>
                <a:latin typeface="微软雅黑" panose="020B0503020204020204" charset="-122"/>
                <a:ea typeface="微软雅黑" panose="020B0503020204020204" charset="-122"/>
              </a:rPr>
              <a:t>卡脖子</a:t>
            </a:r>
            <a:r>
              <a:rPr lang="en-US" altLang="zh-CN" sz="2000" dirty="0">
                <a:effectLst/>
                <a:latin typeface="微软雅黑" panose="020B0503020204020204" charset="-122"/>
                <a:ea typeface="微软雅黑" panose="020B0503020204020204" charset="-122"/>
              </a:rPr>
              <a:t>”</a:t>
            </a:r>
            <a:r>
              <a:rPr lang="zh-CN" altLang="en-US" sz="2000" dirty="0">
                <a:effectLst/>
                <a:latin typeface="微软雅黑" panose="020B0503020204020204" charset="-122"/>
                <a:ea typeface="微软雅黑" panose="020B0503020204020204" charset="-122"/>
              </a:rPr>
              <a:t>问题，与原创科技、实验室科研成果等特定技术或方案深入对接，解决经济社会各领域各行业中的特定问题，以新工科、新医科、新农科、新文科助力制造业、农业、卫生、能源、环保、战略性新兴产业等产业转型升级。鼓励学生既瞄准国家重大战略需求与科技前沿问题</a:t>
            </a:r>
            <a:r>
              <a:rPr lang="en-US" altLang="zh-CN" sz="2000" dirty="0">
                <a:effectLst/>
                <a:latin typeface="微软雅黑" panose="020B0503020204020204" charset="-122"/>
                <a:ea typeface="微软雅黑" panose="020B0503020204020204" charset="-122"/>
              </a:rPr>
              <a:t>,</a:t>
            </a:r>
            <a:r>
              <a:rPr lang="zh-CN" altLang="en-US" sz="2000" dirty="0">
                <a:effectLst/>
                <a:latin typeface="微软雅黑" panose="020B0503020204020204" charset="-122"/>
                <a:ea typeface="微软雅黑" panose="020B0503020204020204" charset="-122"/>
              </a:rPr>
              <a:t>又从保障和改善民生、为人民创造美好生活的需要出发，充分利用自身所学所长，助力人工智能技术与农业发展、工业制造、医疗健康、教育教学、交通运输、环境保护、政务管理、文化旅游等各行业各领域深度融合，推动</a:t>
            </a:r>
            <a:r>
              <a:rPr lang="en-US" altLang="zh-CN" sz="2000" dirty="0">
                <a:effectLst/>
                <a:latin typeface="微软雅黑" panose="020B0503020204020204" charset="-122"/>
                <a:ea typeface="微软雅黑" panose="020B0503020204020204" charset="-122"/>
              </a:rPr>
              <a:t>“</a:t>
            </a:r>
            <a:r>
              <a:rPr lang="zh-CN" altLang="en-US" sz="2000" dirty="0">
                <a:effectLst/>
                <a:latin typeface="微软雅黑" panose="020B0503020204020204" charset="-122"/>
                <a:ea typeface="微软雅黑" panose="020B0503020204020204" charset="-122"/>
              </a:rPr>
              <a:t>人工智能</a:t>
            </a:r>
            <a:r>
              <a:rPr lang="en-US" altLang="zh-CN" sz="2000" dirty="0">
                <a:effectLst/>
                <a:latin typeface="微软雅黑" panose="020B0503020204020204" charset="-122"/>
                <a:ea typeface="微软雅黑" panose="020B0503020204020204" charset="-122"/>
              </a:rPr>
              <a:t>+”</a:t>
            </a:r>
            <a:r>
              <a:rPr lang="zh-CN" altLang="en-US" sz="2000" dirty="0">
                <a:effectLst/>
                <a:latin typeface="微软雅黑" panose="020B0503020204020204" charset="-122"/>
                <a:ea typeface="微软雅黑" panose="020B0503020204020204" charset="-122"/>
              </a:rPr>
              <a:t>向纵深发展</a:t>
            </a:r>
            <a:r>
              <a:rPr lang="zh-CN" altLang="en-US" sz="2000" dirty="0">
                <a:effectLst/>
                <a:latin typeface="微软雅黑" panose="020B0503020204020204" charset="-122"/>
                <a:ea typeface="微软雅黑" panose="020B0503020204020204" charset="-122"/>
              </a:rPr>
              <a:t>。</a:t>
            </a:r>
            <a:endParaRPr lang="zh-CN" altLang="en-US" sz="2000" dirty="0">
              <a:effectLst/>
              <a:latin typeface="微软雅黑" panose="020B0503020204020204" charset="-122"/>
              <a:ea typeface="微软雅黑" panose="020B0503020204020204" charset="-122"/>
            </a:endParaRPr>
          </a:p>
        </p:txBody>
      </p:sp>
      <p:sp>
        <p:nvSpPr>
          <p:cNvPr id="1049160" name="矩形 12"/>
          <p:cNvSpPr/>
          <p:nvPr/>
        </p:nvSpPr>
        <p:spPr>
          <a:xfrm>
            <a:off x="723759" y="1129906"/>
            <a:ext cx="3596640" cy="460375"/>
          </a:xfrm>
          <a:prstGeom prst="rect">
            <a:avLst/>
          </a:prstGeom>
        </p:spPr>
        <p:txBody>
          <a:bodyPr wrap="none">
            <a:spAutoFit/>
          </a:bodyPr>
          <a:lstStyle/>
          <a:p>
            <a:r>
              <a:rPr lang="en-US" altLang="zh-CN" sz="2400" b="1" dirty="0">
                <a:solidFill>
                  <a:srgbClr val="C6341C"/>
                </a:solidFill>
                <a:effectLst/>
                <a:latin typeface="+mj-ea"/>
                <a:ea typeface="+mj-ea"/>
                <a:cs typeface="+mj-ea"/>
              </a:rPr>
              <a:t>4. </a:t>
            </a:r>
            <a:r>
              <a:rPr lang="zh-CN" altLang="en-US" sz="2400" b="1" dirty="0">
                <a:solidFill>
                  <a:srgbClr val="C6341C"/>
                </a:solidFill>
                <a:effectLst/>
                <a:latin typeface="+mj-ea"/>
                <a:ea typeface="+mj-ea"/>
                <a:cs typeface="+mj-ea"/>
              </a:rPr>
              <a:t>科技创新发挥青年才智</a:t>
            </a:r>
            <a:endParaRPr lang="zh-CN" altLang="en-US" sz="2400" b="1" dirty="0">
              <a:solidFill>
                <a:srgbClr val="C6341C"/>
              </a:solidFill>
              <a:effectLst/>
              <a:latin typeface="+mj-ea"/>
              <a:ea typeface="+mj-ea"/>
              <a:cs typeface="+mj-ea"/>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62" name="TextBox 9"/>
          <p:cNvSpPr txBox="1"/>
          <p:nvPr/>
        </p:nvSpPr>
        <p:spPr>
          <a:xfrm>
            <a:off x="5219700" y="1961515"/>
            <a:ext cx="3469640" cy="89154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30000"/>
              </a:lnSpc>
            </a:pPr>
            <a:r>
              <a:rPr lang="zh-CN" altLang="en-US" sz="2000" b="1" dirty="0">
                <a:solidFill>
                  <a:srgbClr val="C00000"/>
                </a:solidFill>
                <a:latin typeface="微软雅黑" panose="020B0503020204020204" charset="-122"/>
                <a:ea typeface="微软雅黑" panose="020B0503020204020204" charset="-122"/>
              </a:rPr>
              <a:t>北京科技大学澧泉科技社会调查实践团</a:t>
            </a:r>
            <a:endParaRPr lang="zh-CN" altLang="en-US" sz="2000" b="1" dirty="0">
              <a:solidFill>
                <a:srgbClr val="C00000"/>
              </a:solidFill>
              <a:latin typeface="微软雅黑" panose="020B0503020204020204" charset="-122"/>
              <a:ea typeface="微软雅黑" panose="020B0503020204020204" charset="-122"/>
            </a:endParaRPr>
          </a:p>
        </p:txBody>
      </p:sp>
      <p:sp>
        <p:nvSpPr>
          <p:cNvPr id="1049163" name="TextBox 16"/>
          <p:cNvSpPr txBox="1"/>
          <p:nvPr/>
        </p:nvSpPr>
        <p:spPr bwMode="auto">
          <a:xfrm>
            <a:off x="271145" y="1602740"/>
            <a:ext cx="4660900" cy="4420870"/>
          </a:xfrm>
          <a:prstGeom prst="rect">
            <a:avLst/>
          </a:prstGeom>
          <a:noFill/>
          <a:ln>
            <a:solidFill>
              <a:srgbClr val="D05845"/>
            </a:solidFill>
          </a:ln>
        </p:spPr>
        <p:style>
          <a:lnRef idx="2">
            <a:schemeClr val="accent1"/>
          </a:lnRef>
          <a:fillRef idx="1">
            <a:schemeClr val="lt1"/>
          </a:fillRef>
          <a:effectRef idx="0">
            <a:schemeClr val="accent1"/>
          </a:effectRef>
          <a:fontRef idx="minor">
            <a:schemeClr val="dk1"/>
          </a:fontRef>
        </p:style>
        <p:txBody>
          <a:bodyPr wrap="square">
            <a:spAutoFit/>
          </a:bodyPr>
          <a:lstStyle>
            <a:lvl1pPr indent="457200">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a:lnSpc>
                <a:spcPct val="110000"/>
              </a:lnSpc>
            </a:pPr>
            <a:r>
              <a:rPr lang="zh-CN" altLang="en-US" sz="1600" dirty="0">
                <a:solidFill>
                  <a:schemeClr val="tx1"/>
                </a:solidFill>
                <a:latin typeface="微软雅黑" panose="020B0503020204020204" charset="-122"/>
                <a:ea typeface="微软雅黑" panose="020B0503020204020204" charset="-122"/>
              </a:rPr>
              <a:t>澧泉科技社会调查实践团秉承“绿水青山就是金山银山”理念和“求实鼎新”的校训精神，用实际行动观察万象、倾听基层、走进社会，和时代同频共振，为生态文明建设贡献青春力量。在202</a:t>
            </a:r>
            <a:r>
              <a:rPr lang="en-US" altLang="zh-CN" sz="1600" dirty="0">
                <a:solidFill>
                  <a:schemeClr val="tx1"/>
                </a:solidFill>
                <a:latin typeface="微软雅黑" panose="020B0503020204020204" charset="-122"/>
                <a:ea typeface="微软雅黑" panose="020B0503020204020204" charset="-122"/>
              </a:rPr>
              <a:t>4</a:t>
            </a:r>
            <a:r>
              <a:rPr lang="zh-CN" altLang="en-US" sz="1600" dirty="0">
                <a:solidFill>
                  <a:schemeClr val="tx1"/>
                </a:solidFill>
                <a:latin typeface="微软雅黑" panose="020B0503020204020204" charset="-122"/>
                <a:ea typeface="微软雅黑" panose="020B0503020204020204" charset="-122"/>
              </a:rPr>
              <a:t>年暑期社会实践中，澧泉科技实践团立足水土污染治理与保护，前往六个不同省市开展实地调研实践。累计面向大众开展宣讲会</a:t>
            </a:r>
            <a:r>
              <a:rPr lang="en-US" altLang="zh-CN" sz="1600" dirty="0">
                <a:solidFill>
                  <a:schemeClr val="tx1"/>
                </a:solidFill>
                <a:latin typeface="微软雅黑" panose="020B0503020204020204" charset="-122"/>
                <a:ea typeface="微软雅黑" panose="020B0503020204020204" charset="-122"/>
              </a:rPr>
              <a:t>7</a:t>
            </a:r>
            <a:r>
              <a:rPr lang="zh-CN" altLang="en-US" sz="1600" dirty="0">
                <a:solidFill>
                  <a:schemeClr val="tx1"/>
                </a:solidFill>
                <a:latin typeface="微软雅黑" panose="020B0503020204020204" charset="-122"/>
                <a:ea typeface="微软雅黑" panose="020B0503020204020204" charset="-122"/>
              </a:rPr>
              <a:t>场，实地调研</a:t>
            </a:r>
            <a:r>
              <a:rPr lang="en-US" altLang="zh-CN" sz="1600" dirty="0">
                <a:solidFill>
                  <a:schemeClr val="tx1"/>
                </a:solidFill>
                <a:latin typeface="微软雅黑" panose="020B0503020204020204" charset="-122"/>
                <a:ea typeface="微软雅黑" panose="020B0503020204020204" charset="-122"/>
              </a:rPr>
              <a:t>50</a:t>
            </a:r>
            <a:r>
              <a:rPr lang="zh-CN" altLang="en-US" sz="1600" dirty="0">
                <a:solidFill>
                  <a:schemeClr val="tx1"/>
                </a:solidFill>
                <a:latin typeface="微软雅黑" panose="020B0503020204020204" charset="-122"/>
                <a:ea typeface="微软雅黑" panose="020B0503020204020204" charset="-122"/>
              </a:rPr>
              <a:t>余处，投稿</a:t>
            </a:r>
            <a:r>
              <a:rPr lang="en-US" altLang="zh-CN" sz="1600" dirty="0">
                <a:solidFill>
                  <a:schemeClr val="tx1"/>
                </a:solidFill>
                <a:latin typeface="微软雅黑" panose="020B0503020204020204" charset="-122"/>
                <a:ea typeface="微软雅黑" panose="020B0503020204020204" charset="-122"/>
              </a:rPr>
              <a:t>5</a:t>
            </a:r>
            <a:r>
              <a:rPr lang="zh-CN" altLang="en-US" sz="1600" dirty="0">
                <a:solidFill>
                  <a:schemeClr val="tx1"/>
                </a:solidFill>
                <a:latin typeface="微软雅黑" panose="020B0503020204020204" charset="-122"/>
                <a:ea typeface="微软雅黑" panose="020B0503020204020204" charset="-122"/>
              </a:rPr>
              <a:t>份专题论文，申请</a:t>
            </a:r>
            <a:r>
              <a:rPr lang="en-US" altLang="zh-CN" sz="1600" dirty="0">
                <a:solidFill>
                  <a:schemeClr val="tx1"/>
                </a:solidFill>
                <a:latin typeface="微软雅黑" panose="020B0503020204020204" charset="-122"/>
                <a:ea typeface="微软雅黑" panose="020B0503020204020204" charset="-122"/>
              </a:rPr>
              <a:t>3</a:t>
            </a:r>
            <a:r>
              <a:rPr lang="zh-CN" altLang="en-US" sz="1600" dirty="0">
                <a:solidFill>
                  <a:schemeClr val="tx1"/>
                </a:solidFill>
                <a:latin typeface="微软雅黑" panose="020B0503020204020204" charset="-122"/>
                <a:ea typeface="微软雅黑" panose="020B0503020204020204" charset="-122"/>
              </a:rPr>
              <a:t>项发明专利，将所学专业应用于实际，为百姓解决实际问题。针对不同地域形成“山水湖田”30篇主题调研报告，帮助实践地拟定水资源及生态环境规划建议方案、进行节水节能建设，给出相应环境改善措施建议，最终形成当地政府建议信6封。</a:t>
            </a:r>
            <a:r>
              <a:rPr lang="zh-CN" altLang="en-US" sz="1600" dirty="0">
                <a:latin typeface="微软雅黑" panose="020B0503020204020204" charset="-122"/>
                <a:ea typeface="微软雅黑" panose="020B0503020204020204" charset="-122"/>
                <a:sym typeface="+mn-ea"/>
              </a:rPr>
              <a:t>实践队员入选北京市教工委</a:t>
            </a:r>
            <a:r>
              <a:rPr lang="en-US" altLang="zh-CN" sz="1600" dirty="0">
                <a:latin typeface="微软雅黑" panose="020B0503020204020204" charset="-122"/>
                <a:ea typeface="微软雅黑" panose="020B0503020204020204" charset="-122"/>
                <a:sym typeface="+mn-ea"/>
              </a:rPr>
              <a:t>“</a:t>
            </a:r>
            <a:r>
              <a:rPr lang="zh-CN" altLang="en-US" sz="1600" dirty="0">
                <a:latin typeface="微软雅黑" panose="020B0503020204020204" charset="-122"/>
                <a:ea typeface="微软雅黑" panose="020B0503020204020204" charset="-122"/>
                <a:sym typeface="+mn-ea"/>
              </a:rPr>
              <a:t>时代新人强国行</a:t>
            </a:r>
            <a:r>
              <a:rPr lang="en-US" altLang="zh-CN" sz="1600" dirty="0">
                <a:latin typeface="微软雅黑" panose="020B0503020204020204" charset="-122"/>
                <a:ea typeface="微软雅黑" panose="020B0503020204020204" charset="-122"/>
                <a:sym typeface="+mn-ea"/>
              </a:rPr>
              <a:t>”</a:t>
            </a:r>
            <a:r>
              <a:rPr lang="zh-CN" altLang="en-US" sz="1600" dirty="0">
                <a:latin typeface="微软雅黑" panose="020B0503020204020204" charset="-122"/>
                <a:ea typeface="微软雅黑" panose="020B0503020204020204" charset="-122"/>
                <a:sym typeface="+mn-ea"/>
              </a:rPr>
              <a:t>宣讲团，成果获中华网、千龙网、新华网等多家媒体报道，累计浏览量</a:t>
            </a:r>
            <a:r>
              <a:rPr lang="en-US" altLang="zh-CN" sz="1600" dirty="0">
                <a:latin typeface="微软雅黑" panose="020B0503020204020204" charset="-122"/>
                <a:ea typeface="微软雅黑" panose="020B0503020204020204" charset="-122"/>
                <a:sym typeface="+mn-ea"/>
              </a:rPr>
              <a:t>300W+</a:t>
            </a:r>
            <a:r>
              <a:rPr lang="zh-CN" altLang="en-US" sz="1600" dirty="0">
                <a:latin typeface="微软雅黑" panose="020B0503020204020204" charset="-122"/>
                <a:ea typeface="微软雅黑" panose="020B0503020204020204" charset="-122"/>
                <a:sym typeface="+mn-ea"/>
              </a:rPr>
              <a:t>。</a:t>
            </a:r>
            <a:endParaRPr lang="zh-CN" altLang="en-US" sz="1600" dirty="0">
              <a:solidFill>
                <a:schemeClr val="tx1"/>
              </a:solidFill>
              <a:latin typeface="微软雅黑" panose="020B0503020204020204" charset="-122"/>
              <a:ea typeface="微软雅黑" panose="020B0503020204020204" charset="-122"/>
              <a:sym typeface="+mn-ea"/>
            </a:endParaRPr>
          </a:p>
        </p:txBody>
      </p:sp>
      <p:pic>
        <p:nvPicPr>
          <p:cNvPr id="2097186" name="图片 1" descr="C:/Users/86187/Desktop/微信图片_20240410224008.jpg微信图片_20240410224008"/>
          <p:cNvPicPr>
            <a:picLocks noChangeAspect="1"/>
          </p:cNvPicPr>
          <p:nvPr/>
        </p:nvPicPr>
        <p:blipFill>
          <a:blip r:embed="rId1"/>
          <a:srcRect l="14" r="14"/>
          <a:stretch>
            <a:fillRect/>
          </a:stretch>
        </p:blipFill>
        <p:spPr>
          <a:xfrm>
            <a:off x="5163820" y="3418840"/>
            <a:ext cx="3497580" cy="2332355"/>
          </a:xfrm>
          <a:prstGeom prst="rect">
            <a:avLst/>
          </a:prstGeom>
        </p:spPr>
      </p:pic>
      <p:sp>
        <p:nvSpPr>
          <p:cNvPr id="1049164" name="矩形 12"/>
          <p:cNvSpPr/>
          <p:nvPr>
            <p:custDataLst>
              <p:tags r:id="rId2"/>
            </p:custDataLst>
          </p:nvPr>
        </p:nvSpPr>
        <p:spPr>
          <a:xfrm>
            <a:off x="467854" y="1124985"/>
            <a:ext cx="3596640" cy="460375"/>
          </a:xfrm>
          <a:prstGeom prst="rect">
            <a:avLst/>
          </a:prstGeom>
        </p:spPr>
        <p:txBody>
          <a:bodyPr wrap="none">
            <a:spAutoFit/>
          </a:bodyPr>
          <a:lstStyle/>
          <a:p>
            <a:pPr algn="l"/>
            <a:r>
              <a:rPr lang="en-US" altLang="zh-CN" sz="2400" b="1" dirty="0">
                <a:solidFill>
                  <a:srgbClr val="C6341C"/>
                </a:solidFill>
                <a:effectLst/>
                <a:latin typeface="+mj-ea"/>
                <a:ea typeface="+mj-ea"/>
                <a:cs typeface="+mj-ea"/>
                <a:sym typeface="+mn-ea"/>
              </a:rPr>
              <a:t>4. </a:t>
            </a:r>
            <a:r>
              <a:rPr lang="zh-CN" altLang="en-US" sz="2400" b="1" dirty="0">
                <a:solidFill>
                  <a:srgbClr val="C6341C"/>
                </a:solidFill>
                <a:effectLst/>
                <a:latin typeface="+mj-ea"/>
                <a:ea typeface="+mj-ea"/>
                <a:cs typeface="+mj-ea"/>
                <a:sym typeface="+mn-ea"/>
              </a:rPr>
              <a:t>科技创新发挥青年才智</a:t>
            </a:r>
            <a:endParaRPr lang="zh-CN" altLang="en-US" sz="2400" b="1" dirty="0">
              <a:solidFill>
                <a:srgbClr val="C6341C"/>
              </a:solidFill>
              <a:effectLst/>
              <a:latin typeface="+mj-ea"/>
              <a:ea typeface="+mj-ea"/>
              <a:cs typeface="+mj-ea"/>
              <a:sym typeface="+mn-ea"/>
            </a:endParaRPr>
          </a:p>
        </p:txBody>
      </p:sp>
      <p:sp>
        <p:nvSpPr>
          <p:cNvPr id="1049104" name="文本框 1"/>
          <p:cNvSpPr txBox="1"/>
          <p:nvPr>
            <p:custDataLst>
              <p:tags r:id="rId3"/>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52" name="矩形 8"/>
          <p:cNvSpPr/>
          <p:nvPr/>
        </p:nvSpPr>
        <p:spPr>
          <a:xfrm>
            <a:off x="560705" y="2275840"/>
            <a:ext cx="8023225" cy="3000375"/>
          </a:xfrm>
          <a:prstGeom prst="rect">
            <a:avLst/>
          </a:prstGeom>
        </p:spPr>
        <p:style>
          <a:lnRef idx="2">
            <a:schemeClr val="accent2"/>
          </a:lnRef>
          <a:fillRef idx="1">
            <a:schemeClr val="lt1"/>
          </a:fillRef>
          <a:effectRef idx="0">
            <a:schemeClr val="accent2"/>
          </a:effectRef>
          <a:fontRef idx="minor">
            <a:schemeClr val="dk1"/>
          </a:fontRef>
        </p:style>
        <p:txBody>
          <a:bodyPr wrap="square">
            <a:noAutofit/>
          </a:bodyPr>
          <a:lstStyle/>
          <a:p>
            <a:pPr indent="457200" algn="just">
              <a:lnSpc>
                <a:spcPct val="150000"/>
              </a:lnSpc>
            </a:pPr>
            <a:r>
              <a:rPr lang="zh-CN" altLang="en-US" sz="2000" dirty="0">
                <a:latin typeface="微软雅黑" panose="020B0503020204020204" charset="-122"/>
                <a:ea typeface="微软雅黑" panose="020B0503020204020204" charset="-122"/>
              </a:rPr>
              <a:t>组织青年学子深入基层社区，参与社会调研项目，围绕社会热点问题和民生关切，深入了解社情民意，形成有建设性的调研报告和政策建议。鼓励学生投身各项志愿服务、实习工作，通过社会调查、基层研究、公益劳动与志愿服务等多种方式，推动社区治理现代化，培养学生的社会责任感和家国情怀，为社会和谐稳定发展贡献青春智慧和力量</a:t>
            </a:r>
            <a:r>
              <a:rPr lang="zh-CN" altLang="en-US" sz="2000" dirty="0">
                <a:latin typeface="微软雅黑" panose="020B0503020204020204" charset="-122"/>
                <a:ea typeface="微软雅黑" panose="020B0503020204020204" charset="-122"/>
              </a:rPr>
              <a:t>。</a:t>
            </a:r>
            <a:endParaRPr lang="zh-CN" altLang="en-US" sz="2000" dirty="0">
              <a:latin typeface="微软雅黑" panose="020B0503020204020204" charset="-122"/>
              <a:ea typeface="微软雅黑" panose="020B0503020204020204" charset="-122"/>
            </a:endParaRPr>
          </a:p>
        </p:txBody>
      </p:sp>
      <p:sp>
        <p:nvSpPr>
          <p:cNvPr id="1049153" name="矩形 12"/>
          <p:cNvSpPr/>
          <p:nvPr/>
        </p:nvSpPr>
        <p:spPr>
          <a:xfrm>
            <a:off x="723759" y="1129906"/>
            <a:ext cx="3596640" cy="460375"/>
          </a:xfrm>
          <a:prstGeom prst="rect">
            <a:avLst/>
          </a:prstGeom>
        </p:spPr>
        <p:txBody>
          <a:bodyPr wrap="none">
            <a:spAutoFit/>
          </a:bodyPr>
          <a:lstStyle/>
          <a:p>
            <a:r>
              <a:rPr lang="en-US" altLang="zh-CN" sz="2400" b="1" dirty="0">
                <a:solidFill>
                  <a:srgbClr val="C6341C"/>
                </a:solidFill>
                <a:effectLst/>
                <a:latin typeface="+mj-ea"/>
                <a:ea typeface="+mj-ea"/>
                <a:cs typeface="+mj-ea"/>
              </a:rPr>
              <a:t>5. </a:t>
            </a:r>
            <a:r>
              <a:rPr lang="zh-CN" altLang="en-US" sz="2400" b="1" dirty="0">
                <a:solidFill>
                  <a:srgbClr val="C6341C"/>
                </a:solidFill>
                <a:effectLst/>
                <a:latin typeface="+mj-ea"/>
                <a:ea typeface="+mj-ea"/>
                <a:cs typeface="+mj-ea"/>
              </a:rPr>
              <a:t>社会服务践行青年使命</a:t>
            </a:r>
            <a:endParaRPr lang="zh-CN" altLang="en-US" sz="2400" b="1" dirty="0">
              <a:solidFill>
                <a:srgbClr val="C6341C"/>
              </a:solidFill>
              <a:effectLst/>
              <a:latin typeface="+mj-ea"/>
              <a:ea typeface="+mj-ea"/>
              <a:cs typeface="+mj-ea"/>
            </a:endParaRPr>
          </a:p>
        </p:txBody>
      </p:sp>
      <p:sp>
        <p:nvSpPr>
          <p:cNvPr id="1049104" name="文本框 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40" name="TextBox 9"/>
          <p:cNvSpPr txBox="1"/>
          <p:nvPr/>
        </p:nvSpPr>
        <p:spPr>
          <a:xfrm>
            <a:off x="1001381" y="2083447"/>
            <a:ext cx="2754307" cy="69151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vertOverflow="overflow" horzOverflow="overflow" vert="horz" wrap="square" numCol="1" spcCol="0" rtlCol="0" fromWordArt="0" anchor="ctr" anchorCtr="0" forceAA="0" compatLnSpc="1">
            <a:spAutoFit/>
          </a:bodyPr>
          <a:lstStyle/>
          <a:p>
            <a:pPr lvl="0" algn="ctr">
              <a:lnSpc>
                <a:spcPct val="130000"/>
              </a:lnSpc>
              <a:buClrTx/>
              <a:buSzTx/>
              <a:buFontTx/>
            </a:pPr>
            <a:r>
              <a:rPr lang="zh-CN" altLang="en-US" sz="2000" b="1" dirty="0">
                <a:solidFill>
                  <a:srgbClr val="C00000"/>
                </a:solidFill>
                <a:latin typeface="微软雅黑" panose="020B0503020204020204" charset="-122"/>
                <a:ea typeface="微软雅黑" panose="020B0503020204020204" charset="-122"/>
                <a:sym typeface="+mn-ea"/>
              </a:rPr>
              <a:t>北京科技大学灰雀医疗移民社会调研实践团</a:t>
            </a:r>
            <a:endParaRPr lang="zh-CN" altLang="en-US" sz="2000" b="1" dirty="0">
              <a:solidFill>
                <a:srgbClr val="C00000"/>
              </a:solidFill>
              <a:latin typeface="微软雅黑" panose="020B0503020204020204" charset="-122"/>
              <a:ea typeface="微软雅黑" panose="020B0503020204020204" charset="-122"/>
              <a:sym typeface="+mn-ea"/>
            </a:endParaRPr>
          </a:p>
        </p:txBody>
      </p:sp>
      <p:sp>
        <p:nvSpPr>
          <p:cNvPr id="1049141" name="TextBox 16"/>
          <p:cNvSpPr txBox="1"/>
          <p:nvPr/>
        </p:nvSpPr>
        <p:spPr bwMode="auto">
          <a:xfrm>
            <a:off x="4669790" y="1933575"/>
            <a:ext cx="4138930" cy="4355465"/>
          </a:xfrm>
          <a:prstGeom prst="rect">
            <a:avLst/>
          </a:prstGeom>
          <a:noFill/>
          <a:ln>
            <a:solidFill>
              <a:srgbClr val="D05845"/>
            </a:solidFill>
          </a:ln>
        </p:spPr>
        <p:style>
          <a:lnRef idx="2">
            <a:schemeClr val="accent1"/>
          </a:lnRef>
          <a:fillRef idx="1">
            <a:schemeClr val="lt1"/>
          </a:fillRef>
          <a:effectRef idx="0">
            <a:schemeClr val="accent1"/>
          </a:effectRef>
          <a:fontRef idx="minor">
            <a:schemeClr val="dk1"/>
          </a:fontRef>
        </p:style>
        <p:txBody>
          <a:bodyPr wrap="square">
            <a:spAutoFit/>
          </a:bodyPr>
          <a:lstStyle>
            <a:lvl1pPr indent="457200">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a:lnSpc>
                <a:spcPct val="110000"/>
              </a:lnSpc>
            </a:pPr>
            <a:r>
              <a:rPr lang="en-US" altLang="zh-CN" dirty="0">
                <a:latin typeface="微软雅黑" panose="020B0503020204020204" charset="-122"/>
                <a:ea typeface="微软雅黑" panose="020B0503020204020204" charset="-122"/>
                <a:sym typeface="+mn-ea"/>
              </a:rPr>
              <a:t>2024</a:t>
            </a:r>
            <a:r>
              <a:rPr lang="zh-CN" altLang="en-US" dirty="0">
                <a:latin typeface="微软雅黑" panose="020B0503020204020204" charset="-122"/>
                <a:ea typeface="微软雅黑" panose="020B0503020204020204" charset="-122"/>
                <a:sym typeface="+mn-ea"/>
              </a:rPr>
              <a:t>年北京科技大学灰雀医疗移民社会调研实践团</a:t>
            </a:r>
            <a:r>
              <a:rPr lang="zh-CN" altLang="en-US" dirty="0">
                <a:solidFill>
                  <a:schemeClr val="tx1"/>
                </a:solidFill>
                <a:latin typeface="微软雅黑" panose="020B0503020204020204" charset="-122"/>
                <a:ea typeface="微软雅黑" panose="020B0503020204020204" charset="-122"/>
              </a:rPr>
              <a:t>以</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探新者</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姿态，深入聚焦并重新探索新时代下医疗移民群体的现实需求与复杂困境，坚持</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守关怀＋再调研＋新服务</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三环相扣，创新提出</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四体两翼，多维并进</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帮扶模式，</a:t>
            </a:r>
            <a:r>
              <a:rPr lang="zh-CN" altLang="en-US" dirty="0">
                <a:latin typeface="微软雅黑" panose="020B0503020204020204" charset="-122"/>
                <a:ea typeface="微软雅黑" panose="020B0503020204020204" charset="-122"/>
                <a:sym typeface="+mn-ea"/>
              </a:rPr>
              <a:t>通过调研，采访，走访癌症相关的基金会，公益组织，志愿群体等调研方式，采取双轨并行的实践形式深入医疗移民生活，挖掘其生活需求痛点。</a:t>
            </a:r>
            <a:r>
              <a:rPr lang="zh-CN" altLang="en-US" dirty="0">
                <a:solidFill>
                  <a:schemeClr val="tx1"/>
                </a:solidFill>
                <a:latin typeface="微软雅黑" panose="020B0503020204020204" charset="-122"/>
                <a:ea typeface="微软雅黑" panose="020B0503020204020204" charset="-122"/>
              </a:rPr>
              <a:t>与近</a:t>
            </a:r>
            <a:r>
              <a:rPr lang="en-US" altLang="zh-CN" dirty="0">
                <a:solidFill>
                  <a:schemeClr val="tx1"/>
                </a:solidFill>
                <a:latin typeface="微软雅黑" panose="020B0503020204020204" charset="-122"/>
                <a:ea typeface="微软雅黑" panose="020B0503020204020204" charset="-122"/>
              </a:rPr>
              <a:t>30</a:t>
            </a:r>
            <a:r>
              <a:rPr lang="zh-CN" altLang="en-US" dirty="0">
                <a:solidFill>
                  <a:schemeClr val="tx1"/>
                </a:solidFill>
                <a:latin typeface="微软雅黑" panose="020B0503020204020204" charset="-122"/>
                <a:ea typeface="微软雅黑" panose="020B0503020204020204" charset="-122"/>
              </a:rPr>
              <a:t>家机构合作，与</a:t>
            </a:r>
            <a:r>
              <a:rPr lang="en-US" altLang="zh-CN" dirty="0">
                <a:solidFill>
                  <a:schemeClr val="tx1"/>
                </a:solidFill>
                <a:latin typeface="微软雅黑" panose="020B0503020204020204" charset="-122"/>
                <a:ea typeface="微软雅黑" panose="020B0503020204020204" charset="-122"/>
              </a:rPr>
              <a:t>40</a:t>
            </a:r>
            <a:r>
              <a:rPr lang="zh-CN" altLang="en-US" dirty="0">
                <a:solidFill>
                  <a:schemeClr val="tx1"/>
                </a:solidFill>
                <a:latin typeface="微软雅黑" panose="020B0503020204020204" charset="-122"/>
                <a:ea typeface="微软雅黑" panose="020B0503020204020204" charset="-122"/>
              </a:rPr>
              <a:t>余位人员进行</a:t>
            </a:r>
            <a:r>
              <a:rPr lang="en-US" altLang="zh-CN" dirty="0">
                <a:solidFill>
                  <a:schemeClr val="tx1"/>
                </a:solidFill>
                <a:latin typeface="微软雅黑" panose="020B0503020204020204" charset="-122"/>
                <a:ea typeface="微软雅黑" panose="020B0503020204020204" charset="-122"/>
              </a:rPr>
              <a:t>70</a:t>
            </a:r>
            <a:r>
              <a:rPr lang="zh-CN" altLang="en-US" dirty="0">
                <a:solidFill>
                  <a:schemeClr val="tx1"/>
                </a:solidFill>
                <a:latin typeface="微软雅黑" panose="020B0503020204020204" charset="-122"/>
                <a:ea typeface="微软雅黑" panose="020B0503020204020204" charset="-122"/>
              </a:rPr>
              <a:t>次访谈，形成文字材料</a:t>
            </a:r>
            <a:r>
              <a:rPr lang="en-US" altLang="zh-CN" dirty="0">
                <a:solidFill>
                  <a:schemeClr val="tx1"/>
                </a:solidFill>
                <a:latin typeface="微软雅黑" panose="020B0503020204020204" charset="-122"/>
                <a:ea typeface="微软雅黑" panose="020B0503020204020204" charset="-122"/>
              </a:rPr>
              <a:t>28</a:t>
            </a:r>
            <a:r>
              <a:rPr lang="zh-CN" altLang="en-US" dirty="0">
                <a:solidFill>
                  <a:schemeClr val="tx1"/>
                </a:solidFill>
                <a:latin typeface="微软雅黑" panose="020B0503020204020204" charset="-122"/>
                <a:ea typeface="微软雅黑" panose="020B0503020204020204" charset="-122"/>
              </a:rPr>
              <a:t>万字，实践事迹获今日头条、北京快讯网、央视频等</a:t>
            </a:r>
            <a:r>
              <a:rPr lang="en-US" altLang="zh-CN" dirty="0">
                <a:solidFill>
                  <a:schemeClr val="tx1"/>
                </a:solidFill>
                <a:latin typeface="微软雅黑" panose="020B0503020204020204" charset="-122"/>
                <a:ea typeface="微软雅黑" panose="020B0503020204020204" charset="-122"/>
              </a:rPr>
              <a:t>20</a:t>
            </a:r>
            <a:r>
              <a:rPr lang="zh-CN" altLang="en-US" dirty="0">
                <a:solidFill>
                  <a:schemeClr val="tx1"/>
                </a:solidFill>
                <a:latin typeface="微软雅黑" panose="020B0503020204020204" charset="-122"/>
                <a:ea typeface="微软雅黑" panose="020B0503020204020204" charset="-122"/>
              </a:rPr>
              <a:t>余家媒体平台报道。</a:t>
            </a:r>
            <a:endParaRPr lang="zh-CN" altLang="en-US" dirty="0">
              <a:solidFill>
                <a:schemeClr val="tx1"/>
              </a:solidFill>
              <a:latin typeface="微软雅黑" panose="020B0503020204020204" charset="-122"/>
              <a:ea typeface="微软雅黑" panose="020B0503020204020204" charset="-122"/>
            </a:endParaRPr>
          </a:p>
        </p:txBody>
      </p:sp>
      <p:pic>
        <p:nvPicPr>
          <p:cNvPr id="2097182" name="图片 5"/>
          <p:cNvPicPr>
            <a:picLocks noChangeAspect="1"/>
          </p:cNvPicPr>
          <p:nvPr/>
        </p:nvPicPr>
        <p:blipFill>
          <a:blip r:embed="rId1"/>
          <a:stretch>
            <a:fillRect/>
          </a:stretch>
        </p:blipFill>
        <p:spPr>
          <a:xfrm>
            <a:off x="744855" y="3180080"/>
            <a:ext cx="3267710" cy="2166620"/>
          </a:xfrm>
          <a:prstGeom prst="rect">
            <a:avLst/>
          </a:prstGeom>
        </p:spPr>
      </p:pic>
      <p:sp>
        <p:nvSpPr>
          <p:cNvPr id="1049104" name="文本框 1"/>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8" name="矩形 12"/>
          <p:cNvSpPr/>
          <p:nvPr>
            <p:custDataLst>
              <p:tags r:id="rId3"/>
            </p:custDataLst>
          </p:nvPr>
        </p:nvSpPr>
        <p:spPr>
          <a:xfrm>
            <a:off x="467854" y="1124985"/>
            <a:ext cx="3596640" cy="460375"/>
          </a:xfrm>
          <a:prstGeom prst="rect">
            <a:avLst/>
          </a:prstGeom>
        </p:spPr>
        <p:txBody>
          <a:bodyPr wrap="none">
            <a:spAutoFit/>
          </a:bodyPr>
          <a:lstStyle/>
          <a:p>
            <a:r>
              <a:rPr lang="en-US" altLang="zh-CN" sz="2400" b="1" dirty="0">
                <a:solidFill>
                  <a:srgbClr val="C6341C"/>
                </a:solidFill>
                <a:effectLst/>
                <a:latin typeface="微软雅黑" panose="020B0503020204020204" charset="-122"/>
                <a:ea typeface="微软雅黑" panose="020B0503020204020204" charset="-122"/>
                <a:cs typeface="微软雅黑" panose="020B0503020204020204" charset="-122"/>
              </a:rPr>
              <a:t>5. </a:t>
            </a:r>
            <a:r>
              <a:rPr lang="zh-CN" altLang="en-US" sz="2400" b="1" dirty="0">
                <a:solidFill>
                  <a:srgbClr val="C6341C"/>
                </a:solidFill>
                <a:effectLst/>
                <a:latin typeface="微软雅黑" panose="020B0503020204020204" charset="-122"/>
                <a:ea typeface="微软雅黑" panose="020B0503020204020204" charset="-122"/>
                <a:cs typeface="微软雅黑" panose="020B0503020204020204" charset="-122"/>
              </a:rPr>
              <a:t>社会服务践行青年使命</a:t>
            </a:r>
            <a:endParaRPr lang="zh-CN" altLang="en-US" sz="2400" b="1" dirty="0">
              <a:solidFill>
                <a:srgbClr val="C6341C"/>
              </a:solidFill>
              <a:effectLst/>
              <a:latin typeface="微软雅黑" panose="020B0503020204020204" charset="-122"/>
              <a:ea typeface="微软雅黑" panose="020B0503020204020204" charset="-122"/>
              <a:cs typeface="微软雅黑" panose="020B0503020204020204" charset="-122"/>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55" name="TextBox 9"/>
          <p:cNvSpPr txBox="1"/>
          <p:nvPr/>
        </p:nvSpPr>
        <p:spPr>
          <a:xfrm>
            <a:off x="5219700" y="1961515"/>
            <a:ext cx="3469640" cy="891540"/>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a:spAutoFit/>
          </a:bodyPr>
          <a:lstStyle/>
          <a:p>
            <a:pPr algn="ctr">
              <a:lnSpc>
                <a:spcPct val="130000"/>
              </a:lnSpc>
            </a:pPr>
            <a:r>
              <a:rPr lang="zh-CN" altLang="en-US" sz="2000" b="1" dirty="0">
                <a:solidFill>
                  <a:srgbClr val="C00000"/>
                </a:solidFill>
                <a:latin typeface="微软雅黑" panose="020B0503020204020204" charset="-122"/>
                <a:ea typeface="微软雅黑" panose="020B0503020204020204" charset="-122"/>
              </a:rPr>
              <a:t>北京科技大学躬行专业科普实践团</a:t>
            </a:r>
            <a:endParaRPr lang="zh-CN" altLang="en-US" sz="2000" b="1" dirty="0">
              <a:solidFill>
                <a:srgbClr val="C00000"/>
              </a:solidFill>
              <a:latin typeface="微软雅黑" panose="020B0503020204020204" charset="-122"/>
              <a:ea typeface="微软雅黑" panose="020B0503020204020204" charset="-122"/>
            </a:endParaRPr>
          </a:p>
        </p:txBody>
      </p:sp>
      <p:sp>
        <p:nvSpPr>
          <p:cNvPr id="1049156" name="TextBox 16"/>
          <p:cNvSpPr txBox="1"/>
          <p:nvPr/>
        </p:nvSpPr>
        <p:spPr bwMode="auto">
          <a:xfrm>
            <a:off x="544410" y="1619950"/>
            <a:ext cx="4185920" cy="4336893"/>
          </a:xfrm>
          <a:prstGeom prst="rect">
            <a:avLst/>
          </a:prstGeom>
          <a:noFill/>
          <a:ln>
            <a:solidFill>
              <a:srgbClr val="D05845"/>
            </a:solidFill>
          </a:ln>
        </p:spPr>
        <p:style>
          <a:lnRef idx="2">
            <a:schemeClr val="accent1"/>
          </a:lnRef>
          <a:fillRef idx="1">
            <a:schemeClr val="lt1"/>
          </a:fillRef>
          <a:effectRef idx="0">
            <a:schemeClr val="accent1"/>
          </a:effectRef>
          <a:fontRef idx="minor">
            <a:schemeClr val="dk1"/>
          </a:fontRef>
        </p:style>
        <p:txBody>
          <a:bodyPr wrap="square">
            <a:spAutoFit/>
          </a:bodyPr>
          <a:lstStyle>
            <a:lvl1pPr indent="457200">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pPr algn="just" eaLnBrk="1">
              <a:lnSpc>
                <a:spcPct val="110000"/>
              </a:lnSpc>
            </a:pPr>
            <a:r>
              <a:rPr lang="zh-CN" altLang="en-US" dirty="0">
                <a:solidFill>
                  <a:schemeClr val="tx1"/>
                </a:solidFill>
                <a:latin typeface="微软雅黑" panose="020B0503020204020204" charset="-122"/>
                <a:ea typeface="微软雅黑" panose="020B0503020204020204" charset="-122"/>
              </a:rPr>
              <a:t>北京科技大学躬行专业科普实践团，构建</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理论认知</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场景互动</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实践创新</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三维科普体系，覆盖京津冀、长三角、成渝等教育重点区域，共前往</a:t>
            </a:r>
            <a:r>
              <a:rPr lang="en-US" altLang="zh-CN" dirty="0">
                <a:solidFill>
                  <a:schemeClr val="tx1"/>
                </a:solidFill>
                <a:latin typeface="微软雅黑" panose="020B0503020204020204" charset="-122"/>
                <a:ea typeface="微软雅黑" panose="020B0503020204020204" charset="-122"/>
              </a:rPr>
              <a:t>11</a:t>
            </a:r>
            <a:r>
              <a:rPr lang="zh-CN" altLang="en-US" dirty="0">
                <a:solidFill>
                  <a:schemeClr val="tx1"/>
                </a:solidFill>
                <a:latin typeface="微软雅黑" panose="020B0503020204020204" charset="-122"/>
                <a:ea typeface="微软雅黑" panose="020B0503020204020204" charset="-122"/>
              </a:rPr>
              <a:t>省、</a:t>
            </a:r>
            <a:r>
              <a:rPr lang="en-US" altLang="zh-CN" dirty="0">
                <a:solidFill>
                  <a:schemeClr val="tx1"/>
                </a:solidFill>
                <a:latin typeface="微软雅黑" panose="020B0503020204020204" charset="-122"/>
                <a:ea typeface="微软雅黑" panose="020B0503020204020204" charset="-122"/>
              </a:rPr>
              <a:t>16</a:t>
            </a:r>
            <a:r>
              <a:rPr lang="zh-CN" altLang="en-US" dirty="0">
                <a:solidFill>
                  <a:schemeClr val="tx1"/>
                </a:solidFill>
                <a:latin typeface="微软雅黑" panose="020B0503020204020204" charset="-122"/>
                <a:ea typeface="微软雅黑" panose="020B0503020204020204" charset="-122"/>
              </a:rPr>
              <a:t>市开展暑期专业科普体验营活动，累计为</a:t>
            </a:r>
            <a:r>
              <a:rPr lang="en-US" altLang="zh-CN" dirty="0">
                <a:solidFill>
                  <a:schemeClr val="tx1"/>
                </a:solidFill>
                <a:latin typeface="微软雅黑" panose="020B0503020204020204" charset="-122"/>
                <a:ea typeface="微软雅黑" panose="020B0503020204020204" charset="-122"/>
              </a:rPr>
              <a:t>29</a:t>
            </a:r>
            <a:r>
              <a:rPr lang="zh-CN" altLang="en-US" dirty="0">
                <a:solidFill>
                  <a:schemeClr val="tx1"/>
                </a:solidFill>
                <a:latin typeface="微软雅黑" panose="020B0503020204020204" charset="-122"/>
                <a:ea typeface="微软雅黑" panose="020B0503020204020204" charset="-122"/>
              </a:rPr>
              <a:t>个中小学的万余名学生带去了</a:t>
            </a:r>
            <a:r>
              <a:rPr lang="en-US" altLang="zh-CN" dirty="0">
                <a:solidFill>
                  <a:schemeClr val="tx1"/>
                </a:solidFill>
                <a:latin typeface="微软雅黑" panose="020B0503020204020204" charset="-122"/>
                <a:ea typeface="微软雅黑" panose="020B0503020204020204" charset="-122"/>
              </a:rPr>
              <a:t>23</a:t>
            </a:r>
            <a:r>
              <a:rPr lang="zh-CN" altLang="en-US" dirty="0">
                <a:solidFill>
                  <a:schemeClr val="tx1"/>
                </a:solidFill>
                <a:latin typeface="微软雅黑" panose="020B0503020204020204" charset="-122"/>
                <a:ea typeface="微软雅黑" panose="020B0503020204020204" charset="-122"/>
              </a:rPr>
              <a:t>个大学专业科普。通过</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教学</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参观</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体验</a:t>
            </a:r>
            <a:r>
              <a:rPr lang="en-US" altLang="zh-CN" dirty="0">
                <a:solidFill>
                  <a:schemeClr val="tx1"/>
                </a:solidFill>
                <a:latin typeface="微软雅黑" panose="020B0503020204020204" charset="-122"/>
                <a:ea typeface="微软雅黑" panose="020B0503020204020204" charset="-122"/>
              </a:rPr>
              <a:t>”</a:t>
            </a:r>
            <a:r>
              <a:rPr lang="zh-CN" altLang="en-US" dirty="0">
                <a:solidFill>
                  <a:schemeClr val="tx1"/>
                </a:solidFill>
                <a:latin typeface="微软雅黑" panose="020B0503020204020204" charset="-122"/>
                <a:ea typeface="微软雅黑" panose="020B0503020204020204" charset="-122"/>
              </a:rPr>
              <a:t>三维融合，以专业科普和实践教学为核心的科普模式，带领青少年学生初识科学魅力，为中小学生科技创新教育贡献新的活力。共设计课程</a:t>
            </a:r>
            <a:r>
              <a:rPr lang="en-US" altLang="zh-CN" dirty="0">
                <a:solidFill>
                  <a:schemeClr val="tx1"/>
                </a:solidFill>
                <a:latin typeface="微软雅黑" panose="020B0503020204020204" charset="-122"/>
                <a:ea typeface="微软雅黑" panose="020B0503020204020204" charset="-122"/>
              </a:rPr>
              <a:t>PPT</a:t>
            </a:r>
            <a:r>
              <a:rPr lang="zh-CN" altLang="en-US" dirty="0">
                <a:solidFill>
                  <a:schemeClr val="tx1"/>
                </a:solidFill>
                <a:latin typeface="微软雅黑" panose="020B0503020204020204" charset="-122"/>
                <a:ea typeface="微软雅黑" panose="020B0503020204020204" charset="-122"/>
              </a:rPr>
              <a:t>近</a:t>
            </a:r>
            <a:r>
              <a:rPr lang="en-US" altLang="zh-CN" dirty="0">
                <a:solidFill>
                  <a:schemeClr val="tx1"/>
                </a:solidFill>
                <a:latin typeface="微软雅黑" panose="020B0503020204020204" charset="-122"/>
                <a:ea typeface="微软雅黑" panose="020B0503020204020204" charset="-122"/>
              </a:rPr>
              <a:t>400</a:t>
            </a:r>
            <a:r>
              <a:rPr lang="zh-CN" altLang="en-US" dirty="0">
                <a:solidFill>
                  <a:schemeClr val="tx1"/>
                </a:solidFill>
                <a:latin typeface="微软雅黑" panose="020B0503020204020204" charset="-122"/>
                <a:ea typeface="微软雅黑" panose="020B0503020204020204" charset="-122"/>
              </a:rPr>
              <a:t>个，授课千余学时。获省部级及以上平台报道</a:t>
            </a:r>
            <a:r>
              <a:rPr lang="en-US" altLang="zh-CN" dirty="0">
                <a:solidFill>
                  <a:schemeClr val="tx1"/>
                </a:solidFill>
                <a:latin typeface="微软雅黑" panose="020B0503020204020204" charset="-122"/>
                <a:ea typeface="微软雅黑" panose="020B0503020204020204" charset="-122"/>
              </a:rPr>
              <a:t>20</a:t>
            </a:r>
            <a:r>
              <a:rPr lang="zh-CN" altLang="en-US" dirty="0">
                <a:solidFill>
                  <a:schemeClr val="tx1"/>
                </a:solidFill>
                <a:latin typeface="微软雅黑" panose="020B0503020204020204" charset="-122"/>
                <a:ea typeface="微软雅黑" panose="020B0503020204020204" charset="-122"/>
              </a:rPr>
              <a:t>余次。助力大中衔接，用专业所学讲好大学故事。</a:t>
            </a:r>
            <a:endParaRPr lang="zh-CN" altLang="en-US" dirty="0">
              <a:solidFill>
                <a:schemeClr val="tx1"/>
              </a:solidFill>
              <a:latin typeface="微软雅黑" panose="020B0503020204020204" charset="-122"/>
              <a:ea typeface="微软雅黑" panose="020B0503020204020204" charset="-122"/>
            </a:endParaRPr>
          </a:p>
        </p:txBody>
      </p:sp>
      <p:sp>
        <p:nvSpPr>
          <p:cNvPr id="1049157" name="矩形 12"/>
          <p:cNvSpPr/>
          <p:nvPr>
            <p:custDataLst>
              <p:tags r:id="rId1"/>
            </p:custDataLst>
          </p:nvPr>
        </p:nvSpPr>
        <p:spPr>
          <a:xfrm>
            <a:off x="467854" y="1124985"/>
            <a:ext cx="3596640" cy="460375"/>
          </a:xfrm>
          <a:prstGeom prst="rect">
            <a:avLst/>
          </a:prstGeom>
        </p:spPr>
        <p:txBody>
          <a:bodyPr wrap="none">
            <a:spAutoFit/>
          </a:bodyPr>
          <a:lstStyle/>
          <a:p>
            <a:r>
              <a:rPr lang="en-US" altLang="zh-CN" sz="2400" b="1" dirty="0">
                <a:solidFill>
                  <a:srgbClr val="C6341C"/>
                </a:solidFill>
                <a:effectLst/>
                <a:latin typeface="微软雅黑" panose="020B0503020204020204" charset="-122"/>
                <a:ea typeface="微软雅黑" panose="020B0503020204020204" charset="-122"/>
                <a:cs typeface="微软雅黑" panose="020B0503020204020204" charset="-122"/>
              </a:rPr>
              <a:t>5. </a:t>
            </a:r>
            <a:r>
              <a:rPr lang="zh-CN" altLang="en-US" sz="2400" b="1" dirty="0">
                <a:solidFill>
                  <a:srgbClr val="C6341C"/>
                </a:solidFill>
                <a:effectLst/>
                <a:latin typeface="微软雅黑" panose="020B0503020204020204" charset="-122"/>
                <a:ea typeface="微软雅黑" panose="020B0503020204020204" charset="-122"/>
                <a:cs typeface="微软雅黑" panose="020B0503020204020204" charset="-122"/>
              </a:rPr>
              <a:t>社会服务践行青年使命</a:t>
            </a:r>
            <a:endParaRPr lang="zh-CN" altLang="en-US" sz="2400" b="1" dirty="0">
              <a:solidFill>
                <a:srgbClr val="C6341C"/>
              </a:solidFill>
              <a:effectLst/>
              <a:latin typeface="微软雅黑" panose="020B0503020204020204" charset="-122"/>
              <a:ea typeface="微软雅黑" panose="020B0503020204020204" charset="-122"/>
              <a:cs typeface="微软雅黑" panose="020B0503020204020204" charset="-122"/>
            </a:endParaRPr>
          </a:p>
        </p:txBody>
      </p:sp>
      <p:pic>
        <p:nvPicPr>
          <p:cNvPr id="2097185" name="图片 2"/>
          <p:cNvPicPr/>
          <p:nvPr/>
        </p:nvPicPr>
        <p:blipFill>
          <a:blip r:embed="rId2"/>
          <a:stretch>
            <a:fillRect/>
          </a:stretch>
        </p:blipFill>
        <p:spPr>
          <a:xfrm>
            <a:off x="5219700" y="3141345"/>
            <a:ext cx="3397250" cy="2447290"/>
          </a:xfrm>
          <a:prstGeom prst="rect">
            <a:avLst/>
          </a:prstGeom>
        </p:spPr>
      </p:pic>
      <p:sp>
        <p:nvSpPr>
          <p:cNvPr id="1049104" name="文本框 1"/>
          <p:cNvSpPr txBox="1"/>
          <p:nvPr>
            <p:custDataLst>
              <p:tags r:id="rId3"/>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社会实践的选题来源</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ïšḻïḓé"/>
          <p:cNvSpPr/>
          <p:nvPr>
            <p:custDataLst>
              <p:tags r:id="rId1"/>
            </p:custDataLst>
          </p:nvPr>
        </p:nvSpPr>
        <p:spPr>
          <a:xfrm>
            <a:off x="6339523" y="4418013"/>
            <a:ext cx="1824990" cy="442436"/>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800" rtl="0" eaLnBrk="1" fontAlgn="auto" latinLnBrk="0" hangingPunct="1">
              <a:lnSpc>
                <a:spcPct val="110000"/>
              </a:lnSpc>
              <a:spcBef>
                <a:spcPct val="0"/>
              </a:spcBef>
              <a:spcAft>
                <a:spcPts val="0"/>
              </a:spcAft>
              <a:buClrTx/>
              <a:buSzTx/>
              <a:buFontTx/>
              <a:buNone/>
              <a:defRPr/>
            </a:pPr>
            <a:endParaRPr kumimoji="0" lang="en-US" altLang="zh-CN" sz="1500" b="0" i="0" u="none" strike="noStrike" kern="120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阿里巴巴普惠体 Heavy" panose="00020600040101010101" pitchFamily="18" charset="-122"/>
            </a:endParaRPr>
          </a:p>
        </p:txBody>
      </p:sp>
      <p:sp>
        <p:nvSpPr>
          <p:cNvPr id="13" name="ïšḻïḓé"/>
          <p:cNvSpPr/>
          <p:nvPr>
            <p:custDataLst>
              <p:tags r:id="rId2"/>
            </p:custDataLst>
          </p:nvPr>
        </p:nvSpPr>
        <p:spPr>
          <a:xfrm>
            <a:off x="3627121" y="4416584"/>
            <a:ext cx="1812131" cy="445294"/>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800" rtl="0" eaLnBrk="1" fontAlgn="auto" latinLnBrk="0" hangingPunct="1">
              <a:lnSpc>
                <a:spcPct val="110000"/>
              </a:lnSpc>
              <a:spcBef>
                <a:spcPct val="0"/>
              </a:spcBef>
              <a:spcAft>
                <a:spcPts val="0"/>
              </a:spcAft>
              <a:buClrTx/>
              <a:buSzTx/>
              <a:buFontTx/>
              <a:buNone/>
              <a:defRPr/>
            </a:pPr>
            <a:endParaRPr kumimoji="0" lang="zh-CN" altLang="en-US" sz="1500" b="0" i="0" u="none" strike="noStrike" kern="120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阿里巴巴普惠体 Heavy" panose="00020600040101010101" pitchFamily="18" charset="-122"/>
            </a:endParaRPr>
          </a:p>
        </p:txBody>
      </p:sp>
      <p:sp>
        <p:nvSpPr>
          <p:cNvPr id="10" name="ïšḻïḓé"/>
          <p:cNvSpPr/>
          <p:nvPr>
            <p:custDataLst>
              <p:tags r:id="rId3"/>
            </p:custDataLst>
          </p:nvPr>
        </p:nvSpPr>
        <p:spPr>
          <a:xfrm>
            <a:off x="1139984" y="4413250"/>
            <a:ext cx="1799749" cy="445294"/>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normAutofit/>
          </a:bodyPr>
          <a:lstStyle/>
          <a:p>
            <a:pPr marL="0" marR="0" lvl="0" indent="0" algn="ctr" defTabSz="685800" rtl="0" eaLnBrk="1" fontAlgn="auto" latinLnBrk="0" hangingPunct="1">
              <a:lnSpc>
                <a:spcPct val="110000"/>
              </a:lnSpc>
              <a:spcBef>
                <a:spcPct val="0"/>
              </a:spcBef>
              <a:spcAft>
                <a:spcPts val="0"/>
              </a:spcAft>
              <a:buClrTx/>
              <a:buSzTx/>
              <a:buFontTx/>
              <a:buNone/>
              <a:defRPr/>
            </a:pPr>
            <a:endParaRPr kumimoji="0" lang="en-US" altLang="zh-CN" sz="1500" b="0" i="0" u="none" strike="noStrike" kern="1200" cap="none" spc="0" normalizeH="0" baseline="0" noProof="0" dirty="0">
              <a:ln>
                <a:noFill/>
              </a:ln>
              <a:solidFill>
                <a:prstClr val="white"/>
              </a:solidFill>
              <a:effectLst/>
              <a:uLnTx/>
              <a:uFillTx/>
              <a:latin typeface="优设标题黑" panose="00000500000000000000" pitchFamily="2" charset="-122"/>
              <a:ea typeface="优设标题黑" panose="00000500000000000000" pitchFamily="2" charset="-122"/>
              <a:cs typeface="阿里巴巴普惠体 Heavy" panose="00020600040101010101" pitchFamily="18" charset="-122"/>
            </a:endParaRPr>
          </a:p>
        </p:txBody>
      </p:sp>
      <p:sp>
        <p:nvSpPr>
          <p:cNvPr id="8" name="íSlîdè"/>
          <p:cNvSpPr txBox="1"/>
          <p:nvPr/>
        </p:nvSpPr>
        <p:spPr>
          <a:xfrm>
            <a:off x="552014" y="1979931"/>
            <a:ext cx="8041243" cy="1128236"/>
          </a:xfrm>
          <a:prstGeom prst="rect">
            <a:avLst/>
          </a:prstGeom>
          <a:noFill/>
          <a:ln>
            <a:noFill/>
          </a:ln>
        </p:spPr>
        <p:txBody>
          <a:bodyPr wrap="square" lIns="67500" tIns="35100" rIns="67500" bIns="35100" anchor="ctr" anchorCtr="0"/>
          <a:lstStyle/>
          <a:p>
            <a:pPr marL="0" marR="0" lvl="0" indent="457200" algn="l" defTabSz="457200" rtl="0" eaLnBrk="1" fontAlgn="auto" latinLnBrk="0" hangingPunct="1">
              <a:lnSpc>
                <a:spcPct val="13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在筹划好社会实践的主题雏形，确定了组织形式和内容类型之后，必须依据一定的标准对选题进行评价。一般来说，衡量实践选题优劣的原则包括：</a:t>
            </a:r>
            <a:r>
              <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重要性、可行性和创新性。</a:t>
            </a:r>
            <a:endParaRPr kumimoji="0" lang="zh-CN" altLang="en-US" sz="20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endParaRPr>
          </a:p>
        </p:txBody>
      </p:sp>
      <p:cxnSp>
        <p:nvCxnSpPr>
          <p:cNvPr id="9" name="直接连接符 8"/>
          <p:cNvCxnSpPr/>
          <p:nvPr/>
        </p:nvCxnSpPr>
        <p:spPr>
          <a:xfrm flipH="1">
            <a:off x="1952785" y="3331626"/>
            <a:ext cx="5238431" cy="0"/>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sp>
        <p:nvSpPr>
          <p:cNvPr id="11" name="îṥľíḋé"/>
          <p:cNvSpPr txBox="1"/>
          <p:nvPr/>
        </p:nvSpPr>
        <p:spPr bwMode="auto">
          <a:xfrm>
            <a:off x="939185" y="4361611"/>
            <a:ext cx="2226831" cy="4574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685800" rtl="0" eaLnBrk="1" fontAlgn="auto" latinLnBrk="0" hangingPunct="1">
              <a:lnSpc>
                <a:spcPct val="100000"/>
              </a:lnSpc>
              <a:spcBef>
                <a:spcPct val="0"/>
              </a:spcBef>
              <a:spcAft>
                <a:spcPts val="0"/>
              </a:spcAft>
              <a:buClrTx/>
              <a:buSzTx/>
              <a:buFontTx/>
              <a:buNone/>
              <a:defRPr/>
            </a:pPr>
            <a:r>
              <a:rPr kumimoji="0" lang="zh-CN" altLang="en-US" sz="21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重要性</a:t>
            </a:r>
            <a:endParaRPr kumimoji="0" lang="zh-CN" altLang="en-US" sz="21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41" name="ïṥḷîḑè"/>
          <p:cNvGrpSpPr/>
          <p:nvPr/>
        </p:nvGrpSpPr>
        <p:grpSpPr>
          <a:xfrm>
            <a:off x="1630054" y="3551215"/>
            <a:ext cx="819273" cy="771618"/>
            <a:chOff x="1403857" y="3774747"/>
            <a:chExt cx="1063118" cy="1063116"/>
          </a:xfrm>
        </p:grpSpPr>
        <p:sp>
          <p:nvSpPr>
            <p:cNvPr id="42" name="îsḷidê"/>
            <p:cNvSpPr/>
            <p:nvPr/>
          </p:nvSpPr>
          <p:spPr>
            <a:xfrm>
              <a:off x="1403857" y="3774747"/>
              <a:ext cx="1063118" cy="1063116"/>
            </a:xfrm>
            <a:prstGeom prst="ellipse">
              <a:avLst/>
            </a:prstGeom>
            <a:solidFill>
              <a:schemeClr val="bg1"/>
            </a:solidFill>
            <a:ln w="28575">
              <a:solidFill>
                <a:srgbClr val="A22B17"/>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ïṧľíḋe"/>
            <p:cNvSpPr/>
            <p:nvPr/>
          </p:nvSpPr>
          <p:spPr bwMode="auto">
            <a:xfrm>
              <a:off x="1680128" y="4050970"/>
              <a:ext cx="510572" cy="510670"/>
            </a:xfrm>
            <a:custGeom>
              <a:avLst/>
              <a:gdLst>
                <a:gd name="T0" fmla="*/ 5619 w 10878"/>
                <a:gd name="T1" fmla="*/ 0 h 10878"/>
                <a:gd name="T2" fmla="*/ 10286 w 10878"/>
                <a:gd name="T3" fmla="*/ 2972 h 10878"/>
                <a:gd name="T4" fmla="*/ 10878 w 10878"/>
                <a:gd name="T5" fmla="*/ 5536 h 10878"/>
                <a:gd name="T6" fmla="*/ 8800 w 10878"/>
                <a:gd name="T7" fmla="*/ 9714 h 10878"/>
                <a:gd name="T8" fmla="*/ 5621 w 10878"/>
                <a:gd name="T9" fmla="*/ 10878 h 10878"/>
                <a:gd name="T10" fmla="*/ 3975 w 10878"/>
                <a:gd name="T11" fmla="*/ 10677 h 10878"/>
                <a:gd name="T12" fmla="*/ 264 w 10878"/>
                <a:gd name="T13" fmla="*/ 7114 h 10878"/>
                <a:gd name="T14" fmla="*/ 0 w 10878"/>
                <a:gd name="T15" fmla="*/ 5342 h 10878"/>
                <a:gd name="T16" fmla="*/ 3217 w 10878"/>
                <a:gd name="T17" fmla="*/ 475 h 10878"/>
                <a:gd name="T18" fmla="*/ 4219 w 10878"/>
                <a:gd name="T19" fmla="*/ 1161 h 10878"/>
                <a:gd name="T20" fmla="*/ 4248 w 10878"/>
                <a:gd name="T21" fmla="*/ 2757 h 10878"/>
                <a:gd name="T22" fmla="*/ 5221 w 10878"/>
                <a:gd name="T23" fmla="*/ 456 h 10878"/>
                <a:gd name="T24" fmla="*/ 5657 w 10878"/>
                <a:gd name="T25" fmla="*/ 2823 h 10878"/>
                <a:gd name="T26" fmla="*/ 7411 w 10878"/>
                <a:gd name="T27" fmla="*/ 2625 h 10878"/>
                <a:gd name="T28" fmla="*/ 5657 w 10878"/>
                <a:gd name="T29" fmla="*/ 456 h 10878"/>
                <a:gd name="T30" fmla="*/ 3790 w 10878"/>
                <a:gd name="T31" fmla="*/ 715 h 10878"/>
                <a:gd name="T32" fmla="*/ 3045 w 10878"/>
                <a:gd name="T33" fmla="*/ 2526 h 10878"/>
                <a:gd name="T34" fmla="*/ 3790 w 10878"/>
                <a:gd name="T35" fmla="*/ 715 h 10878"/>
                <a:gd name="T36" fmla="*/ 7045 w 10878"/>
                <a:gd name="T37" fmla="*/ 945 h 10878"/>
                <a:gd name="T38" fmla="*/ 9113 w 10878"/>
                <a:gd name="T39" fmla="*/ 2043 h 10878"/>
                <a:gd name="T40" fmla="*/ 1477 w 10878"/>
                <a:gd name="T41" fmla="*/ 2382 h 10878"/>
                <a:gd name="T42" fmla="*/ 2616 w 10878"/>
                <a:gd name="T43" fmla="*/ 5222 h 10878"/>
                <a:gd name="T44" fmla="*/ 1477 w 10878"/>
                <a:gd name="T45" fmla="*/ 2382 h 10878"/>
                <a:gd name="T46" fmla="*/ 8262 w 10878"/>
                <a:gd name="T47" fmla="*/ 5221 h 10878"/>
                <a:gd name="T48" fmla="*/ 9400 w 10878"/>
                <a:gd name="T49" fmla="*/ 2382 h 10878"/>
                <a:gd name="T50" fmla="*/ 3050 w 10878"/>
                <a:gd name="T51" fmla="*/ 5220 h 10878"/>
                <a:gd name="T52" fmla="*/ 5221 w 10878"/>
                <a:gd name="T53" fmla="*/ 3258 h 10878"/>
                <a:gd name="T54" fmla="*/ 3050 w 10878"/>
                <a:gd name="T55" fmla="*/ 5220 h 10878"/>
                <a:gd name="T56" fmla="*/ 5657 w 10878"/>
                <a:gd name="T57" fmla="*/ 5221 h 10878"/>
                <a:gd name="T58" fmla="*/ 7533 w 10878"/>
                <a:gd name="T59" fmla="*/ 3045 h 10878"/>
                <a:gd name="T60" fmla="*/ 441 w 10878"/>
                <a:gd name="T61" fmla="*/ 5657 h 10878"/>
                <a:gd name="T62" fmla="*/ 2921 w 10878"/>
                <a:gd name="T63" fmla="*/ 7934 h 10878"/>
                <a:gd name="T64" fmla="*/ 441 w 10878"/>
                <a:gd name="T65" fmla="*/ 5657 h 10878"/>
                <a:gd name="T66" fmla="*/ 3346 w 10878"/>
                <a:gd name="T67" fmla="*/ 7833 h 10878"/>
                <a:gd name="T68" fmla="*/ 5221 w 10878"/>
                <a:gd name="T69" fmla="*/ 5657 h 10878"/>
                <a:gd name="T70" fmla="*/ 5657 w 10878"/>
                <a:gd name="T71" fmla="*/ 5657 h 10878"/>
                <a:gd name="T72" fmla="*/ 7534 w 10878"/>
                <a:gd name="T73" fmla="*/ 7832 h 10878"/>
                <a:gd name="T74" fmla="*/ 5657 w 10878"/>
                <a:gd name="T75" fmla="*/ 5657 h 10878"/>
                <a:gd name="T76" fmla="*/ 7957 w 10878"/>
                <a:gd name="T77" fmla="*/ 7934 h 10878"/>
                <a:gd name="T78" fmla="*/ 10438 w 10878"/>
                <a:gd name="T79" fmla="*/ 5657 h 10878"/>
                <a:gd name="T80" fmla="*/ 3467 w 10878"/>
                <a:gd name="T81" fmla="*/ 8251 h 10878"/>
                <a:gd name="T82" fmla="*/ 5221 w 10878"/>
                <a:gd name="T83" fmla="*/ 10422 h 10878"/>
                <a:gd name="T84" fmla="*/ 3467 w 10878"/>
                <a:gd name="T85" fmla="*/ 8251 h 10878"/>
                <a:gd name="T86" fmla="*/ 5657 w 10878"/>
                <a:gd name="T87" fmla="*/ 10422 h 10878"/>
                <a:gd name="T88" fmla="*/ 7411 w 10878"/>
                <a:gd name="T89" fmla="*/ 8251 h 10878"/>
                <a:gd name="T90" fmla="*/ 5657 w 10878"/>
                <a:gd name="T91" fmla="*/ 8055 h 10878"/>
                <a:gd name="T92" fmla="*/ 4123 w 10878"/>
                <a:gd name="T93" fmla="*/ 10264 h 10878"/>
                <a:gd name="T94" fmla="*/ 1766 w 10878"/>
                <a:gd name="T95" fmla="*/ 8835 h 10878"/>
                <a:gd name="T96" fmla="*/ 6754 w 10878"/>
                <a:gd name="T97" fmla="*/ 10266 h 10878"/>
                <a:gd name="T98" fmla="*/ 7833 w 10878"/>
                <a:gd name="T99" fmla="*/ 8351 h 108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878" h="10878">
                  <a:moveTo>
                    <a:pt x="5258" y="0"/>
                  </a:moveTo>
                  <a:lnTo>
                    <a:pt x="5619" y="0"/>
                  </a:lnTo>
                  <a:cubicBezTo>
                    <a:pt x="6246" y="30"/>
                    <a:pt x="6871" y="151"/>
                    <a:pt x="7454" y="387"/>
                  </a:cubicBezTo>
                  <a:cubicBezTo>
                    <a:pt x="8670" y="868"/>
                    <a:pt x="9696" y="1806"/>
                    <a:pt x="10286" y="2972"/>
                  </a:cubicBezTo>
                  <a:cubicBezTo>
                    <a:pt x="10662" y="3703"/>
                    <a:pt x="10860" y="4521"/>
                    <a:pt x="10878" y="5341"/>
                  </a:cubicBezTo>
                  <a:lnTo>
                    <a:pt x="10878" y="5536"/>
                  </a:lnTo>
                  <a:cubicBezTo>
                    <a:pt x="10860" y="6346"/>
                    <a:pt x="10667" y="7153"/>
                    <a:pt x="10301" y="7877"/>
                  </a:cubicBezTo>
                  <a:cubicBezTo>
                    <a:pt x="9944" y="8589"/>
                    <a:pt x="9427" y="9221"/>
                    <a:pt x="8800" y="9714"/>
                  </a:cubicBezTo>
                  <a:cubicBezTo>
                    <a:pt x="8160" y="10219"/>
                    <a:pt x="7404" y="10577"/>
                    <a:pt x="6607" y="10751"/>
                  </a:cubicBezTo>
                  <a:cubicBezTo>
                    <a:pt x="6283" y="10824"/>
                    <a:pt x="5952" y="10858"/>
                    <a:pt x="5621" y="10878"/>
                  </a:cubicBezTo>
                  <a:lnTo>
                    <a:pt x="5259" y="10878"/>
                  </a:lnTo>
                  <a:cubicBezTo>
                    <a:pt x="4826" y="10855"/>
                    <a:pt x="4393" y="10796"/>
                    <a:pt x="3975" y="10677"/>
                  </a:cubicBezTo>
                  <a:cubicBezTo>
                    <a:pt x="2962" y="10397"/>
                    <a:pt x="2038" y="9812"/>
                    <a:pt x="1347" y="9020"/>
                  </a:cubicBezTo>
                  <a:cubicBezTo>
                    <a:pt x="861" y="8468"/>
                    <a:pt x="491" y="7814"/>
                    <a:pt x="264" y="7114"/>
                  </a:cubicBezTo>
                  <a:cubicBezTo>
                    <a:pt x="98" y="6605"/>
                    <a:pt x="14" y="6071"/>
                    <a:pt x="0" y="5536"/>
                  </a:cubicBezTo>
                  <a:lnTo>
                    <a:pt x="0" y="5342"/>
                  </a:lnTo>
                  <a:cubicBezTo>
                    <a:pt x="20" y="4349"/>
                    <a:pt x="312" y="3362"/>
                    <a:pt x="847" y="2525"/>
                  </a:cubicBezTo>
                  <a:cubicBezTo>
                    <a:pt x="1415" y="1631"/>
                    <a:pt x="2249" y="907"/>
                    <a:pt x="3217" y="475"/>
                  </a:cubicBezTo>
                  <a:cubicBezTo>
                    <a:pt x="3857" y="184"/>
                    <a:pt x="4556" y="32"/>
                    <a:pt x="5258" y="0"/>
                  </a:cubicBezTo>
                  <a:close/>
                  <a:moveTo>
                    <a:pt x="4219" y="1161"/>
                  </a:moveTo>
                  <a:cubicBezTo>
                    <a:pt x="3875" y="1594"/>
                    <a:pt x="3650" y="2107"/>
                    <a:pt x="3467" y="2626"/>
                  </a:cubicBezTo>
                  <a:cubicBezTo>
                    <a:pt x="3723" y="2690"/>
                    <a:pt x="3987" y="2718"/>
                    <a:pt x="4248" y="2757"/>
                  </a:cubicBezTo>
                  <a:cubicBezTo>
                    <a:pt x="4571" y="2791"/>
                    <a:pt x="4896" y="2820"/>
                    <a:pt x="5221" y="2823"/>
                  </a:cubicBezTo>
                  <a:cubicBezTo>
                    <a:pt x="5221" y="2034"/>
                    <a:pt x="5221" y="1245"/>
                    <a:pt x="5221" y="456"/>
                  </a:cubicBezTo>
                  <a:cubicBezTo>
                    <a:pt x="4807" y="543"/>
                    <a:pt x="4474" y="836"/>
                    <a:pt x="4219" y="1161"/>
                  </a:cubicBezTo>
                  <a:close/>
                  <a:moveTo>
                    <a:pt x="5657" y="2823"/>
                  </a:moveTo>
                  <a:cubicBezTo>
                    <a:pt x="6097" y="2815"/>
                    <a:pt x="6537" y="2778"/>
                    <a:pt x="6972" y="2708"/>
                  </a:cubicBezTo>
                  <a:cubicBezTo>
                    <a:pt x="7120" y="2689"/>
                    <a:pt x="7266" y="2661"/>
                    <a:pt x="7411" y="2625"/>
                  </a:cubicBezTo>
                  <a:cubicBezTo>
                    <a:pt x="7197" y="2018"/>
                    <a:pt x="6922" y="1413"/>
                    <a:pt x="6470" y="944"/>
                  </a:cubicBezTo>
                  <a:cubicBezTo>
                    <a:pt x="6249" y="713"/>
                    <a:pt x="5974" y="523"/>
                    <a:pt x="5657" y="456"/>
                  </a:cubicBezTo>
                  <a:cubicBezTo>
                    <a:pt x="5656" y="1245"/>
                    <a:pt x="5657" y="2034"/>
                    <a:pt x="5657" y="2823"/>
                  </a:cubicBezTo>
                  <a:close/>
                  <a:moveTo>
                    <a:pt x="3790" y="715"/>
                  </a:moveTo>
                  <a:cubicBezTo>
                    <a:pt x="3020" y="983"/>
                    <a:pt x="2319" y="1443"/>
                    <a:pt x="1767" y="2042"/>
                  </a:cubicBezTo>
                  <a:cubicBezTo>
                    <a:pt x="2171" y="2255"/>
                    <a:pt x="2603" y="2413"/>
                    <a:pt x="3045" y="2526"/>
                  </a:cubicBezTo>
                  <a:cubicBezTo>
                    <a:pt x="3276" y="1830"/>
                    <a:pt x="3600" y="1143"/>
                    <a:pt x="4121" y="616"/>
                  </a:cubicBezTo>
                  <a:cubicBezTo>
                    <a:pt x="4008" y="639"/>
                    <a:pt x="3899" y="678"/>
                    <a:pt x="3790" y="715"/>
                  </a:cubicBezTo>
                  <a:close/>
                  <a:moveTo>
                    <a:pt x="6754" y="613"/>
                  </a:moveTo>
                  <a:cubicBezTo>
                    <a:pt x="6863" y="713"/>
                    <a:pt x="6950" y="833"/>
                    <a:pt x="7045" y="945"/>
                  </a:cubicBezTo>
                  <a:cubicBezTo>
                    <a:pt x="7401" y="1420"/>
                    <a:pt x="7649" y="1966"/>
                    <a:pt x="7834" y="2527"/>
                  </a:cubicBezTo>
                  <a:cubicBezTo>
                    <a:pt x="8275" y="2412"/>
                    <a:pt x="8707" y="2254"/>
                    <a:pt x="9113" y="2043"/>
                  </a:cubicBezTo>
                  <a:cubicBezTo>
                    <a:pt x="8481" y="1359"/>
                    <a:pt x="7655" y="853"/>
                    <a:pt x="6754" y="613"/>
                  </a:cubicBezTo>
                  <a:close/>
                  <a:moveTo>
                    <a:pt x="1477" y="2382"/>
                  </a:moveTo>
                  <a:cubicBezTo>
                    <a:pt x="852" y="3193"/>
                    <a:pt x="481" y="4198"/>
                    <a:pt x="441" y="5222"/>
                  </a:cubicBezTo>
                  <a:cubicBezTo>
                    <a:pt x="1166" y="5221"/>
                    <a:pt x="1891" y="5222"/>
                    <a:pt x="2616" y="5222"/>
                  </a:cubicBezTo>
                  <a:cubicBezTo>
                    <a:pt x="2630" y="4454"/>
                    <a:pt x="2728" y="3688"/>
                    <a:pt x="2921" y="2944"/>
                  </a:cubicBezTo>
                  <a:cubicBezTo>
                    <a:pt x="2420" y="2813"/>
                    <a:pt x="1932" y="2630"/>
                    <a:pt x="1477" y="2382"/>
                  </a:cubicBezTo>
                  <a:close/>
                  <a:moveTo>
                    <a:pt x="7957" y="2944"/>
                  </a:moveTo>
                  <a:cubicBezTo>
                    <a:pt x="8150" y="3688"/>
                    <a:pt x="8248" y="4454"/>
                    <a:pt x="8262" y="5221"/>
                  </a:cubicBezTo>
                  <a:cubicBezTo>
                    <a:pt x="8987" y="5221"/>
                    <a:pt x="9713" y="5221"/>
                    <a:pt x="10438" y="5221"/>
                  </a:cubicBezTo>
                  <a:cubicBezTo>
                    <a:pt x="10395" y="4197"/>
                    <a:pt x="10027" y="3192"/>
                    <a:pt x="9400" y="2382"/>
                  </a:cubicBezTo>
                  <a:cubicBezTo>
                    <a:pt x="8947" y="2631"/>
                    <a:pt x="8457" y="2812"/>
                    <a:pt x="7957" y="2944"/>
                  </a:cubicBezTo>
                  <a:close/>
                  <a:moveTo>
                    <a:pt x="3050" y="5220"/>
                  </a:moveTo>
                  <a:cubicBezTo>
                    <a:pt x="3774" y="5223"/>
                    <a:pt x="4498" y="5220"/>
                    <a:pt x="5221" y="5221"/>
                  </a:cubicBezTo>
                  <a:lnTo>
                    <a:pt x="5221" y="3258"/>
                  </a:lnTo>
                  <a:cubicBezTo>
                    <a:pt x="4591" y="3246"/>
                    <a:pt x="3961" y="3181"/>
                    <a:pt x="3345" y="3046"/>
                  </a:cubicBezTo>
                  <a:cubicBezTo>
                    <a:pt x="3158" y="3755"/>
                    <a:pt x="3066" y="4487"/>
                    <a:pt x="3050" y="5220"/>
                  </a:cubicBezTo>
                  <a:close/>
                  <a:moveTo>
                    <a:pt x="5657" y="3257"/>
                  </a:moveTo>
                  <a:cubicBezTo>
                    <a:pt x="5657" y="3912"/>
                    <a:pt x="5657" y="4567"/>
                    <a:pt x="5657" y="5221"/>
                  </a:cubicBezTo>
                  <a:cubicBezTo>
                    <a:pt x="6381" y="5220"/>
                    <a:pt x="7104" y="5224"/>
                    <a:pt x="7828" y="5219"/>
                  </a:cubicBezTo>
                  <a:cubicBezTo>
                    <a:pt x="7811" y="4487"/>
                    <a:pt x="7720" y="3754"/>
                    <a:pt x="7533" y="3045"/>
                  </a:cubicBezTo>
                  <a:cubicBezTo>
                    <a:pt x="6917" y="3181"/>
                    <a:pt x="6287" y="3246"/>
                    <a:pt x="5657" y="3257"/>
                  </a:cubicBezTo>
                  <a:close/>
                  <a:moveTo>
                    <a:pt x="441" y="5657"/>
                  </a:moveTo>
                  <a:cubicBezTo>
                    <a:pt x="481" y="6681"/>
                    <a:pt x="851" y="7685"/>
                    <a:pt x="1477" y="8497"/>
                  </a:cubicBezTo>
                  <a:cubicBezTo>
                    <a:pt x="1931" y="8248"/>
                    <a:pt x="2421" y="8066"/>
                    <a:pt x="2921" y="7934"/>
                  </a:cubicBezTo>
                  <a:cubicBezTo>
                    <a:pt x="2728" y="7190"/>
                    <a:pt x="2630" y="6424"/>
                    <a:pt x="2615" y="5657"/>
                  </a:cubicBezTo>
                  <a:cubicBezTo>
                    <a:pt x="1890" y="5657"/>
                    <a:pt x="1165" y="5657"/>
                    <a:pt x="441" y="5657"/>
                  </a:cubicBezTo>
                  <a:close/>
                  <a:moveTo>
                    <a:pt x="3051" y="5658"/>
                  </a:moveTo>
                  <a:cubicBezTo>
                    <a:pt x="3067" y="6391"/>
                    <a:pt x="3157" y="7124"/>
                    <a:pt x="3346" y="7833"/>
                  </a:cubicBezTo>
                  <a:cubicBezTo>
                    <a:pt x="3961" y="7696"/>
                    <a:pt x="4592" y="7633"/>
                    <a:pt x="5221" y="7621"/>
                  </a:cubicBezTo>
                  <a:cubicBezTo>
                    <a:pt x="5221" y="6966"/>
                    <a:pt x="5221" y="6311"/>
                    <a:pt x="5221" y="5657"/>
                  </a:cubicBezTo>
                  <a:cubicBezTo>
                    <a:pt x="4498" y="5658"/>
                    <a:pt x="3774" y="5655"/>
                    <a:pt x="3051" y="5658"/>
                  </a:cubicBezTo>
                  <a:close/>
                  <a:moveTo>
                    <a:pt x="5657" y="5657"/>
                  </a:moveTo>
                  <a:lnTo>
                    <a:pt x="5657" y="7620"/>
                  </a:lnTo>
                  <a:cubicBezTo>
                    <a:pt x="6287" y="7632"/>
                    <a:pt x="6917" y="7698"/>
                    <a:pt x="7534" y="7832"/>
                  </a:cubicBezTo>
                  <a:cubicBezTo>
                    <a:pt x="7718" y="7122"/>
                    <a:pt x="7816" y="6389"/>
                    <a:pt x="7825" y="5656"/>
                  </a:cubicBezTo>
                  <a:cubicBezTo>
                    <a:pt x="7102" y="5658"/>
                    <a:pt x="6380" y="5656"/>
                    <a:pt x="5657" y="5657"/>
                  </a:cubicBezTo>
                  <a:close/>
                  <a:moveTo>
                    <a:pt x="8262" y="5657"/>
                  </a:moveTo>
                  <a:cubicBezTo>
                    <a:pt x="8249" y="6424"/>
                    <a:pt x="8149" y="7190"/>
                    <a:pt x="7957" y="7934"/>
                  </a:cubicBezTo>
                  <a:cubicBezTo>
                    <a:pt x="8457" y="8066"/>
                    <a:pt x="8946" y="8247"/>
                    <a:pt x="9401" y="8496"/>
                  </a:cubicBezTo>
                  <a:cubicBezTo>
                    <a:pt x="10027" y="7686"/>
                    <a:pt x="10395" y="6681"/>
                    <a:pt x="10438" y="5657"/>
                  </a:cubicBezTo>
                  <a:cubicBezTo>
                    <a:pt x="9713" y="5657"/>
                    <a:pt x="8987" y="5657"/>
                    <a:pt x="8262" y="5657"/>
                  </a:cubicBezTo>
                  <a:close/>
                  <a:moveTo>
                    <a:pt x="3467" y="8251"/>
                  </a:moveTo>
                  <a:cubicBezTo>
                    <a:pt x="3679" y="8860"/>
                    <a:pt x="3957" y="9465"/>
                    <a:pt x="4409" y="9935"/>
                  </a:cubicBezTo>
                  <a:cubicBezTo>
                    <a:pt x="4629" y="10166"/>
                    <a:pt x="4904" y="10355"/>
                    <a:pt x="5221" y="10422"/>
                  </a:cubicBezTo>
                  <a:cubicBezTo>
                    <a:pt x="5222" y="9633"/>
                    <a:pt x="5221" y="8844"/>
                    <a:pt x="5221" y="8056"/>
                  </a:cubicBezTo>
                  <a:cubicBezTo>
                    <a:pt x="4633" y="8067"/>
                    <a:pt x="4043" y="8127"/>
                    <a:pt x="3467" y="8251"/>
                  </a:cubicBezTo>
                  <a:close/>
                  <a:moveTo>
                    <a:pt x="5657" y="8055"/>
                  </a:moveTo>
                  <a:cubicBezTo>
                    <a:pt x="5657" y="8844"/>
                    <a:pt x="5656" y="9633"/>
                    <a:pt x="5657" y="10422"/>
                  </a:cubicBezTo>
                  <a:cubicBezTo>
                    <a:pt x="6070" y="10335"/>
                    <a:pt x="6403" y="10043"/>
                    <a:pt x="6657" y="9719"/>
                  </a:cubicBezTo>
                  <a:cubicBezTo>
                    <a:pt x="7003" y="9285"/>
                    <a:pt x="7229" y="8771"/>
                    <a:pt x="7411" y="8251"/>
                  </a:cubicBezTo>
                  <a:cubicBezTo>
                    <a:pt x="7147" y="8188"/>
                    <a:pt x="6877" y="8157"/>
                    <a:pt x="6608" y="8118"/>
                  </a:cubicBezTo>
                  <a:cubicBezTo>
                    <a:pt x="6292" y="8087"/>
                    <a:pt x="5975" y="8057"/>
                    <a:pt x="5657" y="8055"/>
                  </a:cubicBezTo>
                  <a:close/>
                  <a:moveTo>
                    <a:pt x="1766" y="8835"/>
                  </a:moveTo>
                  <a:cubicBezTo>
                    <a:pt x="2397" y="9519"/>
                    <a:pt x="3223" y="10026"/>
                    <a:pt x="4123" y="10264"/>
                  </a:cubicBezTo>
                  <a:cubicBezTo>
                    <a:pt x="3601" y="9737"/>
                    <a:pt x="3276" y="9049"/>
                    <a:pt x="3045" y="8352"/>
                  </a:cubicBezTo>
                  <a:cubicBezTo>
                    <a:pt x="2602" y="8464"/>
                    <a:pt x="2172" y="8626"/>
                    <a:pt x="1766" y="8835"/>
                  </a:cubicBezTo>
                  <a:close/>
                  <a:moveTo>
                    <a:pt x="7833" y="8351"/>
                  </a:moveTo>
                  <a:cubicBezTo>
                    <a:pt x="7602" y="9049"/>
                    <a:pt x="7277" y="9738"/>
                    <a:pt x="6754" y="10266"/>
                  </a:cubicBezTo>
                  <a:cubicBezTo>
                    <a:pt x="7654" y="10025"/>
                    <a:pt x="8480" y="9520"/>
                    <a:pt x="9111" y="8836"/>
                  </a:cubicBezTo>
                  <a:cubicBezTo>
                    <a:pt x="8708" y="8623"/>
                    <a:pt x="8275" y="8466"/>
                    <a:pt x="7833" y="8351"/>
                  </a:cubicBezTo>
                  <a:close/>
                </a:path>
              </a:pathLst>
            </a:cu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2" name="iṡļïḍé"/>
          <p:cNvSpPr/>
          <p:nvPr/>
        </p:nvSpPr>
        <p:spPr bwMode="auto">
          <a:xfrm>
            <a:off x="926624" y="4904643"/>
            <a:ext cx="2226831" cy="1349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现实意义</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应用价值</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培养锻炼</a:t>
            </a:r>
            <a:endParaRPr kumimoji="0" lang="zh-CN" altLang="en-US" sz="2000" b="0" i="0" u="none" strike="noStrike" kern="1200" cap="none" spc="0" normalizeH="0" baseline="0" noProof="0" dirty="0">
              <a:ln>
                <a:noFill/>
              </a:ln>
              <a:gradFill>
                <a:gsLst>
                  <a:gs pos="0">
                    <a:srgbClr val="A22B17">
                      <a:lumMod val="90000"/>
                      <a:lumOff val="10000"/>
                    </a:srgbClr>
                  </a:gs>
                  <a:gs pos="99000">
                    <a:srgbClr val="A22B17">
                      <a:lumMod val="75000"/>
                      <a:lumOff val="25000"/>
                    </a:srgbClr>
                  </a:gs>
                </a:gsLst>
                <a:lin ang="0" scaled="1"/>
              </a:gradFill>
              <a:effectLst/>
              <a:uLnTx/>
              <a:uFillTx/>
              <a:latin typeface="微软雅黑" panose="020B0503020204020204" charset="-122"/>
              <a:ea typeface="微软雅黑" panose="020B0503020204020204" charset="-122"/>
              <a:cs typeface="+mn-cs"/>
              <a:sym typeface="+mn-ea"/>
            </a:endParaRPr>
          </a:p>
        </p:txBody>
      </p:sp>
      <p:grpSp>
        <p:nvGrpSpPr>
          <p:cNvPr id="44" name="ïšļîḋè"/>
          <p:cNvGrpSpPr/>
          <p:nvPr/>
        </p:nvGrpSpPr>
        <p:grpSpPr>
          <a:xfrm>
            <a:off x="4123164" y="3551215"/>
            <a:ext cx="819273" cy="771618"/>
            <a:chOff x="3316225" y="3508010"/>
            <a:chExt cx="745568" cy="745567"/>
          </a:xfrm>
        </p:grpSpPr>
        <p:sp>
          <p:nvSpPr>
            <p:cNvPr id="45" name="iṧḻïḑé"/>
            <p:cNvSpPr/>
            <p:nvPr/>
          </p:nvSpPr>
          <p:spPr>
            <a:xfrm>
              <a:off x="3316225" y="3508010"/>
              <a:ext cx="745568" cy="745567"/>
            </a:xfrm>
            <a:prstGeom prst="ellipse">
              <a:avLst/>
            </a:prstGeom>
            <a:solidFill>
              <a:schemeClr val="bg1"/>
            </a:solidFill>
            <a:ln w="28575">
              <a:solidFill>
                <a:srgbClr val="A22B17"/>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îšlidé"/>
            <p:cNvSpPr/>
            <p:nvPr/>
          </p:nvSpPr>
          <p:spPr bwMode="auto">
            <a:xfrm>
              <a:off x="3510816" y="3701726"/>
              <a:ext cx="356384" cy="358134"/>
            </a:xfrm>
            <a:custGeom>
              <a:avLst/>
              <a:gdLst>
                <a:gd name="T0" fmla="*/ 3620 w 9336"/>
                <a:gd name="T1" fmla="*/ 9379 h 9379"/>
                <a:gd name="T2" fmla="*/ 3333 w 9336"/>
                <a:gd name="T3" fmla="*/ 8275 h 9379"/>
                <a:gd name="T4" fmla="*/ 2362 w 9336"/>
                <a:gd name="T5" fmla="*/ 8761 h 9379"/>
                <a:gd name="T6" fmla="*/ 618 w 9336"/>
                <a:gd name="T7" fmla="*/ 7260 h 9379"/>
                <a:gd name="T8" fmla="*/ 1192 w 9336"/>
                <a:gd name="T9" fmla="*/ 6289 h 9379"/>
                <a:gd name="T10" fmla="*/ 177 w 9336"/>
                <a:gd name="T11" fmla="*/ 5936 h 9379"/>
                <a:gd name="T12" fmla="*/ 0 w 9336"/>
                <a:gd name="T13" fmla="*/ 3641 h 9379"/>
                <a:gd name="T14" fmla="*/ 1104 w 9336"/>
                <a:gd name="T15" fmla="*/ 3354 h 9379"/>
                <a:gd name="T16" fmla="*/ 618 w 9336"/>
                <a:gd name="T17" fmla="*/ 2383 h 9379"/>
                <a:gd name="T18" fmla="*/ 2119 w 9336"/>
                <a:gd name="T19" fmla="*/ 640 h 9379"/>
                <a:gd name="T20" fmla="*/ 3090 w 9336"/>
                <a:gd name="T21" fmla="*/ 1213 h 9379"/>
                <a:gd name="T22" fmla="*/ 3443 w 9336"/>
                <a:gd name="T23" fmla="*/ 176 h 9379"/>
                <a:gd name="T24" fmla="*/ 5738 w 9336"/>
                <a:gd name="T25" fmla="*/ 0 h 9379"/>
                <a:gd name="T26" fmla="*/ 6025 w 9336"/>
                <a:gd name="T27" fmla="*/ 1103 h 9379"/>
                <a:gd name="T28" fmla="*/ 6996 w 9336"/>
                <a:gd name="T29" fmla="*/ 617 h 9379"/>
                <a:gd name="T30" fmla="*/ 8740 w 9336"/>
                <a:gd name="T31" fmla="*/ 2118 h 9379"/>
                <a:gd name="T32" fmla="*/ 8122 w 9336"/>
                <a:gd name="T33" fmla="*/ 3133 h 9379"/>
                <a:gd name="T34" fmla="*/ 9159 w 9336"/>
                <a:gd name="T35" fmla="*/ 3486 h 9379"/>
                <a:gd name="T36" fmla="*/ 9336 w 9336"/>
                <a:gd name="T37" fmla="*/ 5782 h 9379"/>
                <a:gd name="T38" fmla="*/ 8232 w 9336"/>
                <a:gd name="T39" fmla="*/ 6046 h 9379"/>
                <a:gd name="T40" fmla="*/ 8718 w 9336"/>
                <a:gd name="T41" fmla="*/ 7017 h 9379"/>
                <a:gd name="T42" fmla="*/ 7217 w 9336"/>
                <a:gd name="T43" fmla="*/ 8761 h 9379"/>
                <a:gd name="T44" fmla="*/ 6246 w 9336"/>
                <a:gd name="T45" fmla="*/ 8187 h 9379"/>
                <a:gd name="T46" fmla="*/ 5893 w 9336"/>
                <a:gd name="T47" fmla="*/ 9224 h 9379"/>
                <a:gd name="T48" fmla="*/ 3796 w 9336"/>
                <a:gd name="T49" fmla="*/ 8982 h 9379"/>
                <a:gd name="T50" fmla="*/ 5628 w 9336"/>
                <a:gd name="T51" fmla="*/ 8121 h 9379"/>
                <a:gd name="T52" fmla="*/ 6202 w 9336"/>
                <a:gd name="T53" fmla="*/ 7790 h 9379"/>
                <a:gd name="T54" fmla="*/ 7085 w 9336"/>
                <a:gd name="T55" fmla="*/ 8364 h 9379"/>
                <a:gd name="T56" fmla="*/ 7769 w 9336"/>
                <a:gd name="T57" fmla="*/ 6444 h 9379"/>
                <a:gd name="T58" fmla="*/ 7923 w 9336"/>
                <a:gd name="T59" fmla="*/ 5782 h 9379"/>
                <a:gd name="T60" fmla="*/ 8960 w 9336"/>
                <a:gd name="T61" fmla="*/ 5561 h 9379"/>
                <a:gd name="T62" fmla="*/ 8100 w 9336"/>
                <a:gd name="T63" fmla="*/ 3729 h 9379"/>
                <a:gd name="T64" fmla="*/ 7769 w 9336"/>
                <a:gd name="T65" fmla="*/ 3155 h 9379"/>
                <a:gd name="T66" fmla="*/ 8342 w 9336"/>
                <a:gd name="T67" fmla="*/ 2273 h 9379"/>
                <a:gd name="T68" fmla="*/ 6422 w 9336"/>
                <a:gd name="T69" fmla="*/ 1589 h 9379"/>
                <a:gd name="T70" fmla="*/ 5760 w 9336"/>
                <a:gd name="T71" fmla="*/ 1434 h 9379"/>
                <a:gd name="T72" fmla="*/ 5540 w 9336"/>
                <a:gd name="T73" fmla="*/ 397 h 9379"/>
                <a:gd name="T74" fmla="*/ 3708 w 9336"/>
                <a:gd name="T75" fmla="*/ 1257 h 9379"/>
                <a:gd name="T76" fmla="*/ 3134 w 9336"/>
                <a:gd name="T77" fmla="*/ 1589 h 9379"/>
                <a:gd name="T78" fmla="*/ 2251 w 9336"/>
                <a:gd name="T79" fmla="*/ 1015 h 9379"/>
                <a:gd name="T80" fmla="*/ 1589 w 9336"/>
                <a:gd name="T81" fmla="*/ 2957 h 9379"/>
                <a:gd name="T82" fmla="*/ 1435 w 9336"/>
                <a:gd name="T83" fmla="*/ 3619 h 9379"/>
                <a:gd name="T84" fmla="*/ 398 w 9336"/>
                <a:gd name="T85" fmla="*/ 3840 h 9379"/>
                <a:gd name="T86" fmla="*/ 1258 w 9336"/>
                <a:gd name="T87" fmla="*/ 5671 h 9379"/>
                <a:gd name="T88" fmla="*/ 1589 w 9336"/>
                <a:gd name="T89" fmla="*/ 6245 h 9379"/>
                <a:gd name="T90" fmla="*/ 1016 w 9336"/>
                <a:gd name="T91" fmla="*/ 7128 h 9379"/>
                <a:gd name="T92" fmla="*/ 2914 w 9336"/>
                <a:gd name="T93" fmla="*/ 7812 h 9379"/>
                <a:gd name="T94" fmla="*/ 3576 w 9336"/>
                <a:gd name="T95" fmla="*/ 7966 h 9379"/>
                <a:gd name="T96" fmla="*/ 3796 w 9336"/>
                <a:gd name="T97" fmla="*/ 8982 h 9379"/>
                <a:gd name="T98" fmla="*/ 1987 w 9336"/>
                <a:gd name="T99" fmla="*/ 4700 h 9379"/>
                <a:gd name="T100" fmla="*/ 4701 w 9336"/>
                <a:gd name="T101" fmla="*/ 2008 h 9379"/>
                <a:gd name="T102" fmla="*/ 4679 w 9336"/>
                <a:gd name="T103" fmla="*/ 7415 h 9379"/>
                <a:gd name="T104" fmla="*/ 3046 w 9336"/>
                <a:gd name="T105" fmla="*/ 3089 h 9379"/>
                <a:gd name="T106" fmla="*/ 4679 w 9336"/>
                <a:gd name="T107" fmla="*/ 7040 h 9379"/>
                <a:gd name="T108" fmla="*/ 4679 w 9336"/>
                <a:gd name="T109" fmla="*/ 2405 h 9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9336" h="9379">
                  <a:moveTo>
                    <a:pt x="5716" y="9379"/>
                  </a:moveTo>
                  <a:lnTo>
                    <a:pt x="3620" y="9379"/>
                  </a:lnTo>
                  <a:cubicBezTo>
                    <a:pt x="3509" y="9379"/>
                    <a:pt x="3443" y="9313"/>
                    <a:pt x="3421" y="9202"/>
                  </a:cubicBezTo>
                  <a:lnTo>
                    <a:pt x="3333" y="8275"/>
                  </a:lnTo>
                  <a:cubicBezTo>
                    <a:pt x="3245" y="8253"/>
                    <a:pt x="3156" y="8209"/>
                    <a:pt x="3068" y="8165"/>
                  </a:cubicBezTo>
                  <a:lnTo>
                    <a:pt x="2362" y="8761"/>
                  </a:lnTo>
                  <a:cubicBezTo>
                    <a:pt x="2296" y="8827"/>
                    <a:pt x="2163" y="8827"/>
                    <a:pt x="2097" y="8739"/>
                  </a:cubicBezTo>
                  <a:lnTo>
                    <a:pt x="618" y="7260"/>
                  </a:lnTo>
                  <a:cubicBezTo>
                    <a:pt x="552" y="7194"/>
                    <a:pt x="552" y="7084"/>
                    <a:pt x="596" y="6995"/>
                  </a:cubicBezTo>
                  <a:lnTo>
                    <a:pt x="1192" y="6289"/>
                  </a:lnTo>
                  <a:cubicBezTo>
                    <a:pt x="1148" y="6201"/>
                    <a:pt x="1126" y="6113"/>
                    <a:pt x="1082" y="6024"/>
                  </a:cubicBezTo>
                  <a:lnTo>
                    <a:pt x="177" y="5936"/>
                  </a:lnTo>
                  <a:cubicBezTo>
                    <a:pt x="67" y="5936"/>
                    <a:pt x="0" y="5848"/>
                    <a:pt x="0" y="5737"/>
                  </a:cubicBezTo>
                  <a:lnTo>
                    <a:pt x="0" y="3641"/>
                  </a:lnTo>
                  <a:cubicBezTo>
                    <a:pt x="0" y="3531"/>
                    <a:pt x="67" y="3464"/>
                    <a:pt x="177" y="3442"/>
                  </a:cubicBezTo>
                  <a:lnTo>
                    <a:pt x="1104" y="3354"/>
                  </a:lnTo>
                  <a:cubicBezTo>
                    <a:pt x="1148" y="3266"/>
                    <a:pt x="1170" y="3177"/>
                    <a:pt x="1214" y="3089"/>
                  </a:cubicBezTo>
                  <a:lnTo>
                    <a:pt x="618" y="2383"/>
                  </a:lnTo>
                  <a:cubicBezTo>
                    <a:pt x="552" y="2317"/>
                    <a:pt x="552" y="2184"/>
                    <a:pt x="640" y="2118"/>
                  </a:cubicBezTo>
                  <a:lnTo>
                    <a:pt x="2119" y="640"/>
                  </a:lnTo>
                  <a:cubicBezTo>
                    <a:pt x="2185" y="573"/>
                    <a:pt x="2296" y="573"/>
                    <a:pt x="2384" y="617"/>
                  </a:cubicBezTo>
                  <a:lnTo>
                    <a:pt x="3090" y="1213"/>
                  </a:lnTo>
                  <a:cubicBezTo>
                    <a:pt x="3178" y="1169"/>
                    <a:pt x="3267" y="1147"/>
                    <a:pt x="3355" y="1103"/>
                  </a:cubicBezTo>
                  <a:lnTo>
                    <a:pt x="3443" y="176"/>
                  </a:lnTo>
                  <a:cubicBezTo>
                    <a:pt x="3443" y="66"/>
                    <a:pt x="3554" y="0"/>
                    <a:pt x="3642" y="0"/>
                  </a:cubicBezTo>
                  <a:lnTo>
                    <a:pt x="5738" y="0"/>
                  </a:lnTo>
                  <a:cubicBezTo>
                    <a:pt x="5849" y="0"/>
                    <a:pt x="5915" y="66"/>
                    <a:pt x="5937" y="176"/>
                  </a:cubicBezTo>
                  <a:lnTo>
                    <a:pt x="6025" y="1103"/>
                  </a:lnTo>
                  <a:cubicBezTo>
                    <a:pt x="6114" y="1147"/>
                    <a:pt x="6202" y="1169"/>
                    <a:pt x="6290" y="1213"/>
                  </a:cubicBezTo>
                  <a:lnTo>
                    <a:pt x="6996" y="617"/>
                  </a:lnTo>
                  <a:cubicBezTo>
                    <a:pt x="7062" y="551"/>
                    <a:pt x="7195" y="551"/>
                    <a:pt x="7261" y="640"/>
                  </a:cubicBezTo>
                  <a:lnTo>
                    <a:pt x="8740" y="2118"/>
                  </a:lnTo>
                  <a:cubicBezTo>
                    <a:pt x="8806" y="2184"/>
                    <a:pt x="8806" y="2295"/>
                    <a:pt x="8762" y="2383"/>
                  </a:cubicBezTo>
                  <a:lnTo>
                    <a:pt x="8122" y="3133"/>
                  </a:lnTo>
                  <a:cubicBezTo>
                    <a:pt x="8166" y="3222"/>
                    <a:pt x="8188" y="3310"/>
                    <a:pt x="8232" y="3398"/>
                  </a:cubicBezTo>
                  <a:lnTo>
                    <a:pt x="9159" y="3486"/>
                  </a:lnTo>
                  <a:cubicBezTo>
                    <a:pt x="9269" y="3486"/>
                    <a:pt x="9336" y="3575"/>
                    <a:pt x="9336" y="3685"/>
                  </a:cubicBezTo>
                  <a:lnTo>
                    <a:pt x="9336" y="5782"/>
                  </a:lnTo>
                  <a:cubicBezTo>
                    <a:pt x="9336" y="5892"/>
                    <a:pt x="9269" y="5958"/>
                    <a:pt x="9159" y="5980"/>
                  </a:cubicBezTo>
                  <a:lnTo>
                    <a:pt x="8232" y="6046"/>
                  </a:lnTo>
                  <a:cubicBezTo>
                    <a:pt x="8210" y="6135"/>
                    <a:pt x="8166" y="6223"/>
                    <a:pt x="8122" y="6311"/>
                  </a:cubicBezTo>
                  <a:lnTo>
                    <a:pt x="8718" y="7017"/>
                  </a:lnTo>
                  <a:cubicBezTo>
                    <a:pt x="8784" y="7084"/>
                    <a:pt x="8784" y="7216"/>
                    <a:pt x="8696" y="7282"/>
                  </a:cubicBezTo>
                  <a:lnTo>
                    <a:pt x="7217" y="8761"/>
                  </a:lnTo>
                  <a:cubicBezTo>
                    <a:pt x="7151" y="8827"/>
                    <a:pt x="7040" y="8827"/>
                    <a:pt x="6952" y="8783"/>
                  </a:cubicBezTo>
                  <a:lnTo>
                    <a:pt x="6246" y="8187"/>
                  </a:lnTo>
                  <a:cubicBezTo>
                    <a:pt x="6158" y="8231"/>
                    <a:pt x="6069" y="8253"/>
                    <a:pt x="5981" y="8297"/>
                  </a:cubicBezTo>
                  <a:lnTo>
                    <a:pt x="5893" y="9224"/>
                  </a:lnTo>
                  <a:cubicBezTo>
                    <a:pt x="5893" y="9313"/>
                    <a:pt x="5805" y="9379"/>
                    <a:pt x="5716" y="9379"/>
                  </a:cubicBezTo>
                  <a:close/>
                  <a:moveTo>
                    <a:pt x="3796" y="8982"/>
                  </a:moveTo>
                  <a:lnTo>
                    <a:pt x="5540" y="8982"/>
                  </a:lnTo>
                  <a:lnTo>
                    <a:pt x="5628" y="8121"/>
                  </a:lnTo>
                  <a:cubicBezTo>
                    <a:pt x="5628" y="8055"/>
                    <a:pt x="5694" y="7989"/>
                    <a:pt x="5760" y="7966"/>
                  </a:cubicBezTo>
                  <a:cubicBezTo>
                    <a:pt x="5915" y="7922"/>
                    <a:pt x="6069" y="7856"/>
                    <a:pt x="6202" y="7790"/>
                  </a:cubicBezTo>
                  <a:cubicBezTo>
                    <a:pt x="6268" y="7746"/>
                    <a:pt x="6356" y="7768"/>
                    <a:pt x="6422" y="7812"/>
                  </a:cubicBezTo>
                  <a:lnTo>
                    <a:pt x="7085" y="8364"/>
                  </a:lnTo>
                  <a:lnTo>
                    <a:pt x="8320" y="7128"/>
                  </a:lnTo>
                  <a:lnTo>
                    <a:pt x="7769" y="6444"/>
                  </a:lnTo>
                  <a:cubicBezTo>
                    <a:pt x="7725" y="6377"/>
                    <a:pt x="7702" y="6311"/>
                    <a:pt x="7747" y="6223"/>
                  </a:cubicBezTo>
                  <a:cubicBezTo>
                    <a:pt x="7813" y="6069"/>
                    <a:pt x="7879" y="5936"/>
                    <a:pt x="7923" y="5782"/>
                  </a:cubicBezTo>
                  <a:cubicBezTo>
                    <a:pt x="7945" y="5715"/>
                    <a:pt x="8011" y="5649"/>
                    <a:pt x="8100" y="5649"/>
                  </a:cubicBezTo>
                  <a:lnTo>
                    <a:pt x="8960" y="5561"/>
                  </a:lnTo>
                  <a:lnTo>
                    <a:pt x="8960" y="3817"/>
                  </a:lnTo>
                  <a:lnTo>
                    <a:pt x="8100" y="3729"/>
                  </a:lnTo>
                  <a:cubicBezTo>
                    <a:pt x="8034" y="3729"/>
                    <a:pt x="7967" y="3663"/>
                    <a:pt x="7945" y="3597"/>
                  </a:cubicBezTo>
                  <a:cubicBezTo>
                    <a:pt x="7901" y="3442"/>
                    <a:pt x="7835" y="3288"/>
                    <a:pt x="7769" y="3155"/>
                  </a:cubicBezTo>
                  <a:cubicBezTo>
                    <a:pt x="7725" y="3089"/>
                    <a:pt x="7747" y="3001"/>
                    <a:pt x="7791" y="2935"/>
                  </a:cubicBezTo>
                  <a:lnTo>
                    <a:pt x="8342" y="2273"/>
                  </a:lnTo>
                  <a:lnTo>
                    <a:pt x="7107" y="1037"/>
                  </a:lnTo>
                  <a:lnTo>
                    <a:pt x="6422" y="1589"/>
                  </a:lnTo>
                  <a:cubicBezTo>
                    <a:pt x="6356" y="1633"/>
                    <a:pt x="6290" y="1655"/>
                    <a:pt x="6202" y="1611"/>
                  </a:cubicBezTo>
                  <a:cubicBezTo>
                    <a:pt x="6069" y="1544"/>
                    <a:pt x="5915" y="1478"/>
                    <a:pt x="5760" y="1434"/>
                  </a:cubicBezTo>
                  <a:cubicBezTo>
                    <a:pt x="5694" y="1412"/>
                    <a:pt x="5628" y="1346"/>
                    <a:pt x="5628" y="1257"/>
                  </a:cubicBezTo>
                  <a:lnTo>
                    <a:pt x="5540" y="397"/>
                  </a:lnTo>
                  <a:lnTo>
                    <a:pt x="3796" y="397"/>
                  </a:lnTo>
                  <a:lnTo>
                    <a:pt x="3708" y="1257"/>
                  </a:lnTo>
                  <a:cubicBezTo>
                    <a:pt x="3708" y="1324"/>
                    <a:pt x="3642" y="1390"/>
                    <a:pt x="3576" y="1412"/>
                  </a:cubicBezTo>
                  <a:cubicBezTo>
                    <a:pt x="3421" y="1456"/>
                    <a:pt x="3267" y="1522"/>
                    <a:pt x="3134" y="1589"/>
                  </a:cubicBezTo>
                  <a:cubicBezTo>
                    <a:pt x="3068" y="1633"/>
                    <a:pt x="2980" y="1611"/>
                    <a:pt x="2914" y="1566"/>
                  </a:cubicBezTo>
                  <a:lnTo>
                    <a:pt x="2251" y="1015"/>
                  </a:lnTo>
                  <a:lnTo>
                    <a:pt x="1038" y="2295"/>
                  </a:lnTo>
                  <a:lnTo>
                    <a:pt x="1589" y="2957"/>
                  </a:lnTo>
                  <a:cubicBezTo>
                    <a:pt x="1634" y="3023"/>
                    <a:pt x="1656" y="3089"/>
                    <a:pt x="1611" y="3177"/>
                  </a:cubicBezTo>
                  <a:cubicBezTo>
                    <a:pt x="1545" y="3332"/>
                    <a:pt x="1479" y="3464"/>
                    <a:pt x="1435" y="3619"/>
                  </a:cubicBezTo>
                  <a:cubicBezTo>
                    <a:pt x="1413" y="3685"/>
                    <a:pt x="1347" y="3751"/>
                    <a:pt x="1258" y="3751"/>
                  </a:cubicBezTo>
                  <a:lnTo>
                    <a:pt x="398" y="3840"/>
                  </a:lnTo>
                  <a:lnTo>
                    <a:pt x="398" y="5583"/>
                  </a:lnTo>
                  <a:lnTo>
                    <a:pt x="1258" y="5671"/>
                  </a:lnTo>
                  <a:cubicBezTo>
                    <a:pt x="1325" y="5671"/>
                    <a:pt x="1391" y="5737"/>
                    <a:pt x="1413" y="5804"/>
                  </a:cubicBezTo>
                  <a:cubicBezTo>
                    <a:pt x="1457" y="5958"/>
                    <a:pt x="1523" y="6113"/>
                    <a:pt x="1589" y="6245"/>
                  </a:cubicBezTo>
                  <a:cubicBezTo>
                    <a:pt x="1634" y="6311"/>
                    <a:pt x="1611" y="6400"/>
                    <a:pt x="1567" y="6466"/>
                  </a:cubicBezTo>
                  <a:lnTo>
                    <a:pt x="1016" y="7128"/>
                  </a:lnTo>
                  <a:lnTo>
                    <a:pt x="2251" y="8364"/>
                  </a:lnTo>
                  <a:lnTo>
                    <a:pt x="2914" y="7812"/>
                  </a:lnTo>
                  <a:cubicBezTo>
                    <a:pt x="2980" y="7768"/>
                    <a:pt x="3046" y="7746"/>
                    <a:pt x="3134" y="7790"/>
                  </a:cubicBezTo>
                  <a:cubicBezTo>
                    <a:pt x="3289" y="7856"/>
                    <a:pt x="3421" y="7922"/>
                    <a:pt x="3576" y="7966"/>
                  </a:cubicBezTo>
                  <a:cubicBezTo>
                    <a:pt x="3642" y="7989"/>
                    <a:pt x="3708" y="8055"/>
                    <a:pt x="3708" y="8143"/>
                  </a:cubicBezTo>
                  <a:lnTo>
                    <a:pt x="3796" y="8982"/>
                  </a:lnTo>
                  <a:close/>
                  <a:moveTo>
                    <a:pt x="4679" y="7415"/>
                  </a:moveTo>
                  <a:cubicBezTo>
                    <a:pt x="3178" y="7415"/>
                    <a:pt x="1965" y="6201"/>
                    <a:pt x="1987" y="4700"/>
                  </a:cubicBezTo>
                  <a:cubicBezTo>
                    <a:pt x="1987" y="3972"/>
                    <a:pt x="2274" y="3310"/>
                    <a:pt x="2781" y="2802"/>
                  </a:cubicBezTo>
                  <a:cubicBezTo>
                    <a:pt x="3289" y="2295"/>
                    <a:pt x="3973" y="2030"/>
                    <a:pt x="4701" y="2008"/>
                  </a:cubicBezTo>
                  <a:cubicBezTo>
                    <a:pt x="6180" y="2008"/>
                    <a:pt x="7394" y="3222"/>
                    <a:pt x="7394" y="4722"/>
                  </a:cubicBezTo>
                  <a:cubicBezTo>
                    <a:pt x="7371" y="6223"/>
                    <a:pt x="6158" y="7415"/>
                    <a:pt x="4679" y="7415"/>
                  </a:cubicBezTo>
                  <a:close/>
                  <a:moveTo>
                    <a:pt x="4679" y="2405"/>
                  </a:moveTo>
                  <a:cubicBezTo>
                    <a:pt x="4061" y="2405"/>
                    <a:pt x="3487" y="2648"/>
                    <a:pt x="3046" y="3089"/>
                  </a:cubicBezTo>
                  <a:cubicBezTo>
                    <a:pt x="2605" y="3531"/>
                    <a:pt x="2362" y="4104"/>
                    <a:pt x="2362" y="4722"/>
                  </a:cubicBezTo>
                  <a:cubicBezTo>
                    <a:pt x="2362" y="6002"/>
                    <a:pt x="3399" y="7040"/>
                    <a:pt x="4679" y="7040"/>
                  </a:cubicBezTo>
                  <a:cubicBezTo>
                    <a:pt x="5959" y="7040"/>
                    <a:pt x="6996" y="6002"/>
                    <a:pt x="6996" y="4722"/>
                  </a:cubicBezTo>
                  <a:cubicBezTo>
                    <a:pt x="6996" y="3442"/>
                    <a:pt x="5959" y="2405"/>
                    <a:pt x="4679" y="2405"/>
                  </a:cubicBezTo>
                  <a:close/>
                  <a:moveTo>
                    <a:pt x="2163" y="4722"/>
                  </a:moveTo>
                  <a:close/>
                </a:path>
              </a:pathLst>
            </a:cu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14" name="íṣliḓè"/>
          <p:cNvSpPr txBox="1"/>
          <p:nvPr/>
        </p:nvSpPr>
        <p:spPr bwMode="auto">
          <a:xfrm>
            <a:off x="3394612" y="4361611"/>
            <a:ext cx="2226831" cy="4574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685800" rtl="0" eaLnBrk="1" fontAlgn="auto" latinLnBrk="0" hangingPunct="1">
              <a:lnSpc>
                <a:spcPct val="100000"/>
              </a:lnSpc>
              <a:spcBef>
                <a:spcPct val="0"/>
              </a:spcBef>
              <a:spcAft>
                <a:spcPts val="0"/>
              </a:spcAft>
              <a:buClrTx/>
              <a:buSzTx/>
              <a:buFontTx/>
              <a:buNone/>
              <a:defRPr/>
            </a:pPr>
            <a:r>
              <a:rPr kumimoji="0" lang="zh-CN" altLang="en-US" sz="21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可行性</a:t>
            </a:r>
            <a:endParaRPr kumimoji="0" lang="zh-CN" altLang="en-US" sz="21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5" name="íṡḷîdè"/>
          <p:cNvSpPr/>
          <p:nvPr/>
        </p:nvSpPr>
        <p:spPr bwMode="auto">
          <a:xfrm>
            <a:off x="3458116" y="4899385"/>
            <a:ext cx="2150067" cy="89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主观限制</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客观限制</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合适性</a:t>
            </a:r>
            <a:endParaRPr kumimoji="0" lang="zh-CN" altLang="en-US" sz="2000" b="0" i="0" u="none" strike="noStrike" kern="1200" cap="none" spc="0" normalizeH="0" baseline="0" noProof="0" dirty="0">
              <a:ln>
                <a:noFill/>
              </a:ln>
              <a:gradFill>
                <a:gsLst>
                  <a:gs pos="0">
                    <a:srgbClr val="A22B17">
                      <a:lumMod val="90000"/>
                      <a:lumOff val="10000"/>
                    </a:srgbClr>
                  </a:gs>
                  <a:gs pos="99000">
                    <a:srgbClr val="A22B17">
                      <a:lumMod val="75000"/>
                      <a:lumOff val="25000"/>
                    </a:srgbClr>
                  </a:gs>
                </a:gsLst>
                <a:lin ang="0" scaled="1"/>
              </a:gradFill>
              <a:effectLst/>
              <a:uLnTx/>
              <a:uFillTx/>
              <a:latin typeface="微软雅黑" panose="020B0503020204020204" charset="-122"/>
              <a:ea typeface="微软雅黑" panose="020B0503020204020204" charset="-122"/>
              <a:cs typeface="+mn-cs"/>
              <a:sym typeface="+mn-ea"/>
            </a:endParaRPr>
          </a:p>
        </p:txBody>
      </p:sp>
      <p:sp>
        <p:nvSpPr>
          <p:cNvPr id="16" name="isḷîḍé"/>
          <p:cNvSpPr/>
          <p:nvPr/>
        </p:nvSpPr>
        <p:spPr>
          <a:xfrm>
            <a:off x="6845573" y="3551215"/>
            <a:ext cx="819273" cy="771618"/>
          </a:xfrm>
          <a:prstGeom prst="ellipse">
            <a:avLst/>
          </a:prstGeom>
          <a:solidFill>
            <a:schemeClr val="bg1"/>
          </a:solidFill>
          <a:ln w="28575">
            <a:solidFill>
              <a:srgbClr val="A22B17"/>
            </a:solidFill>
          </a:ln>
        </p:spPr>
        <p:style>
          <a:lnRef idx="2">
            <a:schemeClr val="accent1">
              <a:shade val="50000"/>
            </a:schemeClr>
          </a:lnRef>
          <a:fillRef idx="1">
            <a:schemeClr val="accent1"/>
          </a:fillRef>
          <a:effectRef idx="0">
            <a:schemeClr val="accent1"/>
          </a:effectRef>
          <a:fontRef idx="minor">
            <a:schemeClr val="lt1"/>
          </a:fontRef>
        </p:style>
        <p:txBody>
          <a:bodyPr wrap="square" lIns="68580" tIns="34290" rIns="68580" bIns="34290" rtlCol="0" anchor="ctr">
            <a:norm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en-US" sz="13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ïŝḷidè"/>
          <p:cNvSpPr/>
          <p:nvPr/>
        </p:nvSpPr>
        <p:spPr bwMode="auto">
          <a:xfrm>
            <a:off x="7058416" y="3766137"/>
            <a:ext cx="393586" cy="354918"/>
          </a:xfrm>
          <a:custGeom>
            <a:avLst/>
            <a:gdLst>
              <a:gd name="connsiteX0" fmla="*/ 37204 w 608415"/>
              <a:gd name="connsiteY0" fmla="*/ 154115 h 582377"/>
              <a:gd name="connsiteX1" fmla="*/ 185044 w 608415"/>
              <a:gd name="connsiteY1" fmla="*/ 154115 h 582377"/>
              <a:gd name="connsiteX2" fmla="*/ 225753 w 608415"/>
              <a:gd name="connsiteY2" fmla="*/ 173761 h 582377"/>
              <a:gd name="connsiteX3" fmla="*/ 265489 w 608415"/>
              <a:gd name="connsiteY3" fmla="*/ 223847 h 582377"/>
              <a:gd name="connsiteX4" fmla="*/ 273865 w 608415"/>
              <a:gd name="connsiteY4" fmla="*/ 234399 h 582377"/>
              <a:gd name="connsiteX5" fmla="*/ 333225 w 608415"/>
              <a:gd name="connsiteY5" fmla="*/ 234448 h 582377"/>
              <a:gd name="connsiteX6" fmla="*/ 349440 w 608415"/>
              <a:gd name="connsiteY6" fmla="*/ 250689 h 582377"/>
              <a:gd name="connsiteX7" fmla="*/ 349440 w 608415"/>
              <a:gd name="connsiteY7" fmla="*/ 263576 h 582377"/>
              <a:gd name="connsiteX8" fmla="*/ 333225 w 608415"/>
              <a:gd name="connsiteY8" fmla="*/ 279768 h 582377"/>
              <a:gd name="connsiteX9" fmla="*/ 262957 w 608415"/>
              <a:gd name="connsiteY9" fmla="*/ 279768 h 582377"/>
              <a:gd name="connsiteX10" fmla="*/ 245183 w 608415"/>
              <a:gd name="connsiteY10" fmla="*/ 271161 h 582377"/>
              <a:gd name="connsiteX11" fmla="*/ 215576 w 608415"/>
              <a:gd name="connsiteY11" fmla="*/ 233183 h 582377"/>
              <a:gd name="connsiteX12" fmla="*/ 209197 w 608415"/>
              <a:gd name="connsiteY12" fmla="*/ 230071 h 582377"/>
              <a:gd name="connsiteX13" fmla="*/ 207200 w 608415"/>
              <a:gd name="connsiteY13" fmla="*/ 230071 h 582377"/>
              <a:gd name="connsiteX14" fmla="*/ 199117 w 608415"/>
              <a:gd name="connsiteY14" fmla="*/ 238095 h 582377"/>
              <a:gd name="connsiteX15" fmla="*/ 198873 w 608415"/>
              <a:gd name="connsiteY15" fmla="*/ 566184 h 582377"/>
              <a:gd name="connsiteX16" fmla="*/ 182658 w 608415"/>
              <a:gd name="connsiteY16" fmla="*/ 582377 h 582377"/>
              <a:gd name="connsiteX17" fmla="*/ 155388 w 608415"/>
              <a:gd name="connsiteY17" fmla="*/ 582377 h 582377"/>
              <a:gd name="connsiteX18" fmla="*/ 139124 w 608415"/>
              <a:gd name="connsiteY18" fmla="*/ 566184 h 582377"/>
              <a:gd name="connsiteX19" fmla="*/ 139124 w 608415"/>
              <a:gd name="connsiteY19" fmla="*/ 430270 h 582377"/>
              <a:gd name="connsiteX20" fmla="*/ 130456 w 608415"/>
              <a:gd name="connsiteY20" fmla="*/ 421566 h 582377"/>
              <a:gd name="connsiteX21" fmla="*/ 121739 w 608415"/>
              <a:gd name="connsiteY21" fmla="*/ 430270 h 582377"/>
              <a:gd name="connsiteX22" fmla="*/ 121739 w 608415"/>
              <a:gd name="connsiteY22" fmla="*/ 565503 h 582377"/>
              <a:gd name="connsiteX23" fmla="*/ 104842 w 608415"/>
              <a:gd name="connsiteY23" fmla="*/ 582377 h 582377"/>
              <a:gd name="connsiteX24" fmla="*/ 78157 w 608415"/>
              <a:gd name="connsiteY24" fmla="*/ 582377 h 582377"/>
              <a:gd name="connsiteX25" fmla="*/ 61941 w 608415"/>
              <a:gd name="connsiteY25" fmla="*/ 566184 h 582377"/>
              <a:gd name="connsiteX26" fmla="*/ 61795 w 608415"/>
              <a:gd name="connsiteY26" fmla="*/ 238095 h 582377"/>
              <a:gd name="connsiteX27" fmla="*/ 53760 w 608415"/>
              <a:gd name="connsiteY27" fmla="*/ 230071 h 582377"/>
              <a:gd name="connsiteX28" fmla="*/ 45725 w 608415"/>
              <a:gd name="connsiteY28" fmla="*/ 238095 h 582377"/>
              <a:gd name="connsiteX29" fmla="*/ 45725 w 608415"/>
              <a:gd name="connsiteY29" fmla="*/ 364283 h 582377"/>
              <a:gd name="connsiteX30" fmla="*/ 29461 w 608415"/>
              <a:gd name="connsiteY30" fmla="*/ 380476 h 582377"/>
              <a:gd name="connsiteX31" fmla="*/ 16216 w 608415"/>
              <a:gd name="connsiteY31" fmla="*/ 380476 h 582377"/>
              <a:gd name="connsiteX32" fmla="*/ 0 w 608415"/>
              <a:gd name="connsiteY32" fmla="*/ 364283 h 582377"/>
              <a:gd name="connsiteX33" fmla="*/ 0 w 608415"/>
              <a:gd name="connsiteY33" fmla="*/ 191267 h 582377"/>
              <a:gd name="connsiteX34" fmla="*/ 37204 w 608415"/>
              <a:gd name="connsiteY34" fmla="*/ 154115 h 582377"/>
              <a:gd name="connsiteX35" fmla="*/ 281805 w 608415"/>
              <a:gd name="connsiteY35" fmla="*/ 51936 h 582377"/>
              <a:gd name="connsiteX36" fmla="*/ 592197 w 608415"/>
              <a:gd name="connsiteY36" fmla="*/ 51936 h 582377"/>
              <a:gd name="connsiteX37" fmla="*/ 608415 w 608415"/>
              <a:gd name="connsiteY37" fmla="*/ 68179 h 582377"/>
              <a:gd name="connsiteX38" fmla="*/ 608415 w 608415"/>
              <a:gd name="connsiteY38" fmla="*/ 273407 h 582377"/>
              <a:gd name="connsiteX39" fmla="*/ 592197 w 608415"/>
              <a:gd name="connsiteY39" fmla="*/ 289601 h 582377"/>
              <a:gd name="connsiteX40" fmla="*/ 347848 w 608415"/>
              <a:gd name="connsiteY40" fmla="*/ 289601 h 582377"/>
              <a:gd name="connsiteX41" fmla="*/ 368937 w 608415"/>
              <a:gd name="connsiteY41" fmla="*/ 257066 h 582377"/>
              <a:gd name="connsiteX42" fmla="*/ 362167 w 608415"/>
              <a:gd name="connsiteY42" fmla="*/ 236252 h 582377"/>
              <a:gd name="connsiteX43" fmla="*/ 424460 w 608415"/>
              <a:gd name="connsiteY43" fmla="*/ 159997 h 582377"/>
              <a:gd name="connsiteX44" fmla="*/ 423047 w 608415"/>
              <a:gd name="connsiteY44" fmla="*/ 144142 h 582377"/>
              <a:gd name="connsiteX45" fmla="*/ 406683 w 608415"/>
              <a:gd name="connsiteY45" fmla="*/ 145844 h 582377"/>
              <a:gd name="connsiteX46" fmla="*/ 343660 w 608415"/>
              <a:gd name="connsiteY46" fmla="*/ 222927 h 582377"/>
              <a:gd name="connsiteX47" fmla="*/ 333140 w 608415"/>
              <a:gd name="connsiteY47" fmla="*/ 221370 h 582377"/>
              <a:gd name="connsiteX48" fmla="*/ 333140 w 608415"/>
              <a:gd name="connsiteY48" fmla="*/ 221468 h 582377"/>
              <a:gd name="connsiteX49" fmla="*/ 280247 w 608415"/>
              <a:gd name="connsiteY49" fmla="*/ 221468 h 582377"/>
              <a:gd name="connsiteX50" fmla="*/ 265538 w 608415"/>
              <a:gd name="connsiteY50" fmla="*/ 202890 h 582377"/>
              <a:gd name="connsiteX51" fmla="*/ 265538 w 608415"/>
              <a:gd name="connsiteY51" fmla="*/ 68179 h 582377"/>
              <a:gd name="connsiteX52" fmla="*/ 281805 w 608415"/>
              <a:gd name="connsiteY52" fmla="*/ 51936 h 582377"/>
              <a:gd name="connsiteX53" fmla="*/ 130688 w 608415"/>
              <a:gd name="connsiteY53" fmla="*/ 0 h 582377"/>
              <a:gd name="connsiteX54" fmla="*/ 197161 w 608415"/>
              <a:gd name="connsiteY54" fmla="*/ 66402 h 582377"/>
              <a:gd name="connsiteX55" fmla="*/ 130688 w 608415"/>
              <a:gd name="connsiteY55" fmla="*/ 132804 h 582377"/>
              <a:gd name="connsiteX56" fmla="*/ 64215 w 608415"/>
              <a:gd name="connsiteY56" fmla="*/ 66402 h 582377"/>
              <a:gd name="connsiteX57" fmla="*/ 130688 w 608415"/>
              <a:gd name="connsiteY57" fmla="*/ 0 h 5823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8415" h="582377">
                <a:moveTo>
                  <a:pt x="37204" y="154115"/>
                </a:moveTo>
                <a:lnTo>
                  <a:pt x="185044" y="154115"/>
                </a:lnTo>
                <a:cubicBezTo>
                  <a:pt x="200870" y="154115"/>
                  <a:pt x="215868" y="161409"/>
                  <a:pt x="225753" y="173761"/>
                </a:cubicBezTo>
                <a:lnTo>
                  <a:pt x="265489" y="223847"/>
                </a:lnTo>
                <a:lnTo>
                  <a:pt x="273865" y="234399"/>
                </a:lnTo>
                <a:cubicBezTo>
                  <a:pt x="273865" y="234399"/>
                  <a:pt x="311506" y="234399"/>
                  <a:pt x="333225" y="234448"/>
                </a:cubicBezTo>
                <a:cubicBezTo>
                  <a:pt x="342185" y="234448"/>
                  <a:pt x="349440" y="241742"/>
                  <a:pt x="349440" y="250689"/>
                </a:cubicBezTo>
                <a:lnTo>
                  <a:pt x="349440" y="263576"/>
                </a:lnTo>
                <a:cubicBezTo>
                  <a:pt x="349440" y="272523"/>
                  <a:pt x="342185" y="279768"/>
                  <a:pt x="333225" y="279768"/>
                </a:cubicBezTo>
                <a:lnTo>
                  <a:pt x="262957" y="279768"/>
                </a:lnTo>
                <a:cubicBezTo>
                  <a:pt x="255993" y="279768"/>
                  <a:pt x="249468" y="276608"/>
                  <a:pt x="245183" y="271161"/>
                </a:cubicBezTo>
                <a:lnTo>
                  <a:pt x="215576" y="233183"/>
                </a:lnTo>
                <a:cubicBezTo>
                  <a:pt x="214066" y="231238"/>
                  <a:pt x="211680" y="230071"/>
                  <a:pt x="209197" y="230071"/>
                </a:cubicBezTo>
                <a:lnTo>
                  <a:pt x="207200" y="230071"/>
                </a:lnTo>
                <a:cubicBezTo>
                  <a:pt x="202769" y="230071"/>
                  <a:pt x="199117" y="233621"/>
                  <a:pt x="199117" y="238095"/>
                </a:cubicBezTo>
                <a:lnTo>
                  <a:pt x="198873" y="566184"/>
                </a:lnTo>
                <a:cubicBezTo>
                  <a:pt x="198873" y="575132"/>
                  <a:pt x="191618" y="582377"/>
                  <a:pt x="182658" y="582377"/>
                </a:cubicBezTo>
                <a:lnTo>
                  <a:pt x="155388" y="582377"/>
                </a:lnTo>
                <a:cubicBezTo>
                  <a:pt x="146428" y="582377"/>
                  <a:pt x="139124" y="575132"/>
                  <a:pt x="139124" y="566184"/>
                </a:cubicBezTo>
                <a:lnTo>
                  <a:pt x="139124" y="430270"/>
                </a:lnTo>
                <a:cubicBezTo>
                  <a:pt x="139124" y="425456"/>
                  <a:pt x="135228" y="421566"/>
                  <a:pt x="130456" y="421566"/>
                </a:cubicBezTo>
                <a:cubicBezTo>
                  <a:pt x="125635" y="421566"/>
                  <a:pt x="121739" y="425456"/>
                  <a:pt x="121739" y="430270"/>
                </a:cubicBezTo>
                <a:lnTo>
                  <a:pt x="121739" y="565503"/>
                </a:lnTo>
                <a:cubicBezTo>
                  <a:pt x="121739" y="574791"/>
                  <a:pt x="114143" y="582377"/>
                  <a:pt x="104842" y="582377"/>
                </a:cubicBezTo>
                <a:lnTo>
                  <a:pt x="78157" y="582377"/>
                </a:lnTo>
                <a:cubicBezTo>
                  <a:pt x="69197" y="582377"/>
                  <a:pt x="61941" y="575132"/>
                  <a:pt x="61941" y="566184"/>
                </a:cubicBezTo>
                <a:lnTo>
                  <a:pt x="61795" y="238095"/>
                </a:lnTo>
                <a:cubicBezTo>
                  <a:pt x="61795" y="233670"/>
                  <a:pt x="58240" y="230071"/>
                  <a:pt x="53760" y="230071"/>
                </a:cubicBezTo>
                <a:cubicBezTo>
                  <a:pt x="49329" y="230071"/>
                  <a:pt x="45725" y="233621"/>
                  <a:pt x="45725" y="238095"/>
                </a:cubicBezTo>
                <a:lnTo>
                  <a:pt x="45725" y="364283"/>
                </a:lnTo>
                <a:cubicBezTo>
                  <a:pt x="45725" y="373230"/>
                  <a:pt x="38421" y="380476"/>
                  <a:pt x="29461" y="380476"/>
                </a:cubicBezTo>
                <a:lnTo>
                  <a:pt x="16216" y="380476"/>
                </a:lnTo>
                <a:cubicBezTo>
                  <a:pt x="7256" y="380476"/>
                  <a:pt x="0" y="373230"/>
                  <a:pt x="0" y="364283"/>
                </a:cubicBezTo>
                <a:lnTo>
                  <a:pt x="0" y="191267"/>
                </a:lnTo>
                <a:cubicBezTo>
                  <a:pt x="0" y="170746"/>
                  <a:pt x="16703" y="154115"/>
                  <a:pt x="37204" y="154115"/>
                </a:cubicBezTo>
                <a:close/>
                <a:moveTo>
                  <a:pt x="281805" y="51936"/>
                </a:moveTo>
                <a:lnTo>
                  <a:pt x="592197" y="51936"/>
                </a:lnTo>
                <a:cubicBezTo>
                  <a:pt x="601158" y="51936"/>
                  <a:pt x="608415" y="59231"/>
                  <a:pt x="608415" y="68179"/>
                </a:cubicBezTo>
                <a:lnTo>
                  <a:pt x="608415" y="273407"/>
                </a:lnTo>
                <a:cubicBezTo>
                  <a:pt x="608415" y="282355"/>
                  <a:pt x="601158" y="289601"/>
                  <a:pt x="592197" y="289601"/>
                </a:cubicBezTo>
                <a:lnTo>
                  <a:pt x="347848" y="289601"/>
                </a:lnTo>
                <a:cubicBezTo>
                  <a:pt x="360219" y="284008"/>
                  <a:pt x="368937" y="271510"/>
                  <a:pt x="368937" y="257066"/>
                </a:cubicBezTo>
                <a:cubicBezTo>
                  <a:pt x="368937" y="249285"/>
                  <a:pt x="366404" y="242088"/>
                  <a:pt x="362167" y="236252"/>
                </a:cubicBezTo>
                <a:lnTo>
                  <a:pt x="424460" y="159997"/>
                </a:lnTo>
                <a:cubicBezTo>
                  <a:pt x="428405" y="155182"/>
                  <a:pt x="427772" y="148130"/>
                  <a:pt x="423047" y="144142"/>
                </a:cubicBezTo>
                <a:cubicBezTo>
                  <a:pt x="418177" y="140009"/>
                  <a:pt x="410677" y="140933"/>
                  <a:pt x="406683" y="145844"/>
                </a:cubicBezTo>
                <a:lnTo>
                  <a:pt x="343660" y="222927"/>
                </a:lnTo>
                <a:cubicBezTo>
                  <a:pt x="340299" y="221954"/>
                  <a:pt x="336792" y="221370"/>
                  <a:pt x="333140" y="221370"/>
                </a:cubicBezTo>
                <a:lnTo>
                  <a:pt x="333140" y="221468"/>
                </a:lnTo>
                <a:lnTo>
                  <a:pt x="280247" y="221468"/>
                </a:lnTo>
                <a:lnTo>
                  <a:pt x="265538" y="202890"/>
                </a:lnTo>
                <a:lnTo>
                  <a:pt x="265538" y="68179"/>
                </a:lnTo>
                <a:cubicBezTo>
                  <a:pt x="265538" y="59231"/>
                  <a:pt x="272844" y="51936"/>
                  <a:pt x="281805" y="51936"/>
                </a:cubicBezTo>
                <a:close/>
                <a:moveTo>
                  <a:pt x="130688" y="0"/>
                </a:moveTo>
                <a:cubicBezTo>
                  <a:pt x="167400" y="0"/>
                  <a:pt x="197161" y="29729"/>
                  <a:pt x="197161" y="66402"/>
                </a:cubicBezTo>
                <a:cubicBezTo>
                  <a:pt x="197161" y="103075"/>
                  <a:pt x="167400" y="132804"/>
                  <a:pt x="130688" y="132804"/>
                </a:cubicBezTo>
                <a:cubicBezTo>
                  <a:pt x="93976" y="132804"/>
                  <a:pt x="64215" y="103075"/>
                  <a:pt x="64215" y="66402"/>
                </a:cubicBezTo>
                <a:cubicBezTo>
                  <a:pt x="64215" y="29729"/>
                  <a:pt x="93976" y="0"/>
                  <a:pt x="130688" y="0"/>
                </a:cubicBezTo>
                <a:close/>
              </a:path>
            </a:pathLst>
          </a:custGeom>
          <a:gradFill flip="none" rotWithShape="1">
            <a:gsLst>
              <a:gs pos="0">
                <a:srgbClr val="A22B17">
                  <a:lumMod val="91000"/>
                </a:srgbClr>
              </a:gs>
              <a:gs pos="100000">
                <a:srgbClr val="A22B17">
                  <a:alpha val="72000"/>
                  <a:lumMod val="92000"/>
                  <a:lumOff val="8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8" name="ïslîḓè"/>
          <p:cNvSpPr txBox="1"/>
          <p:nvPr/>
        </p:nvSpPr>
        <p:spPr bwMode="auto">
          <a:xfrm>
            <a:off x="6128883" y="4361611"/>
            <a:ext cx="2226831" cy="457450"/>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b">
            <a:normAutofit/>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685800" rtl="0" eaLnBrk="1" fontAlgn="auto" latinLnBrk="0" hangingPunct="1">
              <a:lnSpc>
                <a:spcPct val="100000"/>
              </a:lnSpc>
              <a:spcBef>
                <a:spcPct val="0"/>
              </a:spcBef>
              <a:spcAft>
                <a:spcPts val="0"/>
              </a:spcAft>
              <a:buClrTx/>
              <a:buSzTx/>
              <a:buFontTx/>
              <a:buNone/>
              <a:defRPr/>
            </a:pPr>
            <a:r>
              <a:rPr kumimoji="0" lang="zh-CN" altLang="en-US" sz="21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创新性</a:t>
            </a:r>
            <a:endParaRPr kumimoji="0" lang="zh-CN" altLang="en-US" sz="21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 name="îṡľîḓé"/>
          <p:cNvSpPr/>
          <p:nvPr/>
        </p:nvSpPr>
        <p:spPr bwMode="auto">
          <a:xfrm>
            <a:off x="6128883" y="5003231"/>
            <a:ext cx="2226831" cy="899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nchor="t" anchorCtr="0">
            <a:normAutofit fontScale="92500" lnSpcReduction="10000"/>
          </a:bodyPr>
          <a:lstStyle>
            <a:defPPr>
              <a:defRPr lang="zh-CN"/>
            </a:defPPr>
            <a:lvl1pPr marL="0" algn="l" defTabSz="913765" rtl="0" eaLnBrk="1" latinLnBrk="0" hangingPunct="1">
              <a:defRPr sz="1800" kern="1200">
                <a:solidFill>
                  <a:schemeClr val="tx1"/>
                </a:solidFill>
              </a:defRPr>
            </a:lvl1pPr>
            <a:lvl2pPr marL="457200" algn="l" defTabSz="913765" rtl="0" eaLnBrk="1" latinLnBrk="0" hangingPunct="1">
              <a:defRPr sz="1800" kern="1200">
                <a:solidFill>
                  <a:schemeClr val="tx1"/>
                </a:solidFill>
              </a:defRPr>
            </a:lvl2pPr>
            <a:lvl3pPr marL="914400" algn="l" defTabSz="913765" rtl="0" eaLnBrk="1" latinLnBrk="0" hangingPunct="1">
              <a:defRPr sz="1800" kern="1200">
                <a:solidFill>
                  <a:schemeClr val="tx1"/>
                </a:solidFill>
              </a:defRPr>
            </a:lvl3pPr>
            <a:lvl4pPr marL="1371600" algn="l" defTabSz="913765" rtl="0" eaLnBrk="1" latinLnBrk="0" hangingPunct="1">
              <a:defRPr sz="1800" kern="1200">
                <a:solidFill>
                  <a:schemeClr val="tx1"/>
                </a:solidFill>
              </a:defRPr>
            </a:lvl4pPr>
            <a:lvl5pPr marL="1828800" algn="l" defTabSz="913765" rtl="0" eaLnBrk="1" latinLnBrk="0" hangingPunct="1">
              <a:defRPr sz="1800" kern="1200">
                <a:solidFill>
                  <a:schemeClr val="tx1"/>
                </a:solidFill>
              </a:defRPr>
            </a:lvl5pPr>
            <a:lvl6pPr marL="2286000" algn="l" defTabSz="913765" rtl="0" eaLnBrk="1" latinLnBrk="0" hangingPunct="1">
              <a:defRPr sz="1800" kern="1200">
                <a:solidFill>
                  <a:schemeClr val="tx1"/>
                </a:solidFill>
              </a:defRPr>
            </a:lvl6pPr>
            <a:lvl7pPr marL="2743200" algn="l" defTabSz="913765" rtl="0" eaLnBrk="1" latinLnBrk="0" hangingPunct="1">
              <a:defRPr sz="1800" kern="1200">
                <a:solidFill>
                  <a:schemeClr val="tx1"/>
                </a:solidFill>
              </a:defRPr>
            </a:lvl7pPr>
            <a:lvl8pPr marL="3200400" algn="l" defTabSz="913765" rtl="0" eaLnBrk="1" latinLnBrk="0" hangingPunct="1">
              <a:defRPr sz="1800" kern="1200">
                <a:solidFill>
                  <a:schemeClr val="tx1"/>
                </a:solidFill>
              </a:defRPr>
            </a:lvl8pPr>
            <a:lvl9pPr marL="3657600" algn="l" defTabSz="913765" rtl="0" eaLnBrk="1" latinLnBrk="0" hangingPunct="1">
              <a:defRPr sz="1800" kern="1200">
                <a:solidFill>
                  <a:schemeClr val="tx1"/>
                </a:solidFill>
              </a:defRPr>
            </a:lvl9pPr>
          </a:lstStyle>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人无我有</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91376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人有我新</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685800" rtl="0" eaLnBrk="1" fontAlgn="auto" latinLnBrk="0" hangingPunct="1">
              <a:lnSpc>
                <a:spcPct val="130000"/>
              </a:lnSpc>
              <a:spcBef>
                <a:spcPts val="0"/>
              </a:spcBef>
              <a:spcAft>
                <a:spcPts val="0"/>
              </a:spcAft>
              <a:buClrTx/>
              <a:buSzTx/>
              <a:buFontTx/>
              <a:buNone/>
              <a:defRPr/>
            </a:pPr>
            <a:endParaRPr kumimoji="0" lang="zh-CN" altLang="en-US" sz="2000" b="0" i="0" u="none" strike="noStrike" kern="1200" cap="none" spc="0" normalizeH="0" baseline="0" noProof="0" dirty="0">
              <a:ln>
                <a:noFill/>
              </a:ln>
              <a:gradFill>
                <a:gsLst>
                  <a:gs pos="0">
                    <a:srgbClr val="A22B17">
                      <a:lumMod val="90000"/>
                      <a:lumOff val="10000"/>
                    </a:srgbClr>
                  </a:gs>
                  <a:gs pos="99000">
                    <a:srgbClr val="A22B17">
                      <a:lumMod val="75000"/>
                      <a:lumOff val="25000"/>
                    </a:srgbClr>
                  </a:gs>
                </a:gsLst>
                <a:lin ang="0" scaled="1"/>
              </a:gradFill>
              <a:effectLst/>
              <a:uLnTx/>
              <a:uFillTx/>
              <a:latin typeface="阿里巴巴普惠体" panose="00020600040101010101" pitchFamily="18" charset="-122"/>
              <a:ea typeface="阿里巴巴普惠体" panose="00020600040101010101" pitchFamily="18" charset="-122"/>
              <a:cs typeface="+mn-cs"/>
            </a:endParaRPr>
          </a:p>
        </p:txBody>
      </p:sp>
      <p:grpSp>
        <p:nvGrpSpPr>
          <p:cNvPr id="20" name="ïṡļïdé"/>
          <p:cNvGrpSpPr/>
          <p:nvPr/>
        </p:nvGrpSpPr>
        <p:grpSpPr>
          <a:xfrm>
            <a:off x="3248719" y="4024751"/>
            <a:ext cx="2646562" cy="2242724"/>
            <a:chOff x="2687559" y="4423359"/>
            <a:chExt cx="2005500" cy="1553911"/>
          </a:xfrm>
        </p:grpSpPr>
        <p:cxnSp>
          <p:nvCxnSpPr>
            <p:cNvPr id="21" name="直接连接符 20"/>
            <p:cNvCxnSpPr/>
            <p:nvPr/>
          </p:nvCxnSpPr>
          <p:spPr>
            <a:xfrm>
              <a:off x="2687559" y="4423359"/>
              <a:ext cx="11700" cy="1553911"/>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690459" y="4423359"/>
              <a:ext cx="2600" cy="1488771"/>
            </a:xfrm>
            <a:prstGeom prst="line">
              <a:avLst/>
            </a:prstGeom>
            <a:ln w="3175" cap="rnd">
              <a:solidFill>
                <a:schemeClr val="bg1">
                  <a:lumMod val="75000"/>
                </a:schemeClr>
              </a:solidFill>
              <a:round/>
              <a:headEnd type="none"/>
              <a:tailEnd type="none" w="med" len="med"/>
            </a:ln>
          </p:spPr>
          <p:style>
            <a:lnRef idx="1">
              <a:schemeClr val="accent1"/>
            </a:lnRef>
            <a:fillRef idx="0">
              <a:schemeClr val="accent1"/>
            </a:fillRef>
            <a:effectRef idx="0">
              <a:schemeClr val="accent1"/>
            </a:effectRef>
            <a:fontRef idx="minor">
              <a:schemeClr val="tx1"/>
            </a:fontRef>
          </p:style>
        </p:cxnSp>
      </p:grpSp>
      <p:sp>
        <p:nvSpPr>
          <p:cNvPr id="2" name="文本框 1"/>
          <p:cNvSpPr txBox="1"/>
          <p:nvPr>
            <p:custDataLst>
              <p:tags r:id="rId4"/>
            </p:custDataLst>
          </p:nvPr>
        </p:nvSpPr>
        <p:spPr>
          <a:xfrm>
            <a:off x="1187450" y="194628"/>
            <a:ext cx="3924142" cy="5067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社会实践选题评价原则</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4" name="îṡ1îḍe"/>
          <p:cNvSpPr/>
          <p:nvPr/>
        </p:nvSpPr>
        <p:spPr>
          <a:xfrm>
            <a:off x="3017203" y="1276985"/>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实践选题的评价原则</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Tree>
    <p:custDataLst>
      <p:tags r:id="rId5"/>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322335" y="2213451"/>
            <a:ext cx="8499475" cy="3901599"/>
            <a:chOff x="501968" y="2213451"/>
            <a:chExt cx="8499475" cy="3901599"/>
          </a:xfrm>
        </p:grpSpPr>
        <p:sp>
          <p:nvSpPr>
            <p:cNvPr id="4" name="ïšḻïḓé"/>
            <p:cNvSpPr/>
            <p:nvPr>
              <p:custDataLst>
                <p:tags r:id="rId2"/>
              </p:custDataLst>
            </p:nvPr>
          </p:nvSpPr>
          <p:spPr>
            <a:xfrm>
              <a:off x="673148" y="2213451"/>
              <a:ext cx="2066985" cy="523399"/>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lstStyle/>
            <a:p>
              <a:pPr marL="0" marR="0" lvl="0" indent="0" algn="ctr" defTabSz="685800" rtl="0" eaLnBrk="1" fontAlgn="auto" latinLnBrk="0" hangingPunct="1">
                <a:lnSpc>
                  <a:spcPct val="11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rPr>
                <a:t>现实意义</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endParaRPr>
            </a:p>
          </p:txBody>
        </p:sp>
        <p:sp>
          <p:nvSpPr>
            <p:cNvPr id="5" name="iṧ1íḓê"/>
            <p:cNvSpPr/>
            <p:nvPr>
              <p:custDataLst>
                <p:tags r:id="rId3"/>
              </p:custDataLst>
            </p:nvPr>
          </p:nvSpPr>
          <p:spPr>
            <a:xfrm>
              <a:off x="501968" y="3062446"/>
              <a:ext cx="2409344" cy="3031015"/>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noAutofit/>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研究问题对现实社会生活所提出的各种具体问题能够提供科学回答或合理的解决。</a:t>
              </a:r>
              <a:endParaRPr kumimoji="0" lang="en-US" altLang="zh-CN"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a:p>
              <a:pPr marL="0" marR="0" lvl="0" indent="0" algn="just" defTabSz="457200" rtl="0" eaLnBrk="1" fontAlgn="auto" latinLnBrk="0" hangingPunct="1">
                <a:lnSpc>
                  <a:spcPct val="15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例：井溯天码明心科技实践团研发的智能助盲眼镜，通过科技助盲，点亮视障人士生活之光。</a:t>
              </a:r>
              <a:endParaRPr kumimoji="0"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50000"/>
                </a:lnSpc>
                <a:spcBef>
                  <a:spcPts val="0"/>
                </a:spcBef>
                <a:spcAft>
                  <a:spcPts val="0"/>
                </a:spcAft>
                <a:buClrTx/>
                <a:buSzTx/>
                <a:buFontTx/>
                <a:buNone/>
                <a:defRPr/>
              </a:pPr>
              <a:endParaRPr kumimoji="0" lang="zh-CN" altLang="en-US"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p:txBody>
        </p:sp>
        <p:sp>
          <p:nvSpPr>
            <p:cNvPr id="6" name="îṡ1îḍe"/>
            <p:cNvSpPr/>
            <p:nvPr>
              <p:custDataLst>
                <p:tags r:id="rId4"/>
              </p:custDataLst>
            </p:nvPr>
          </p:nvSpPr>
          <p:spPr>
            <a:xfrm>
              <a:off x="3721431" y="2213451"/>
              <a:ext cx="2066985" cy="524164"/>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应用价值</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7" name="íšľîḍê"/>
            <p:cNvSpPr/>
            <p:nvPr>
              <p:custDataLst>
                <p:tags r:id="rId5"/>
              </p:custDataLst>
            </p:nvPr>
          </p:nvSpPr>
          <p:spPr>
            <a:xfrm>
              <a:off x="3547198" y="3062446"/>
              <a:ext cx="2415451" cy="3052604"/>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对某种理论的形成或检验、对社会规律的认识、对社会现象的解释等能做出贡献。</a:t>
              </a:r>
              <a:endParaRPr kumimoji="0" lang="en-US" altLang="zh-CN"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a:p>
              <a:pPr marL="0" marR="0" lvl="0" indent="0" algn="just" defTabSz="457200" rtl="0" eaLnBrk="1" fontAlgn="auto" latinLnBrk="0" hangingPunct="1">
                <a:lnSpc>
                  <a:spcPct val="15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例：</a:t>
              </a:r>
              <a:r>
                <a:rPr kumimoji="0" lang="en-US" altLang="zh-CN"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2020</a:t>
              </a:r>
              <a:r>
                <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年孟子居团队基于</a:t>
              </a:r>
              <a:r>
                <a:rPr kumimoji="0" lang="en-US" altLang="zh-CN"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PSM-DID</a:t>
              </a:r>
              <a:r>
                <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模型在精准扶贫绩效评估方面的实践。</a:t>
              </a:r>
              <a:endPar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endParaRPr>
            </a:p>
          </p:txBody>
        </p:sp>
        <p:sp>
          <p:nvSpPr>
            <p:cNvPr id="8" name="îṩļïḑê"/>
            <p:cNvSpPr/>
            <p:nvPr>
              <p:custDataLst>
                <p:tags r:id="rId6"/>
              </p:custDataLst>
            </p:nvPr>
          </p:nvSpPr>
          <p:spPr>
            <a:xfrm>
              <a:off x="6763134" y="2213451"/>
              <a:ext cx="2066985" cy="523399"/>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lstStyle/>
            <a:p>
              <a:pPr marL="0" marR="0" lvl="0" indent="0" algn="ctr" defTabSz="457200" rtl="0" eaLnBrk="1" fontAlgn="auto" latinLnBrk="0" hangingPunct="1">
                <a:lnSpc>
                  <a:spcPct val="110000"/>
                </a:lnSpc>
                <a:spcBef>
                  <a:spcPct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rPr>
                <a:t>培养锻炼</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endParaRPr>
            </a:p>
          </p:txBody>
        </p:sp>
        <p:sp>
          <p:nvSpPr>
            <p:cNvPr id="9" name="ïṧḻíde"/>
            <p:cNvSpPr/>
            <p:nvPr>
              <p:custDataLst>
                <p:tags r:id="rId7"/>
              </p:custDataLst>
            </p:nvPr>
          </p:nvSpPr>
          <p:spPr>
            <a:xfrm>
              <a:off x="6592253" y="3062446"/>
              <a:ext cx="2409190" cy="3051810"/>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normAutofit fontScale="90000" lnSpcReduction="20000"/>
            </a:bodyPr>
            <a:lstStyle/>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18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满足社会实践的指导方针“受教育、长才干、作贡献”。</a:t>
              </a:r>
              <a:endParaRPr kumimoji="0" lang="zh-CN" altLang="en-US" sz="18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a:p>
              <a:pPr marL="0" marR="0" lvl="0" indent="0" algn="just" defTabSz="633730" rtl="0" eaLnBrk="1" fontAlgn="auto" latinLnBrk="0" hangingPunct="1">
                <a:lnSpc>
                  <a:spcPct val="150000"/>
                </a:lnSpc>
                <a:spcBef>
                  <a:spcPct val="0"/>
                </a:spcBef>
                <a:spcAft>
                  <a:spcPts val="0"/>
                </a:spcAft>
                <a:buClrTx/>
                <a:buSzTx/>
                <a:buFontTx/>
                <a:buNone/>
                <a:defRPr/>
              </a:pPr>
              <a:r>
                <a:rPr kumimoji="0" lang="zh-CN" altLang="en-US"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例：</a:t>
              </a:r>
              <a:r>
                <a:rPr kumimoji="0" lang="en-US" altLang="zh-CN"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2024</a:t>
              </a:r>
              <a:r>
                <a:rPr kumimoji="0" lang="zh-CN" altLang="en-US"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年甘露支教实践共帮助乡村儿童</a:t>
              </a:r>
              <a:r>
                <a:rPr kumimoji="0" lang="en-US" altLang="zh-CN"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819</a:t>
              </a:r>
              <a:r>
                <a:rPr kumimoji="0" lang="zh-CN" altLang="en-US"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人，教学时长达</a:t>
              </a:r>
              <a:r>
                <a:rPr kumimoji="0" lang="en-US" altLang="zh-CN"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6540</a:t>
              </a:r>
              <a:r>
                <a:rPr kumimoji="0" lang="zh-CN" altLang="en-US"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学时，聚焦特殊儿童、留守儿童等不同方向开展调研。</a:t>
              </a:r>
              <a:endParaRPr kumimoji="0" lang="zh-CN" altLang="en-US" sz="18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endParaRPr>
            </a:p>
          </p:txBody>
        </p:sp>
      </p:grpSp>
      <p:sp>
        <p:nvSpPr>
          <p:cNvPr id="11" name="îṡ1îḍe"/>
          <p:cNvSpPr/>
          <p:nvPr/>
        </p:nvSpPr>
        <p:spPr>
          <a:xfrm>
            <a:off x="3017203" y="1276985"/>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重要性</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3" name="文本框 2"/>
          <p:cNvSpPr txBox="1"/>
          <p:nvPr>
            <p:custDataLst>
              <p:tags r:id="rId8"/>
            </p:custDataLst>
          </p:nvPr>
        </p:nvSpPr>
        <p:spPr>
          <a:xfrm>
            <a:off x="1187450" y="194628"/>
            <a:ext cx="3924142" cy="5067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社会实践选题评价原则</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îṡ1îḍe"/>
          <p:cNvSpPr/>
          <p:nvPr/>
        </p:nvSpPr>
        <p:spPr>
          <a:xfrm>
            <a:off x="3017203" y="1276985"/>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可行性</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12" name="组合 11"/>
          <p:cNvGrpSpPr/>
          <p:nvPr>
            <p:custDataLst>
              <p:tags r:id="rId1"/>
            </p:custDataLst>
          </p:nvPr>
        </p:nvGrpSpPr>
        <p:grpSpPr>
          <a:xfrm>
            <a:off x="322335" y="2213451"/>
            <a:ext cx="8499330" cy="3901599"/>
            <a:chOff x="501968" y="2213451"/>
            <a:chExt cx="8499330" cy="3901599"/>
          </a:xfrm>
        </p:grpSpPr>
        <p:sp>
          <p:nvSpPr>
            <p:cNvPr id="13" name="ïšḻïḓé"/>
            <p:cNvSpPr/>
            <p:nvPr>
              <p:custDataLst>
                <p:tags r:id="rId2"/>
              </p:custDataLst>
            </p:nvPr>
          </p:nvSpPr>
          <p:spPr>
            <a:xfrm>
              <a:off x="673148" y="2213451"/>
              <a:ext cx="2066985" cy="523399"/>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主观限制</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14" name="iṧ1íḓê"/>
            <p:cNvSpPr/>
            <p:nvPr>
              <p:custDataLst>
                <p:tags r:id="rId3"/>
              </p:custDataLst>
            </p:nvPr>
          </p:nvSpPr>
          <p:spPr>
            <a:xfrm>
              <a:off x="501968" y="3062446"/>
              <a:ext cx="2409344" cy="3031015"/>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noAutofit/>
            </a:bodyPr>
            <a:lstStyle/>
            <a:p>
              <a:pPr marL="0" marR="0" lvl="0" indent="0" algn="just" defTabSz="466725" rtl="0" eaLnBrk="1" fontAlgn="auto" latinLnBrk="0" hangingPunct="1">
                <a:lnSpc>
                  <a:spcPct val="120000"/>
                </a:lnSpc>
                <a:spcBef>
                  <a:spcPct val="0"/>
                </a:spcBef>
                <a:spcAft>
                  <a:spcPct val="35000"/>
                </a:spcAft>
                <a:buClrTx/>
                <a:buSzTx/>
                <a:buFontTx/>
                <a:buNone/>
                <a:defRPr/>
              </a:pPr>
              <a:r>
                <a:rPr kumimoji="0" lang="zh-CN" altLang="en-US"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自身条件限制：综合素养、经验、操作技术等。生理因素限制：语言、性别、体力等。</a:t>
              </a:r>
              <a:endParaRPr kumimoji="0" lang="en-US" altLang="zh-CN"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a:p>
              <a:pPr marL="0" marR="0" lvl="0" indent="0" algn="just" defTabSz="233680" rtl="0" eaLnBrk="1" fontAlgn="auto" latinLnBrk="0" hangingPunct="1">
                <a:lnSpc>
                  <a:spcPct val="12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例：材料专业学生参与“阿拉伯语话题结构研究”因自身专业、经验极度不相关</a:t>
              </a:r>
              <a:endPar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endParaRPr>
            </a:p>
          </p:txBody>
        </p:sp>
        <p:sp>
          <p:nvSpPr>
            <p:cNvPr id="15" name="îṡ1îḍe"/>
            <p:cNvSpPr/>
            <p:nvPr>
              <p:custDataLst>
                <p:tags r:id="rId4"/>
              </p:custDataLst>
            </p:nvPr>
          </p:nvSpPr>
          <p:spPr>
            <a:xfrm>
              <a:off x="3721431" y="2213451"/>
              <a:ext cx="2066985" cy="524164"/>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客观限制</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6" name="íšľîḍê"/>
            <p:cNvSpPr/>
            <p:nvPr>
              <p:custDataLst>
                <p:tags r:id="rId5"/>
              </p:custDataLst>
            </p:nvPr>
          </p:nvSpPr>
          <p:spPr>
            <a:xfrm>
              <a:off x="3547198" y="3062446"/>
              <a:ext cx="2415451" cy="3052604"/>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lstStyle/>
            <a:p>
              <a:pPr marL="0" marR="0" lvl="0" indent="0" algn="just" defTabSz="466725" rtl="0" eaLnBrk="1" fontAlgn="auto" latinLnBrk="0" hangingPunct="1">
                <a:lnSpc>
                  <a:spcPct val="120000"/>
                </a:lnSpc>
                <a:spcBef>
                  <a:spcPct val="0"/>
                </a:spcBef>
                <a:spcAft>
                  <a:spcPct val="35000"/>
                </a:spcAft>
                <a:buClrTx/>
                <a:buSzTx/>
                <a:buFontTx/>
                <a:buNone/>
                <a:defRPr/>
              </a:pPr>
              <a:r>
                <a:rPr kumimoji="0" lang="zh-CN" altLang="en-US"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外在环境或条件的限制：时间不足、经费有限、所涉及部门不给予支持、安全保障不能落实。</a:t>
              </a:r>
              <a:endParaRPr kumimoji="0" lang="en-US" altLang="zh-CN"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a:p>
              <a:pPr marL="0" marR="0" lvl="0" indent="0" algn="just" defTabSz="200025" rtl="0" eaLnBrk="1" fontAlgn="auto" latinLnBrk="0" hangingPunct="1">
                <a:lnSpc>
                  <a:spcPct val="120000"/>
                </a:lnSpc>
                <a:spcBef>
                  <a:spcPct val="0"/>
                </a:spcBef>
                <a:spcAft>
                  <a:spcPts val="900"/>
                </a:spcAft>
                <a:buClrTx/>
                <a:buSzTx/>
                <a:buFontTx/>
                <a:buNone/>
                <a:defRPr/>
              </a:pPr>
              <a:r>
                <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例：“青少年初次犯罪行为研究”因要进入看守所等地受客观条件限制  </a:t>
              </a:r>
              <a:endPar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endParaRPr>
            </a:p>
          </p:txBody>
        </p:sp>
        <p:sp>
          <p:nvSpPr>
            <p:cNvPr id="17" name="îṩļïḑê"/>
            <p:cNvSpPr/>
            <p:nvPr>
              <p:custDataLst>
                <p:tags r:id="rId6"/>
              </p:custDataLst>
            </p:nvPr>
          </p:nvSpPr>
          <p:spPr>
            <a:xfrm>
              <a:off x="6763134" y="2213451"/>
              <a:ext cx="2066985" cy="523399"/>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合适性</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18" name="ïṧḻíde"/>
            <p:cNvSpPr/>
            <p:nvPr>
              <p:custDataLst>
                <p:tags r:id="rId7"/>
              </p:custDataLst>
            </p:nvPr>
          </p:nvSpPr>
          <p:spPr>
            <a:xfrm>
              <a:off x="6591954" y="3062446"/>
              <a:ext cx="2409344" cy="3031015"/>
            </a:xfrm>
            <a:prstGeom prst="roundRect">
              <a:avLst>
                <a:gd name="adj" fmla="val 6000"/>
              </a:avLst>
            </a:prstGeom>
            <a:solidFill>
              <a:schemeClr val="bg1">
                <a:lumMod val="95000"/>
              </a:schemeClr>
            </a:solidFill>
            <a:ln w="12700" cap="rnd">
              <a:noFill/>
              <a:prstDash val="solid"/>
              <a:round/>
            </a:ln>
            <a:effectLst>
              <a:outerShdw sx="1000" sy="1000" algn="ctr" rotWithShape="0">
                <a:schemeClr val="bg1">
                  <a:lumMod val="8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t" anchorCtr="0" forceAA="0" compatLnSpc="1">
              <a:normAutofit/>
            </a:bodyPr>
            <a:lstStyle/>
            <a:p>
              <a:pPr marL="0" marR="0" lvl="0" indent="0" algn="just" defTabSz="457200" rtl="0" eaLnBrk="1" fontAlgn="auto" latinLnBrk="0" hangingPunct="1">
                <a:lnSpc>
                  <a:spcPct val="120000"/>
                </a:lnSpc>
                <a:spcBef>
                  <a:spcPct val="0"/>
                </a:spcBef>
                <a:spcAft>
                  <a:spcPct val="35000"/>
                </a:spcAft>
                <a:buClrTx/>
                <a:buSzTx/>
                <a:buFontTx/>
                <a:buNone/>
                <a:defRPr/>
              </a:pPr>
              <a:r>
                <a:rPr kumimoji="0" lang="zh-CN" altLang="en-US"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合适：是否符合个人兴趣、对该领域的熟悉程度，现有资源、条件的可利用情况等。</a:t>
              </a:r>
              <a:endParaRPr kumimoji="0" lang="en-US" altLang="zh-CN" sz="1600" b="0"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endParaRPr>
            </a:p>
            <a:p>
              <a:pPr marL="0" marR="0" lvl="0" indent="0" algn="just" defTabSz="457200" rtl="0" eaLnBrk="1" fontAlgn="auto" latinLnBrk="0" hangingPunct="1">
                <a:lnSpc>
                  <a:spcPct val="120000"/>
                </a:lnSpc>
                <a:spcBef>
                  <a:spcPct val="0"/>
                </a:spcBef>
                <a:spcAft>
                  <a:spcPct val="35000"/>
                </a:spcAft>
                <a:buClrTx/>
                <a:buSzTx/>
                <a:buFontTx/>
                <a:buNone/>
                <a:defRPr/>
              </a:pPr>
              <a:r>
                <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rPr>
                <a:t>例：暑期社会实践团进行“核电站安全性能验证调查研究”不可行</a:t>
              </a:r>
              <a:endParaRPr kumimoji="0" lang="zh-CN" altLang="en-US" sz="1600" b="1" i="0" u="none" strike="noStrike" kern="1200" cap="none" spc="0" normalizeH="0" baseline="0" noProof="0" dirty="0">
                <a:ln>
                  <a:noFill/>
                </a:ln>
                <a:solidFill>
                  <a:srgbClr val="CC361D"/>
                </a:solidFill>
                <a:effectLst/>
                <a:uLnTx/>
                <a:uFillTx/>
                <a:latin typeface="微软雅黑" panose="020B0503020204020204" charset="-122"/>
                <a:ea typeface="微软雅黑" panose="020B0503020204020204" charset="-122"/>
                <a:cs typeface="+mn-cs"/>
                <a:sym typeface="+mn-ea"/>
              </a:endParaRPr>
            </a:p>
          </p:txBody>
        </p:sp>
      </p:grpSp>
      <p:sp>
        <p:nvSpPr>
          <p:cNvPr id="2" name="文本框 1"/>
          <p:cNvSpPr txBox="1"/>
          <p:nvPr>
            <p:custDataLst>
              <p:tags r:id="rId8"/>
            </p:custDataLst>
          </p:nvPr>
        </p:nvSpPr>
        <p:spPr>
          <a:xfrm>
            <a:off x="1187450" y="194628"/>
            <a:ext cx="3924142" cy="5067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社会实践选题评价原则</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1104538" y="2302193"/>
            <a:ext cx="6934924" cy="1845083"/>
            <a:chOff x="1423511" y="2302193"/>
            <a:chExt cx="6934924" cy="1845083"/>
          </a:xfrm>
        </p:grpSpPr>
        <p:sp>
          <p:nvSpPr>
            <p:cNvPr id="4" name="ïšḻïḓé"/>
            <p:cNvSpPr/>
            <p:nvPr/>
          </p:nvSpPr>
          <p:spPr>
            <a:xfrm>
              <a:off x="1423511" y="2302193"/>
              <a:ext cx="3110160" cy="489109"/>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人无我有</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5" name="iṧ1íḓê"/>
            <p:cNvSpPr/>
            <p:nvPr/>
          </p:nvSpPr>
          <p:spPr>
            <a:xfrm>
              <a:off x="1423988" y="2996882"/>
              <a:ext cx="3109594" cy="1150394"/>
            </a:xfrm>
            <a:prstGeom prst="roundRect">
              <a:avLst>
                <a:gd name="adj" fmla="val 6000"/>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全新的、前人从没有做过的</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8" name="îṩļïḑê"/>
            <p:cNvSpPr/>
            <p:nvPr/>
          </p:nvSpPr>
          <p:spPr>
            <a:xfrm>
              <a:off x="5248275" y="2302669"/>
              <a:ext cx="3110160" cy="488633"/>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人有我新</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sp>
          <p:nvSpPr>
            <p:cNvPr id="9" name="ïṧḻíde"/>
            <p:cNvSpPr/>
            <p:nvPr/>
          </p:nvSpPr>
          <p:spPr>
            <a:xfrm>
              <a:off x="5248752" y="2996882"/>
              <a:ext cx="3109594" cy="1149668"/>
            </a:xfrm>
            <a:prstGeom prst="roundRect">
              <a:avLst>
                <a:gd name="adj" fmla="val 6000"/>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rPr>
                <a:t>结合专业背景与自身特长，充分发挥自身学科具备的独特优势</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sym typeface="+mn-ea"/>
              </a:endParaRPr>
            </a:p>
          </p:txBody>
        </p:sp>
      </p:grpSp>
      <p:sp>
        <p:nvSpPr>
          <p:cNvPr id="10" name="文本框 9"/>
          <p:cNvSpPr txBox="1"/>
          <p:nvPr/>
        </p:nvSpPr>
        <p:spPr>
          <a:xfrm>
            <a:off x="587375" y="4337862"/>
            <a:ext cx="7969250" cy="1526187"/>
          </a:xfrm>
          <a:prstGeom prst="rect">
            <a:avLst/>
          </a:prstGeom>
          <a:noFill/>
        </p:spPr>
        <p:txBody>
          <a:bodyPr wrap="square" rtlCol="0" anchor="t">
            <a:spAutoFit/>
          </a:bodyPr>
          <a:lstStyle/>
          <a:p>
            <a:pPr marL="0" marR="0" lvl="0" indent="457200" algn="just"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北京科技大学缘自语安秦安帮扶实践团以外语人文的专业优势为特色，以美育教学的素质培养为着力点录制课程</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20</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节，向</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98</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名同学直播授课</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128</a:t>
            </a: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小时，编写教辅资料，建立图书角。实践团实地考察，从支教、电商、非遗文化宣传保护等方面，对甘肃省秦安县进行帮扶，</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获评</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2022</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年“青年服务国家”首都大中专学生暑期社会实践优秀团队</a:t>
            </a:r>
            <a:endParaRPr kumimoji="0" lang="zh-CN" altLang="en-US" sz="16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
        <p:nvSpPr>
          <p:cNvPr id="6" name="îṡ1îḍe"/>
          <p:cNvSpPr/>
          <p:nvPr/>
        </p:nvSpPr>
        <p:spPr>
          <a:xfrm>
            <a:off x="3017203" y="1276985"/>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创新性</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 name="文本框 1"/>
          <p:cNvSpPr txBox="1"/>
          <p:nvPr>
            <p:custDataLst>
              <p:tags r:id="rId1"/>
            </p:custDataLst>
          </p:nvPr>
        </p:nvSpPr>
        <p:spPr>
          <a:xfrm>
            <a:off x="1187450" y="194628"/>
            <a:ext cx="3924142" cy="5067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社会实践选题评价原则</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713" name="文本框 94"/>
          <p:cNvSpPr txBox="1"/>
          <p:nvPr/>
        </p:nvSpPr>
        <p:spPr>
          <a:xfrm>
            <a:off x="3604895" y="2087245"/>
            <a:ext cx="5287645" cy="3784600"/>
          </a:xfrm>
          <a:prstGeom prst="rect">
            <a:avLst/>
          </a:prstGeom>
          <a:noFill/>
          <a:ln w="19050" cmpd="sng">
            <a:solidFill>
              <a:srgbClr val="C6341C">
                <a:alpha val="75000"/>
              </a:srgbClr>
            </a:solidFill>
            <a:prstDash val="solid"/>
          </a:ln>
        </p:spPr>
        <p:txBody>
          <a:bodyPr wrap="square" rtlCol="0">
            <a:spAutoFit/>
          </a:bodyPr>
          <a:lstStyle/>
          <a:p>
            <a:pPr indent="457200" algn="just" defTabSz="457200" fontAlgn="auto">
              <a:lnSpc>
                <a:spcPct val="200000"/>
              </a:lnSpc>
            </a:pPr>
            <a:r>
              <a:rPr lang="zh-CN" altLang="en-US" sz="2000" dirty="0">
                <a:effectLst/>
                <a:latin typeface="微软雅黑" panose="020B0503020204020204" charset="-122"/>
                <a:ea typeface="微软雅黑" panose="020B0503020204020204" charset="-122"/>
                <a:cs typeface="微软雅黑" panose="020B0503020204020204" charset="-122"/>
                <a:sym typeface="+mn-ea"/>
              </a:rPr>
              <a:t>学校</a:t>
            </a:r>
            <a:r>
              <a:rPr lang="en-US" altLang="zh-CN" sz="2000" dirty="0">
                <a:effectLst/>
                <a:latin typeface="微软雅黑" panose="020B0503020204020204" charset="-122"/>
                <a:ea typeface="微软雅黑" panose="020B0503020204020204" charset="-122"/>
                <a:cs typeface="微软雅黑" panose="020B0503020204020204" charset="-122"/>
                <a:sym typeface="+mn-ea"/>
              </a:rPr>
              <a:t>8</a:t>
            </a:r>
            <a:r>
              <a:rPr lang="zh-CN" altLang="en-US" sz="2000" dirty="0">
                <a:effectLst/>
                <a:latin typeface="微软雅黑" panose="020B0503020204020204" charset="-122"/>
                <a:ea typeface="微软雅黑" panose="020B0503020204020204" charset="-122"/>
                <a:cs typeface="微软雅黑" panose="020B0503020204020204" charset="-122"/>
                <a:sym typeface="+mn-ea"/>
              </a:rPr>
              <a:t>次获评全国“三下乡”暑期社会实践优秀单位，</a:t>
            </a:r>
            <a:r>
              <a:rPr lang="en-US" altLang="zh-CN" sz="2000" dirty="0">
                <a:effectLst/>
                <a:latin typeface="微软雅黑" panose="020B0503020204020204" charset="-122"/>
                <a:ea typeface="微软雅黑" panose="020B0503020204020204" charset="-122"/>
                <a:cs typeface="微软雅黑" panose="020B0503020204020204" charset="-122"/>
                <a:sym typeface="+mn-ea"/>
              </a:rPr>
              <a:t>2</a:t>
            </a:r>
            <a:r>
              <a:rPr lang="zh-CN" altLang="en-US" sz="2000" dirty="0">
                <a:effectLst/>
                <a:latin typeface="微软雅黑" panose="020B0503020204020204" charset="-122"/>
                <a:ea typeface="微软雅黑" panose="020B0503020204020204" charset="-122"/>
                <a:cs typeface="微软雅黑" panose="020B0503020204020204" charset="-122"/>
                <a:sym typeface="+mn-ea"/>
              </a:rPr>
              <a:t>次评全国暑期实践大学</a:t>
            </a:r>
            <a:r>
              <a:rPr lang="en-US" altLang="zh-CN" sz="2000" dirty="0">
                <a:effectLst/>
                <a:latin typeface="微软雅黑" panose="020B0503020204020204" charset="-122"/>
                <a:ea typeface="微软雅黑" panose="020B0503020204020204" charset="-122"/>
                <a:cs typeface="微软雅黑" panose="020B0503020204020204" charset="-122"/>
                <a:sym typeface="+mn-ea"/>
              </a:rPr>
              <a:t>TOP10</a:t>
            </a:r>
            <a:r>
              <a:rPr lang="zh-CN" altLang="en-US" sz="2000" dirty="0">
                <a:effectLst/>
                <a:latin typeface="微软雅黑" panose="020B0503020204020204" charset="-122"/>
                <a:ea typeface="微软雅黑" panose="020B0503020204020204" charset="-122"/>
                <a:cs typeface="微软雅黑" panose="020B0503020204020204" charset="-122"/>
                <a:sym typeface="+mn-ea"/>
              </a:rPr>
              <a:t>、</a:t>
            </a:r>
            <a:r>
              <a:rPr lang="en-US" altLang="zh-CN" sz="2000" dirty="0">
                <a:effectLst/>
                <a:latin typeface="微软雅黑" panose="020B0503020204020204" charset="-122"/>
                <a:ea typeface="微软雅黑" panose="020B0503020204020204" charset="-122"/>
                <a:cs typeface="微软雅黑" panose="020B0503020204020204" charset="-122"/>
                <a:sym typeface="+mn-ea"/>
              </a:rPr>
              <a:t>20</a:t>
            </a:r>
            <a:r>
              <a:rPr lang="zh-CN" altLang="en-US" sz="2000" dirty="0">
                <a:effectLst/>
                <a:latin typeface="微软雅黑" panose="020B0503020204020204" charset="-122"/>
                <a:ea typeface="微软雅黑" panose="020B0503020204020204" charset="-122"/>
                <a:cs typeface="微软雅黑" panose="020B0503020204020204" charset="-122"/>
                <a:sym typeface="+mn-ea"/>
              </a:rPr>
              <a:t>次获评首都大中专社会实践先进单位荣誉称号，并收到了</a:t>
            </a:r>
            <a:r>
              <a:rPr lang="en-US" altLang="zh-CN" sz="2000" dirty="0">
                <a:effectLst/>
                <a:latin typeface="微软雅黑" panose="020B0503020204020204" charset="-122"/>
                <a:ea typeface="微软雅黑" panose="020B0503020204020204" charset="-122"/>
                <a:cs typeface="微软雅黑" panose="020B0503020204020204" charset="-122"/>
                <a:sym typeface="+mn-ea"/>
              </a:rPr>
              <a:t>100</a:t>
            </a:r>
            <a:r>
              <a:rPr lang="zh-CN" altLang="en-US" sz="2000" dirty="0">
                <a:effectLst/>
                <a:latin typeface="微软雅黑" panose="020B0503020204020204" charset="-122"/>
                <a:ea typeface="微软雅黑" panose="020B0503020204020204" charset="-122"/>
                <a:cs typeface="微软雅黑" panose="020B0503020204020204" charset="-122"/>
                <a:sym typeface="+mn-ea"/>
              </a:rPr>
              <a:t>余家实践单位感谢信，被人民网、新华网、央视网、中国青年网、新京报等省级及以上媒体报道</a:t>
            </a:r>
            <a:r>
              <a:rPr lang="en-US" altLang="zh-CN" sz="2000" dirty="0">
                <a:effectLst/>
                <a:latin typeface="微软雅黑" panose="020B0503020204020204" charset="-122"/>
                <a:ea typeface="微软雅黑" panose="020B0503020204020204" charset="-122"/>
                <a:cs typeface="微软雅黑" panose="020B0503020204020204" charset="-122"/>
                <a:sym typeface="+mn-ea"/>
              </a:rPr>
              <a:t>250</a:t>
            </a:r>
            <a:r>
              <a:rPr lang="zh-CN" altLang="en-US" sz="2000" dirty="0">
                <a:effectLst/>
                <a:latin typeface="微软雅黑" panose="020B0503020204020204" charset="-122"/>
                <a:ea typeface="微软雅黑" panose="020B0503020204020204" charset="-122"/>
                <a:cs typeface="微软雅黑" panose="020B0503020204020204" charset="-122"/>
                <a:sym typeface="+mn-ea"/>
              </a:rPr>
              <a:t>余次。</a:t>
            </a:r>
            <a:endParaRPr lang="zh-CN" altLang="en-US" sz="2000" dirty="0">
              <a:effectLst/>
              <a:latin typeface="微软雅黑" panose="020B0503020204020204" charset="-122"/>
              <a:ea typeface="微软雅黑" panose="020B0503020204020204" charset="-122"/>
              <a:cs typeface="微软雅黑" panose="020B0503020204020204" charset="-122"/>
              <a:sym typeface="+mn-ea"/>
            </a:endParaRPr>
          </a:p>
        </p:txBody>
      </p:sp>
      <p:sp>
        <p:nvSpPr>
          <p:cNvPr id="1048714" name="îṡ1îḍe"/>
          <p:cNvSpPr/>
          <p:nvPr/>
        </p:nvSpPr>
        <p:spPr>
          <a:xfrm>
            <a:off x="3131820" y="774700"/>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latin typeface="微软雅黑" panose="020B0503020204020204" charset="-122"/>
                <a:ea typeface="微软雅黑" panose="020B0503020204020204" charset="-122"/>
              </a:rPr>
              <a:t>什么是社会实践？</a:t>
            </a:r>
            <a:endParaRPr lang="zh-CN" altLang="en-US" sz="2100" b="1" dirty="0">
              <a:latin typeface="微软雅黑" panose="020B0503020204020204" charset="-122"/>
              <a:ea typeface="微软雅黑" panose="020B0503020204020204" charset="-122"/>
            </a:endParaRPr>
          </a:p>
        </p:txBody>
      </p:sp>
      <p:sp>
        <p:nvSpPr>
          <p:cNvPr id="1048715" name="文本框 9"/>
          <p:cNvSpPr txBox="1"/>
          <p:nvPr>
            <p:custDataLst>
              <p:tags r:id="rId1"/>
            </p:custDataLst>
          </p:nvPr>
        </p:nvSpPr>
        <p:spPr>
          <a:xfrm>
            <a:off x="1187450" y="194628"/>
            <a:ext cx="1789271"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课程导入</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6980" y="1439671"/>
            <a:ext cx="2544394" cy="1753411"/>
          </a:xfrm>
          <a:prstGeom prst="rect">
            <a:avLst/>
          </a:prstGeom>
          <a:effectLst>
            <a:outerShdw blurRad="50800" dist="38100" dir="2700000" algn="tl" rotWithShape="0">
              <a:prstClr val="black">
                <a:alpha val="40000"/>
              </a:prstClr>
            </a:outerShdw>
          </a:effectLst>
        </p:spPr>
      </p:pic>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980" y="3271832"/>
            <a:ext cx="2544394" cy="3082601"/>
          </a:xfrm>
          <a:prstGeom prst="rect">
            <a:avLst/>
          </a:prstGeom>
          <a:effectLst>
            <a:outerShdw blurRad="50800" dist="38100" dir="2700000" algn="tl" rotWithShape="0">
              <a:prstClr val="black">
                <a:alpha val="40000"/>
              </a:prst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1125855" y="975360"/>
            <a:ext cx="6892925" cy="2676525"/>
          </a:xfrm>
          <a:prstGeom prst="rect">
            <a:avLst/>
          </a:prstGeom>
          <a:noFill/>
        </p:spPr>
        <p:txBody>
          <a:bodyPr wrap="square" rtlCol="0">
            <a:spAutoFit/>
          </a:bodyPr>
          <a:lstStyle/>
          <a:p>
            <a:pPr marL="0" marR="0" lvl="0" indent="457200" algn="just" defTabSz="457200" rtl="0" eaLnBrk="1" fontAlgn="auto" latinLnBrk="0" hangingPunct="1">
              <a:lnSpc>
                <a:spcPct val="150000"/>
              </a:lnSpc>
              <a:spcBef>
                <a:spcPts val="0"/>
              </a:spcBef>
              <a:spcAft>
                <a:spcPts val="0"/>
              </a:spcAft>
              <a:buClrTx/>
              <a:buSzTx/>
              <a:buFontTx/>
              <a:buNone/>
              <a:defRPr/>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北京科技大学科工视界文脉传承乡村振兴实践团致力于在北京市延寿镇开展“科技赋能，文旅融合”的实践活动，助力乡村振兴。实践团在智能采摘、智能消防、文创产品与乡村教育方面探索发展路径。协作产出机器人2个，申请发明专利2个，制作小程序2个、生态导航网站1个，举办大型研学活动2场，为50余个学生家庭开展乡村教育，原创乡村文创10余件。获中国周刊网、中华网等6家媒体报道，全平台浏览量达35W+，</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获评2024年“青年服务国家”首都大学生暑期社会实践优秀团队。</a:t>
            </a:r>
            <a:endPar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pic>
        <p:nvPicPr>
          <p:cNvPr id="3" name="图片 2" descr="2577a0b0dc3248165e388c170954c0e"/>
          <p:cNvPicPr>
            <a:picLocks noChangeAspect="1"/>
          </p:cNvPicPr>
          <p:nvPr/>
        </p:nvPicPr>
        <p:blipFill>
          <a:blip r:embed="rId1"/>
          <a:stretch>
            <a:fillRect/>
          </a:stretch>
        </p:blipFill>
        <p:spPr>
          <a:xfrm>
            <a:off x="1249680" y="3858260"/>
            <a:ext cx="3037840" cy="2019935"/>
          </a:xfrm>
          <a:prstGeom prst="rect">
            <a:avLst/>
          </a:prstGeom>
        </p:spPr>
      </p:pic>
      <p:pic>
        <p:nvPicPr>
          <p:cNvPr id="4" name="图片 3" descr="22898220886be96daecd64c3235ac79"/>
          <p:cNvPicPr>
            <a:picLocks noChangeAspect="1"/>
          </p:cNvPicPr>
          <p:nvPr/>
        </p:nvPicPr>
        <p:blipFill>
          <a:blip r:embed="rId2"/>
          <a:stretch>
            <a:fillRect/>
          </a:stretch>
        </p:blipFill>
        <p:spPr>
          <a:xfrm>
            <a:off x="4815205" y="3858260"/>
            <a:ext cx="3068320" cy="2044700"/>
          </a:xfrm>
          <a:prstGeom prst="rect">
            <a:avLst/>
          </a:prstGeom>
        </p:spPr>
      </p:pic>
      <p:sp>
        <p:nvSpPr>
          <p:cNvPr id="5" name="文本框 4"/>
          <p:cNvSpPr txBox="1"/>
          <p:nvPr>
            <p:custDataLst>
              <p:tags r:id="rId3"/>
            </p:custDataLst>
          </p:nvPr>
        </p:nvSpPr>
        <p:spPr>
          <a:xfrm>
            <a:off x="1187450" y="194628"/>
            <a:ext cx="3924142" cy="506730"/>
          </a:xfrm>
          <a:prstGeom prst="rect">
            <a:avLst/>
          </a:prstGeom>
          <a:noFill/>
        </p:spPr>
        <p:txBody>
          <a:bodyPr wrap="square" rtlCol="0">
            <a:spAutoFit/>
          </a:bodyPr>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社会实践选题评价原则</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PA-文本框 37"/>
          <p:cNvSpPr txBox="1"/>
          <p:nvPr>
            <p:custDataLst>
              <p:tags r:id="rId1"/>
            </p:custDataLst>
          </p:nvPr>
        </p:nvSpPr>
        <p:spPr>
          <a:xfrm>
            <a:off x="3092292" y="1767364"/>
            <a:ext cx="3060859" cy="594836"/>
          </a:xfrm>
          <a:prstGeom prst="rect">
            <a:avLst/>
          </a:prstGeom>
          <a:no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panose="00020600040101010101" pitchFamily="18" charset="-122"/>
              </a:rPr>
              <a:t>实践选题的评价原则</a:t>
            </a:r>
            <a:endParaRPr kumimoji="0" lang="zh-CN" altLang="en-US" sz="2400" b="0"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panose="00020600040101010101" pitchFamily="18" charset="-122"/>
            </a:endParaRPr>
          </a:p>
        </p:txBody>
      </p:sp>
      <p:grpSp>
        <p:nvGrpSpPr>
          <p:cNvPr id="5" name="组合 4"/>
          <p:cNvGrpSpPr/>
          <p:nvPr/>
        </p:nvGrpSpPr>
        <p:grpSpPr>
          <a:xfrm>
            <a:off x="751285" y="1964537"/>
            <a:ext cx="7641431" cy="1864519"/>
            <a:chOff x="-613" y="1867"/>
            <a:chExt cx="14967" cy="3915"/>
          </a:xfrm>
        </p:grpSpPr>
        <p:sp>
          <p:nvSpPr>
            <p:cNvPr id="27" name="矩形 26"/>
            <p:cNvSpPr/>
            <p:nvPr>
              <p:custDataLst>
                <p:tags r:id="rId2"/>
              </p:custDataLst>
            </p:nvPr>
          </p:nvSpPr>
          <p:spPr>
            <a:xfrm>
              <a:off x="-613" y="1867"/>
              <a:ext cx="6859" cy="3915"/>
            </a:xfrm>
            <a:prstGeom prst="rect">
              <a:avLst/>
            </a:prstGeom>
            <a:solidFill>
              <a:schemeClr val="bg1"/>
            </a:solidFill>
            <a:ln>
              <a:solidFill>
                <a:schemeClr val="bg2">
                  <a:lumMod val="75000"/>
                </a:schemeClr>
              </a:solidFill>
            </a:ln>
          </p:spPr>
          <p:style>
            <a:lnRef idx="2">
              <a:schemeClr val="accent2"/>
            </a:lnRef>
            <a:fillRef idx="1">
              <a:schemeClr val="lt1"/>
            </a:fillRef>
            <a:effectRef idx="0">
              <a:schemeClr val="accent2"/>
            </a:effectRef>
            <a:fontRef idx="minor">
              <a:schemeClr val="dk1"/>
            </a:fontRef>
          </p:style>
          <p:txBody>
            <a:bodyPr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ctr" defTabSz="4572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社会实践的方向</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1.</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面向社会，深入基层</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2.</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提升能力，促进成长</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50000"/>
                </a:lnSpc>
                <a:spcBef>
                  <a:spcPts val="0"/>
                </a:spcBef>
                <a:spcAft>
                  <a:spcPts val="0"/>
                </a:spcAft>
                <a:buClrTx/>
                <a:buSzTx/>
                <a:buFontTx/>
                <a:buNone/>
                <a:defRPr/>
              </a:pPr>
              <a:r>
                <a:rPr kumimoji="0" lang="en-US" altLang="zh-CN"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3.</a:t>
              </a: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服务人民，作出贡献</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p:txBody>
        </p:sp>
        <p:sp>
          <p:nvSpPr>
            <p:cNvPr id="3" name="矩形 26"/>
            <p:cNvSpPr/>
            <p:nvPr>
              <p:custDataLst>
                <p:tags r:id="rId3"/>
              </p:custDataLst>
            </p:nvPr>
          </p:nvSpPr>
          <p:spPr>
            <a:xfrm>
              <a:off x="7572" y="1867"/>
              <a:ext cx="6782" cy="3908"/>
            </a:xfrm>
            <a:prstGeom prst="rect">
              <a:avLst/>
            </a:prstGeom>
          </p:spPr>
          <p:style>
            <a:lnRef idx="2">
              <a:schemeClr val="accent3"/>
            </a:lnRef>
            <a:fillRef idx="1">
              <a:schemeClr val="lt1"/>
            </a:fillRef>
            <a:effectRef idx="0">
              <a:schemeClr val="accent3"/>
            </a:effectRef>
            <a:fontRef idx="minor">
              <a:schemeClr val="dk1"/>
            </a:fontRef>
          </p:style>
          <p:txBody>
            <a:bodyPr anchor="ctr"/>
            <a:lstStyle>
              <a:lvl1pPr marL="365125" indent="-365125">
                <a:defRPr>
                  <a:solidFill>
                    <a:schemeClr val="tx1"/>
                  </a:solidFill>
                  <a:latin typeface="Arial" panose="020B0604020202020204" pitchFamily="34" charset="0"/>
                  <a:ea typeface="宋体" panose="02010600030101010101" pitchFamily="2" charset="-122"/>
                </a:defRPr>
              </a:lvl1pPr>
              <a:lvl2pPr marL="830580" indent="-285750">
                <a:defRPr>
                  <a:solidFill>
                    <a:schemeClr val="tx1"/>
                  </a:solidFill>
                  <a:latin typeface="Arial" panose="020B0604020202020204" pitchFamily="34" charset="0"/>
                  <a:ea typeface="宋体" panose="02010600030101010101" pitchFamily="2" charset="-122"/>
                </a:defRPr>
              </a:lvl2pPr>
              <a:lvl3pPr marL="1238250" indent="-228600">
                <a:defRPr>
                  <a:solidFill>
                    <a:schemeClr val="tx1"/>
                  </a:solidFill>
                  <a:latin typeface="Arial" panose="020B0604020202020204" pitchFamily="34" charset="0"/>
                  <a:ea typeface="宋体" panose="02010600030101010101" pitchFamily="2" charset="-122"/>
                </a:defRPr>
              </a:lvl3pPr>
              <a:lvl4pPr marL="1646555"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365125" marR="0" lvl="0" indent="-365125" algn="ctr" defTabSz="457200" rtl="0" eaLnBrk="1" fontAlgn="auto" latinLnBrk="0" hangingPunct="1">
                <a:lnSpc>
                  <a:spcPct val="150000"/>
                </a:lnSpc>
                <a:spcBef>
                  <a:spcPts val="0"/>
                </a:spcBef>
                <a:spcAft>
                  <a:spcPts val="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社会实践的方式</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365125" marR="0" lvl="0" indent="-365125" algn="just" defTabSz="457200" rtl="0" eaLnBrk="1" fontAlgn="auto" latinLnBrk="0" hangingPunct="1">
                <a:lnSpc>
                  <a:spcPct val="114000"/>
                </a:lnSpc>
                <a:spcBef>
                  <a:spcPts val="0"/>
                </a:spcBef>
                <a:spcAft>
                  <a:spcPts val="0"/>
                </a:spcAft>
                <a:buClrTx/>
                <a:buSzTx/>
                <a:buFont typeface="+mj-lt"/>
                <a:buAutoNum type="arabicPeriod"/>
                <a:defRPr/>
              </a:pPr>
              <a:r>
                <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rPr>
                <a:t>社会实践的方式很多样</a:t>
              </a:r>
              <a:endParaRPr kumimoji="0" lang="zh-CN" altLang="en-US" sz="1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365125" marR="0" lvl="0" indent="-365125" algn="just" defTabSz="457200" rtl="0" eaLnBrk="1" fontAlgn="auto" latinLnBrk="0" hangingPunct="1">
                <a:lnSpc>
                  <a:spcPct val="150000"/>
                </a:lnSpc>
                <a:spcBef>
                  <a:spcPts val="0"/>
                </a:spcBef>
                <a:spcAft>
                  <a:spcPts val="0"/>
                </a:spcAft>
                <a:buClrTx/>
                <a:buSzTx/>
                <a:buFont typeface="+mj-lt"/>
                <a:buAutoNum type="arabicPeriod"/>
                <a:defRPr/>
              </a:pPr>
              <a:r>
                <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rPr>
                <a:t>不要先入为主地认为社会实践就是调查研究</a:t>
              </a:r>
              <a:endParaRPr kumimoji="0" lang="zh-CN" altLang="en-US" sz="18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p:txBody>
        </p:sp>
      </p:grpSp>
      <p:grpSp>
        <p:nvGrpSpPr>
          <p:cNvPr id="9" name="组合 8"/>
          <p:cNvGrpSpPr/>
          <p:nvPr/>
        </p:nvGrpSpPr>
        <p:grpSpPr>
          <a:xfrm>
            <a:off x="992347" y="4179068"/>
            <a:ext cx="7159307" cy="1796415"/>
            <a:chOff x="1425893" y="4179068"/>
            <a:chExt cx="7159307" cy="1796415"/>
          </a:xfrm>
        </p:grpSpPr>
        <p:sp>
          <p:nvSpPr>
            <p:cNvPr id="7" name="矩形 6"/>
            <p:cNvSpPr/>
            <p:nvPr/>
          </p:nvSpPr>
          <p:spPr>
            <a:xfrm>
              <a:off x="1425893" y="4179068"/>
              <a:ext cx="7159307" cy="1796415"/>
            </a:xfrm>
            <a:prstGeom prst="rect">
              <a:avLst/>
            </a:prstGeom>
            <a:solidFill>
              <a:schemeClr val="bg1"/>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6" name="文本框 5"/>
            <p:cNvSpPr txBox="1"/>
            <p:nvPr/>
          </p:nvSpPr>
          <p:spPr>
            <a:xfrm>
              <a:off x="1893491" y="4305618"/>
              <a:ext cx="6224111" cy="1413720"/>
            </a:xfrm>
            <a:prstGeom prst="rect">
              <a:avLst/>
            </a:prstGeom>
            <a:noFill/>
          </p:spPr>
          <p:txBody>
            <a:bodyPr wrap="square" rtlCol="0" anchor="t">
              <a:spAutoFit/>
            </a:bodyPr>
            <a:lstStyle/>
            <a:p>
              <a:pPr marL="0" marR="0" lvl="0" indent="0" algn="ctr" defTabSz="457200" rtl="0" eaLnBrk="1" fontAlgn="auto" latinLnBrk="0" hangingPunct="1">
                <a:lnSpc>
                  <a:spcPct val="114000"/>
                </a:lnSpc>
                <a:spcBef>
                  <a:spcPts val="0"/>
                </a:spcBef>
                <a:spcAft>
                  <a:spcPct val="30000"/>
                </a:spcAft>
                <a:buClrTx/>
                <a:buSzTx/>
                <a:buFontTx/>
                <a:buNone/>
                <a:defRPr/>
              </a:pPr>
              <a:r>
                <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社会实践选题应注意的问题</a:t>
              </a:r>
              <a:endParaRPr kumimoji="0" lang="zh-CN" altLang="en-US"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14000"/>
                </a:lnSpc>
                <a:spcBef>
                  <a:spcPts val="0"/>
                </a:spcBef>
                <a:spcAft>
                  <a:spcPct val="15000"/>
                </a:spcAft>
                <a:buClrTx/>
                <a:buSzTx/>
                <a:buFontTx/>
                <a:buNone/>
                <a:defRPr/>
              </a:pPr>
              <a:r>
                <a:rPr kumimoji="0" lang="en-US" altLang="zh-CN"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1. </a:t>
              </a:r>
              <a:r>
                <a:rPr kumimoji="0" lang="zh-CN" altLang="en-US"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选择合适的方式方法，</a:t>
              </a:r>
              <a:r>
                <a:rPr kumimoji="0" lang="zh-CN" altLang="en-US" sz="165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sym typeface="+mn-ea"/>
                </a:rPr>
                <a:t>社会实践≠社会调查≠问卷调查</a:t>
              </a:r>
              <a:r>
                <a:rPr kumimoji="0" lang="zh-CN" altLang="en-US"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a:t>
              </a:r>
              <a:endParaRPr kumimoji="0" lang="zh-CN" altLang="en-US" sz="165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14000"/>
                </a:lnSpc>
                <a:spcBef>
                  <a:spcPts val="0"/>
                </a:spcBef>
                <a:spcAft>
                  <a:spcPct val="15000"/>
                </a:spcAft>
                <a:buClrTx/>
                <a:buSzTx/>
                <a:buFontTx/>
                <a:buNone/>
                <a:defRPr/>
              </a:pPr>
              <a:r>
                <a:rPr kumimoji="0" lang="en-US" altLang="zh-CN"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2. </a:t>
              </a:r>
              <a:r>
                <a:rPr kumimoji="0" lang="zh-CN" altLang="en-US"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选题避免“假、大、虚”，如“北京市综合发展调研” 。</a:t>
              </a:r>
              <a:endParaRPr kumimoji="0" lang="zh-CN" altLang="en-US"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endParaRPr>
            </a:p>
            <a:p>
              <a:pPr marL="0" marR="0" lvl="0" indent="0" algn="l" defTabSz="457200" rtl="0" eaLnBrk="1" fontAlgn="auto" latinLnBrk="0" hangingPunct="1">
                <a:lnSpc>
                  <a:spcPct val="114000"/>
                </a:lnSpc>
                <a:spcBef>
                  <a:spcPts val="0"/>
                </a:spcBef>
                <a:spcAft>
                  <a:spcPct val="15000"/>
                </a:spcAft>
                <a:buClrTx/>
                <a:buSzTx/>
                <a:buFontTx/>
                <a:buNone/>
                <a:defRPr/>
              </a:pPr>
              <a:r>
                <a:rPr kumimoji="0" lang="en-US" altLang="zh-CN"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3. </a:t>
              </a:r>
              <a:r>
                <a:rPr kumimoji="0" lang="zh-CN" altLang="en-US"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选题要与相应的方法匹配，第</a:t>
              </a:r>
              <a:r>
                <a:rPr kumimoji="0" lang="en-US" altLang="zh-CN"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13</a:t>
              </a:r>
              <a:r>
                <a:rPr kumimoji="0" lang="zh-CN" altLang="en-US" sz="165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cs"/>
                  <a:sym typeface="+mn-ea"/>
                </a:rPr>
                <a:t>周开设社会实践方法课程。</a:t>
              </a:r>
              <a:endParaRPr kumimoji="0" lang="zh-CN" altLang="en-US" sz="165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grpSp>
      <p:sp>
        <p:nvSpPr>
          <p:cNvPr id="4" name="文本框 3"/>
          <p:cNvSpPr txBox="1"/>
          <p:nvPr>
            <p:custDataLst>
              <p:tags r:id="rId4"/>
            </p:custDataLst>
          </p:nvPr>
        </p:nvSpPr>
        <p:spPr>
          <a:xfrm>
            <a:off x="1187450" y="194628"/>
            <a:ext cx="3924142" cy="9220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实践选题的注意事项</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
        <p:nvSpPr>
          <p:cNvPr id="8" name="îṡ1îḍe"/>
          <p:cNvSpPr/>
          <p:nvPr/>
        </p:nvSpPr>
        <p:spPr>
          <a:xfrm>
            <a:off x="3017203" y="1276985"/>
            <a:ext cx="3109595"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实践选题的</a:t>
            </a:r>
            <a:r>
              <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注意事项</a:t>
            </a:r>
            <a:endParaRPr kumimoji="0" lang="en-US" altLang="zh-CN"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388184" y="1365092"/>
            <a:ext cx="8367633" cy="1048172"/>
          </a:xfrm>
          <a:prstGeom prst="rect">
            <a:avLst/>
          </a:prstGeom>
          <a:noFill/>
        </p:spPr>
        <p:txBody>
          <a:bodyPr wrap="square" rtlCol="0" anchor="t">
            <a:spAutoFit/>
          </a:bodyPr>
          <a:lstStyle/>
          <a:p>
            <a:pPr marL="0" marR="0" lvl="0" indent="457200" algn="just" defTabSz="457200" rtl="0" eaLnBrk="1" fontAlgn="auto" latinLnBrk="0" hangingPunct="1">
              <a:lnSpc>
                <a:spcPct val="150000"/>
              </a:lnSpc>
              <a:spcBef>
                <a:spcPts val="0"/>
              </a:spcBef>
              <a:spcAft>
                <a:spcPts val="0"/>
              </a:spcAft>
              <a:buClrTx/>
              <a:buSzTx/>
              <a:buFontTx/>
              <a:buNone/>
              <a:defRPr/>
            </a:pPr>
            <a:r>
              <a:rPr kumimoji="0" lang="zh-CN" altLang="en-US" sz="22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不同的选题内容对应着不同的实践方法与活动，学生需要根据选题开展契合的具体实践活动，以下是不同选题可开展的活动举例</a:t>
            </a:r>
            <a:endParaRPr kumimoji="0" lang="zh-CN" altLang="en-US" sz="22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grpSp>
        <p:nvGrpSpPr>
          <p:cNvPr id="3" name="组合 35"/>
          <p:cNvGrpSpPr/>
          <p:nvPr>
            <p:custDataLst>
              <p:tags r:id="rId1"/>
            </p:custDataLst>
          </p:nvPr>
        </p:nvGrpSpPr>
        <p:grpSpPr bwMode="auto">
          <a:xfrm>
            <a:off x="728345" y="2833052"/>
            <a:ext cx="7526655" cy="3358198"/>
            <a:chOff x="428625" y="2113016"/>
            <a:chExt cx="7918450" cy="3142486"/>
          </a:xfrm>
        </p:grpSpPr>
        <p:sp>
          <p:nvSpPr>
            <p:cNvPr id="4" name="AutoShape 4"/>
            <p:cNvSpPr/>
            <p:nvPr>
              <p:custDataLst>
                <p:tags r:id="rId2"/>
              </p:custDataLst>
            </p:nvPr>
          </p:nvSpPr>
          <p:spPr bwMode="white">
            <a:xfrm>
              <a:off x="5776753" y="2693173"/>
              <a:ext cx="2340000" cy="2341612"/>
            </a:xfrm>
            <a:prstGeom prst="roundRect">
              <a:avLst>
                <a:gd name="adj" fmla="val 4784"/>
              </a:avLst>
            </a:prstGeom>
            <a:solidFill>
              <a:schemeClr val="bg1">
                <a:alpha val="60000"/>
              </a:schemeClr>
            </a:solidFill>
            <a:ln w="38100">
              <a:no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02235" algn="l"/>
                </a:tabLst>
                <a:defRPr/>
              </a:pPr>
              <a:endParaRPr kumimoji="0" lang="zh-CN" altLang="en-US" sz="105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grpSp>
          <p:nvGrpSpPr>
            <p:cNvPr id="8" name="组合 21"/>
            <p:cNvGrpSpPr/>
            <p:nvPr/>
          </p:nvGrpSpPr>
          <p:grpSpPr bwMode="auto">
            <a:xfrm>
              <a:off x="428625" y="2113016"/>
              <a:ext cx="7918450" cy="3142486"/>
              <a:chOff x="428625" y="2113016"/>
              <a:chExt cx="7918450" cy="3142486"/>
            </a:xfrm>
          </p:grpSpPr>
          <p:sp>
            <p:nvSpPr>
              <p:cNvPr id="9" name="AutoShape 4"/>
              <p:cNvSpPr/>
              <p:nvPr>
                <p:custDataLst>
                  <p:tags r:id="rId3"/>
                </p:custDataLst>
              </p:nvPr>
            </p:nvSpPr>
            <p:spPr bwMode="white">
              <a:xfrm>
                <a:off x="628428" y="2693173"/>
                <a:ext cx="2340000" cy="2341612"/>
              </a:xfrm>
              <a:prstGeom prst="roundRect">
                <a:avLst>
                  <a:gd name="adj" fmla="val 5304"/>
                </a:avLst>
              </a:prstGeom>
              <a:solidFill>
                <a:schemeClr val="bg1">
                  <a:alpha val="60000"/>
                </a:schemeClr>
              </a:solidFill>
              <a:ln w="38100">
                <a:no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02235" algn="l"/>
                  </a:tabLst>
                  <a:defRPr/>
                </a:pPr>
                <a:endParaRPr kumimoji="0" lang="zh-CN" altLang="en-US" sz="105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3" name="AutoShape 4"/>
              <p:cNvSpPr/>
              <p:nvPr>
                <p:custDataLst>
                  <p:tags r:id="rId4"/>
                </p:custDataLst>
              </p:nvPr>
            </p:nvSpPr>
            <p:spPr bwMode="white">
              <a:xfrm>
                <a:off x="3212818" y="2715995"/>
                <a:ext cx="2340000" cy="2341612"/>
              </a:xfrm>
              <a:prstGeom prst="roundRect">
                <a:avLst>
                  <a:gd name="adj" fmla="val 7012"/>
                </a:avLst>
              </a:prstGeom>
              <a:solidFill>
                <a:schemeClr val="bg1">
                  <a:alpha val="60000"/>
                </a:schemeClr>
              </a:solidFill>
              <a:ln w="38100">
                <a:noFill/>
              </a:ln>
              <a:effectLst>
                <a:outerShdw blurRad="225425" dist="38100" dir="5220000" algn="ctr">
                  <a:srgbClr val="000000">
                    <a:alpha val="33000"/>
                  </a:srgbClr>
                </a:outerShdw>
              </a:effectLst>
              <a:scene3d>
                <a:camera prst="orthographicFront"/>
                <a:lightRig rig="flat" dir="t"/>
              </a:scene3d>
              <a:sp3d contourW="19050">
                <a:bevelT w="101600" prst="divot"/>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2" indent="0" algn="ctr" defTabSz="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n"/>
                  <a:tabLst>
                    <a:tab pos="102235" algn="l"/>
                  </a:tabLst>
                  <a:defRPr/>
                </a:pPr>
                <a:endParaRPr kumimoji="0" lang="zh-CN" altLang="en-US" sz="105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6" name="AutoShape 3"/>
              <p:cNvSpPr/>
              <p:nvPr>
                <p:custDataLst>
                  <p:tags r:id="rId5"/>
                </p:custDataLst>
              </p:nvPr>
            </p:nvSpPr>
            <p:spPr bwMode="auto">
              <a:xfrm>
                <a:off x="822171" y="2350570"/>
                <a:ext cx="2006372" cy="762016"/>
              </a:xfrm>
              <a:prstGeom prst="roundRect">
                <a:avLst/>
              </a:prstGeom>
              <a:solidFill>
                <a:srgbClr val="D4452E"/>
              </a:solidFill>
              <a:ln w="25400">
                <a:noFill/>
              </a:ln>
              <a:effectLst>
                <a:outerShdw blurRad="225425" dist="38100" dir="5220000" algn="ctr">
                  <a:srgbClr val="000000">
                    <a:alpha val="33000"/>
                  </a:srgbClr>
                </a:outerShdw>
              </a:effectLst>
              <a:scene3d>
                <a:camera prst="orthographicFront"/>
                <a:lightRig rig="flat" dir="t"/>
              </a:scene3d>
              <a:sp3d extrusionH="304800" contourW="19050">
                <a:bevelT prst="convex"/>
                <a:bevelB w="0" h="0"/>
                <a:contourClr>
                  <a:srgbClr val="FFE593"/>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4572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8" name="TextBox 16">
                <a:hlinkClick r:id="rId6" action="ppaction://hlinksldjump"/>
              </p:cNvPr>
              <p:cNvSpPr txBox="1"/>
              <p:nvPr>
                <p:custDataLst>
                  <p:tags r:id="rId7"/>
                </p:custDataLst>
              </p:nvPr>
            </p:nvSpPr>
            <p:spPr bwMode="auto">
              <a:xfrm>
                <a:off x="872971" y="2473202"/>
                <a:ext cx="1904773" cy="446104"/>
              </a:xfrm>
              <a:prstGeom prst="roundRect">
                <a:avLst/>
              </a:prstGeom>
              <a:noFill/>
              <a:scene3d>
                <a:camera prst="orthographicFront"/>
                <a:lightRig rig="threePt" dir="t"/>
              </a:scene3d>
              <a:sp3d/>
            </p:spPr>
            <p:txBody>
              <a:bodyPr>
                <a:spAutoFit/>
              </a:bodyPr>
              <a:lstStyle/>
              <a:p>
                <a:pPr marL="0" marR="0" lvl="0" indent="0" algn="ctr" defTabSz="457200" rtl="0" eaLnBrk="1" fontAlgn="auto" latinLnBrk="0" hangingPunct="1">
                  <a:lnSpc>
                    <a:spcPct val="100000"/>
                  </a:lnSpc>
                  <a:spcBef>
                    <a:spcPts val="0"/>
                  </a:spcBef>
                  <a:spcAft>
                    <a:spcPts val="0"/>
                  </a:spcAft>
                  <a:buClr>
                    <a:srgbClr val="0000FF"/>
                  </a:buClr>
                  <a:buSzTx/>
                  <a:buFontTx/>
                  <a:buNone/>
                  <a:defRPr/>
                </a:pPr>
                <a:r>
                  <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深入基层</a:t>
                </a:r>
                <a:endPar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1215" name="矩形 25"/>
              <p:cNvSpPr/>
              <p:nvPr>
                <p:custDataLst>
                  <p:tags r:id="rId8"/>
                </p:custDataLst>
              </p:nvPr>
            </p:nvSpPr>
            <p:spPr bwMode="auto">
              <a:xfrm>
                <a:off x="1081992" y="3199276"/>
                <a:ext cx="1519425" cy="172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开展支教</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捐赠物资</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直播宣传</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19" name="AutoShape 3"/>
              <p:cNvSpPr/>
              <p:nvPr>
                <p:custDataLst>
                  <p:tags r:id="rId9"/>
                </p:custDataLst>
              </p:nvPr>
            </p:nvSpPr>
            <p:spPr bwMode="auto">
              <a:xfrm>
                <a:off x="3309560" y="2350570"/>
                <a:ext cx="2006372" cy="762016"/>
              </a:xfrm>
              <a:prstGeom prst="roundRect">
                <a:avLst/>
              </a:prstGeom>
              <a:solidFill>
                <a:srgbClr val="D4452E"/>
              </a:soli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rgbClr val="AFEAFF"/>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4572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0" name="AutoShape 3"/>
              <p:cNvSpPr/>
              <p:nvPr>
                <p:custDataLst>
                  <p:tags r:id="rId10"/>
                </p:custDataLst>
              </p:nvPr>
            </p:nvSpPr>
            <p:spPr bwMode="auto">
              <a:xfrm>
                <a:off x="5888602" y="2350570"/>
                <a:ext cx="2006372" cy="762016"/>
              </a:xfrm>
              <a:prstGeom prst="roundRect">
                <a:avLst/>
              </a:prstGeom>
              <a:solidFill>
                <a:srgbClr val="D4452E"/>
              </a:solidFill>
              <a:ln w="25400">
                <a:noFill/>
              </a:ln>
              <a:effectLst>
                <a:outerShdw blurRad="225425" dist="38100" dir="5220000" algn="ctr">
                  <a:srgbClr val="000000">
                    <a:alpha val="33000"/>
                  </a:srgbClr>
                </a:outerShdw>
              </a:effectLst>
              <a:scene3d>
                <a:camera prst="orthographicFront"/>
                <a:lightRig rig="flat" dir="t"/>
              </a:scene3d>
              <a:sp3d contourW="19050">
                <a:bevelT prst="convex"/>
                <a:bevelB w="0" h="0"/>
                <a:contourClr>
                  <a:schemeClr val="bg1"/>
                </a:contourClr>
              </a:sp3d>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457200" rtl="0" eaLnBrk="1" fontAlgn="ctr" latinLnBrk="0" hangingPunct="1">
                  <a:lnSpc>
                    <a:spcPct val="100000"/>
                  </a:lnSpc>
                  <a:spcBef>
                    <a:spcPts val="0"/>
                  </a:spcBef>
                  <a:spcAft>
                    <a:spcPts val="0"/>
                  </a:spcAft>
                  <a:buClr>
                    <a:srgbClr val="FF0000"/>
                  </a:buClr>
                  <a:buSzPct val="70000"/>
                  <a:buFont typeface="Wingdings" panose="05000000000000000000" pitchFamily="2" charset="2"/>
                  <a:buChar char="u"/>
                  <a:defRPr/>
                </a:pPr>
                <a:endParaRPr kumimoji="0" lang="zh-CN" altLang="zh-CN" sz="1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1" name="TextBox 20">
                <a:hlinkClick r:id="rId6" action="ppaction://hlinksldjump"/>
              </p:cNvPr>
              <p:cNvSpPr txBox="1"/>
              <p:nvPr>
                <p:custDataLst>
                  <p:tags r:id="rId11"/>
                </p:custDataLst>
              </p:nvPr>
            </p:nvSpPr>
            <p:spPr bwMode="auto">
              <a:xfrm>
                <a:off x="3173374" y="2473202"/>
                <a:ext cx="2278743" cy="446104"/>
              </a:xfrm>
              <a:prstGeom prst="roundRect">
                <a:avLst/>
              </a:prstGeom>
              <a:noFill/>
              <a:scene3d>
                <a:camera prst="orthographicFront"/>
                <a:lightRig rig="threePt" dir="t"/>
              </a:scene3d>
              <a:sp3d/>
            </p:spPr>
            <p:txBody>
              <a:bodyPr>
                <a:spAutoFit/>
              </a:bodyPr>
              <a:lstStyle/>
              <a:p>
                <a:pPr marL="0" marR="0" lvl="0" indent="0" algn="ctr" defTabSz="457200" rtl="0" eaLnBrk="1" fontAlgn="auto" latinLnBrk="0" hangingPunct="1">
                  <a:lnSpc>
                    <a:spcPct val="100000"/>
                  </a:lnSpc>
                  <a:spcBef>
                    <a:spcPts val="0"/>
                  </a:spcBef>
                  <a:spcAft>
                    <a:spcPts val="0"/>
                  </a:spcAft>
                  <a:buClr>
                    <a:srgbClr val="0000FF"/>
                  </a:buClr>
                  <a:buSzTx/>
                  <a:buFontTx/>
                  <a:buNone/>
                  <a:defRPr/>
                </a:pPr>
                <a:r>
                  <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科研创新</a:t>
                </a:r>
                <a:endPar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2" name="TextBox 21">
                <a:hlinkClick r:id="rId12" action="ppaction://hlinksldjump"/>
              </p:cNvPr>
              <p:cNvSpPr txBox="1"/>
              <p:nvPr>
                <p:custDataLst>
                  <p:tags r:id="rId13"/>
                </p:custDataLst>
              </p:nvPr>
            </p:nvSpPr>
            <p:spPr bwMode="auto">
              <a:xfrm>
                <a:off x="5752415" y="2473202"/>
                <a:ext cx="2278743" cy="446104"/>
              </a:xfrm>
              <a:prstGeom prst="roundRect">
                <a:avLst/>
              </a:prstGeom>
              <a:noFill/>
              <a:scene3d>
                <a:camera prst="orthographicFront"/>
                <a:lightRig rig="threePt" dir="t"/>
              </a:scene3d>
              <a:sp3d/>
            </p:spPr>
            <p:txBody>
              <a:bodyPr>
                <a:spAutoFit/>
              </a:bodyPr>
              <a:lstStyle/>
              <a:p>
                <a:pPr marL="0" marR="0" lvl="0" indent="0" algn="ctr" defTabSz="457200" rtl="0" eaLnBrk="1" fontAlgn="auto" latinLnBrk="0" hangingPunct="1">
                  <a:lnSpc>
                    <a:spcPct val="100000"/>
                  </a:lnSpc>
                  <a:spcBef>
                    <a:spcPts val="0"/>
                  </a:spcBef>
                  <a:spcAft>
                    <a:spcPts val="0"/>
                  </a:spcAft>
                  <a:buClr>
                    <a:srgbClr val="0000FF"/>
                  </a:buClr>
                  <a:buSzTx/>
                  <a:buFontTx/>
                  <a:buNone/>
                  <a:defRPr/>
                </a:pPr>
                <a:r>
                  <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服务社会</a:t>
                </a:r>
                <a:endParaRPr kumimoji="0" lang="zh-CN" altLang="en-US" sz="22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sp>
            <p:nvSpPr>
              <p:cNvPr id="51224" name="矩形 25"/>
              <p:cNvSpPr/>
              <p:nvPr>
                <p:custDataLst>
                  <p:tags r:id="rId14"/>
                </p:custDataLst>
              </p:nvPr>
            </p:nvSpPr>
            <p:spPr bwMode="auto">
              <a:xfrm>
                <a:off x="3654151" y="3199276"/>
                <a:ext cx="1519424" cy="1727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科普宣讲</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开发程序</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搭建网站</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51225" name="矩形 25"/>
              <p:cNvSpPr/>
              <p:nvPr>
                <p:custDataLst>
                  <p:tags r:id="rId15"/>
                </p:custDataLst>
              </p:nvPr>
            </p:nvSpPr>
            <p:spPr bwMode="auto">
              <a:xfrm>
                <a:off x="6119974" y="3247191"/>
                <a:ext cx="1519425" cy="1813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走访调研</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深度采访</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20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rPr>
                  <a:t>志愿服务</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endParaRPr>
              </a:p>
            </p:txBody>
          </p:sp>
          <p:sp>
            <p:nvSpPr>
              <p:cNvPr id="25" name="圆角矩形 30"/>
              <p:cNvSpPr/>
              <p:nvPr>
                <p:custDataLst>
                  <p:tags r:id="rId16"/>
                </p:custDataLst>
              </p:nvPr>
            </p:nvSpPr>
            <p:spPr>
              <a:xfrm>
                <a:off x="428625" y="2113016"/>
                <a:ext cx="7918450" cy="3142486"/>
              </a:xfrm>
              <a:prstGeom prst="roundRect">
                <a:avLst>
                  <a:gd name="adj" fmla="val 9098"/>
                </a:avLst>
              </a:prstGeom>
              <a:noFill/>
              <a:ln>
                <a:solidFill>
                  <a:schemeClr val="bg1">
                    <a:lumMod val="8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grpSp>
      <p:sp>
        <p:nvSpPr>
          <p:cNvPr id="6" name="文本框 5"/>
          <p:cNvSpPr txBox="1"/>
          <p:nvPr>
            <p:custDataLst>
              <p:tags r:id="rId17"/>
            </p:custDataLst>
          </p:nvPr>
        </p:nvSpPr>
        <p:spPr>
          <a:xfrm>
            <a:off x="1187450" y="194628"/>
            <a:ext cx="3924142" cy="9220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实践选题的注意事项</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îṡ1îḍe"/>
          <p:cNvSpPr/>
          <p:nvPr/>
        </p:nvSpPr>
        <p:spPr>
          <a:xfrm>
            <a:off x="2486502" y="921385"/>
            <a:ext cx="4170997"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实践方向选择具体示例</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5" name="组合 24"/>
          <p:cNvGrpSpPr/>
          <p:nvPr/>
        </p:nvGrpSpPr>
        <p:grpSpPr>
          <a:xfrm>
            <a:off x="461160" y="1641727"/>
            <a:ext cx="7965367" cy="4701261"/>
            <a:chOff x="325278" y="1654442"/>
            <a:chExt cx="3175187" cy="4701261"/>
          </a:xfrm>
        </p:grpSpPr>
        <p:sp>
          <p:nvSpPr>
            <p:cNvPr id="11" name="文本框 10"/>
            <p:cNvSpPr txBox="1"/>
            <p:nvPr/>
          </p:nvSpPr>
          <p:spPr>
            <a:xfrm>
              <a:off x="328005" y="2162760"/>
              <a:ext cx="3172460" cy="4192943"/>
            </a:xfrm>
            <a:prstGeom prst="rect">
              <a:avLst/>
            </a:prstGeom>
            <a:noFill/>
          </p:spPr>
          <p:txBody>
            <a:bodyPr wrap="square" rtlCol="0" anchor="t">
              <a:spAutoFit/>
            </a:bodyPr>
            <a:lstStyle/>
            <a:p>
              <a:pPr marL="0" marR="0" lvl="0" indent="457200" algn="just" defTabSz="46672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北京科技大学“黔守”实践调研团以“传承青年谱系精神寻访行动”为主题，走访全国</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11</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省的</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30</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个社区与村庄，研究基层治理中的民众诉办关系，并助力构建习近平总书记回信精神的理论框架方向，累计</a:t>
              </a:r>
              <a:r>
                <a:rPr kumimoji="0"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发放有效问卷3000份，撰写280篇访谈录与4篇学术论文，形成39万字报告并被海淀区民政局采纳；累计志愿400小时，捐献衣物174斤；收到社会各界感谢信22封，新闻稿在北京日报等20余个知名媒体平台发表</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。团队通过搭建网站及小程序，制作表情包、文创、漫画、微电影进行自主宣传；慰问老党员，进行直播助农，扬红色精神；参与社区服务、翡翠丝带行动、北京大兴益行云支教等十余项志愿活动。</a:t>
              </a:r>
              <a:endParaRPr kumimoji="0" lang="en-US" altLang="zh-CN" sz="2000" b="0" i="0" u="none" strike="noStrike" kern="1200" cap="none" spc="0" normalizeH="0" baseline="0" noProof="0" dirty="0">
                <a:ln>
                  <a:noFill/>
                </a:ln>
                <a:gradFill flip="none" rotWithShape="1">
                  <a:gsLst>
                    <a:gs pos="0">
                      <a:srgbClr val="F2C68E"/>
                    </a:gs>
                    <a:gs pos="99000">
                      <a:srgbClr val="F2C68E">
                        <a:lumMod val="62000"/>
                        <a:lumOff val="38000"/>
                      </a:srgbClr>
                    </a:gs>
                  </a:gsLst>
                  <a:lin ang="0" scaled="1"/>
                  <a:tileRect/>
                </a:gra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sym typeface="+mn-ea"/>
              </a:endParaRPr>
            </a:p>
          </p:txBody>
        </p:sp>
        <p:sp>
          <p:nvSpPr>
            <p:cNvPr id="9" name="ïšḻïḓé"/>
            <p:cNvSpPr/>
            <p:nvPr/>
          </p:nvSpPr>
          <p:spPr>
            <a:xfrm>
              <a:off x="325278" y="1654442"/>
              <a:ext cx="1133956" cy="508318"/>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lstStyle/>
            <a:p>
              <a:pPr marL="0" marR="0" lvl="0" indent="0" algn="ctr" defTabSz="685800" rtl="0" eaLnBrk="1" fontAlgn="auto" latinLnBrk="0" hangingPunct="1">
                <a:lnSpc>
                  <a:spcPct val="110000"/>
                </a:lnSpc>
                <a:spcBef>
                  <a:spcPct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rPr>
                <a:t>深入基层型</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endParaRPr>
            </a:p>
          </p:txBody>
        </p:sp>
      </p:grpSp>
      <p:sp>
        <p:nvSpPr>
          <p:cNvPr id="4" name="文本框 3"/>
          <p:cNvSpPr txBox="1"/>
          <p:nvPr>
            <p:custDataLst>
              <p:tags r:id="rId1"/>
            </p:custDataLst>
          </p:nvPr>
        </p:nvSpPr>
        <p:spPr>
          <a:xfrm>
            <a:off x="1187450" y="194628"/>
            <a:ext cx="3924142" cy="9220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实践选题的注意事项</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îṡ1îḍe"/>
          <p:cNvSpPr/>
          <p:nvPr/>
        </p:nvSpPr>
        <p:spPr>
          <a:xfrm>
            <a:off x="2486502" y="921385"/>
            <a:ext cx="4170997"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实践方向选择具体示例</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5" name="组合 24"/>
          <p:cNvGrpSpPr/>
          <p:nvPr/>
        </p:nvGrpSpPr>
        <p:grpSpPr>
          <a:xfrm>
            <a:off x="461160" y="1641727"/>
            <a:ext cx="8090104" cy="2729582"/>
            <a:chOff x="325278" y="1654442"/>
            <a:chExt cx="3224910" cy="2729582"/>
          </a:xfrm>
        </p:grpSpPr>
        <p:sp>
          <p:nvSpPr>
            <p:cNvPr id="11" name="文本框 10"/>
            <p:cNvSpPr txBox="1"/>
            <p:nvPr/>
          </p:nvSpPr>
          <p:spPr>
            <a:xfrm>
              <a:off x="377728" y="2499406"/>
              <a:ext cx="3172460" cy="1884618"/>
            </a:xfrm>
            <a:prstGeom prst="rect">
              <a:avLst/>
            </a:prstGeom>
            <a:noFill/>
          </p:spPr>
          <p:txBody>
            <a:bodyPr wrap="square" rtlCol="0" anchor="t">
              <a:spAutoFit/>
            </a:bodyPr>
            <a:lstStyle/>
            <a:p>
              <a:pPr marL="0" marR="0" lvl="0" indent="457200" algn="just" defTabSz="466725" rtl="0" eaLnBrk="1" fontAlgn="auto" latinLnBrk="0" hangingPunct="1">
                <a:lnSpc>
                  <a:spcPct val="150000"/>
                </a:lnSpc>
                <a:spcBef>
                  <a:spcPct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全地形消防机器人由北京科技大学科工智汇途通乡村振兴实践团设计制作，采用先进的轮履复合式底盘设计，具备卓越的地形适应性和机动性。机器人集成了基于</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YOLOV5</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的火焰识别系统，能够实现快速的火灾监测，能够有力解决存在的消防和物流问题。</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9" name="ïšḻïḓé"/>
            <p:cNvSpPr/>
            <p:nvPr/>
          </p:nvSpPr>
          <p:spPr>
            <a:xfrm>
              <a:off x="325278" y="1654442"/>
              <a:ext cx="1133956" cy="508318"/>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lstStyle/>
            <a:p>
              <a:pPr marL="0" marR="0" lvl="0" indent="0" algn="ctr" defTabSz="685800" rtl="0" eaLnBrk="1" fontAlgn="auto" latinLnBrk="0" hangingPunct="1">
                <a:lnSpc>
                  <a:spcPct val="110000"/>
                </a:lnSpc>
                <a:spcBef>
                  <a:spcPct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rPr>
                <a:t>科研创新型</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endParaRPr>
            </a:p>
          </p:txBody>
        </p:sp>
      </p:grpSp>
      <p:sp>
        <p:nvSpPr>
          <p:cNvPr id="4" name="文本框 3"/>
          <p:cNvSpPr txBox="1"/>
          <p:nvPr>
            <p:custDataLst>
              <p:tags r:id="rId1"/>
            </p:custDataLst>
          </p:nvPr>
        </p:nvSpPr>
        <p:spPr>
          <a:xfrm>
            <a:off x="1187450" y="194628"/>
            <a:ext cx="3924142" cy="9220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实践选题的注意事项</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îṡ1îḍe"/>
          <p:cNvSpPr/>
          <p:nvPr/>
        </p:nvSpPr>
        <p:spPr>
          <a:xfrm>
            <a:off x="2486502" y="921385"/>
            <a:ext cx="4170997" cy="48006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rPr>
              <a:t>实践方向选择具体示例</a:t>
            </a:r>
            <a:endParaRPr kumimoji="0" lang="zh-CN" altLang="en-US" sz="24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mn-cs"/>
            </a:endParaRPr>
          </a:p>
        </p:txBody>
      </p:sp>
      <p:grpSp>
        <p:nvGrpSpPr>
          <p:cNvPr id="25" name="组合 24"/>
          <p:cNvGrpSpPr/>
          <p:nvPr/>
        </p:nvGrpSpPr>
        <p:grpSpPr>
          <a:xfrm>
            <a:off x="461160" y="1641727"/>
            <a:ext cx="8090104" cy="3652912"/>
            <a:chOff x="325278" y="1654442"/>
            <a:chExt cx="3224910" cy="3652912"/>
          </a:xfrm>
        </p:grpSpPr>
        <p:sp>
          <p:nvSpPr>
            <p:cNvPr id="11" name="文本框 10"/>
            <p:cNvSpPr txBox="1"/>
            <p:nvPr/>
          </p:nvSpPr>
          <p:spPr>
            <a:xfrm>
              <a:off x="377728" y="2499406"/>
              <a:ext cx="3172460" cy="2807948"/>
            </a:xfrm>
            <a:prstGeom prst="rect">
              <a:avLst/>
            </a:prstGeom>
            <a:noFill/>
          </p:spPr>
          <p:txBody>
            <a:bodyPr wrap="square" rtlCol="0" anchor="t">
              <a:spAutoFit/>
            </a:bodyPr>
            <a:lstStyle/>
            <a:p>
              <a:pPr marL="0" marR="0" lvl="0" indent="457200" algn="just" defTabSz="466725" rtl="0" eaLnBrk="1" fontAlgn="auto" latinLnBrk="0" hangingPunct="1">
                <a:lnSpc>
                  <a:spcPct val="150000"/>
                </a:lnSpc>
                <a:spcBef>
                  <a:spcPct val="0"/>
                </a:spcBef>
                <a:spcAft>
                  <a:spcPts val="0"/>
                </a:spcAft>
                <a:buClrTx/>
                <a:buSzTx/>
                <a:buFontTx/>
                <a:buNone/>
                <a:defRPr/>
              </a:pP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2024</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年，北京科技大学</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微梦想心行动</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实践团在北京、山东、湖南、江苏四省市深入实践，专注探索各地乡村振兴战略规划，并高度重视未成年人犯罪及网络环境整治问题。累计支教超</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60</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小时，访谈人数突破</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2000</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人，精心编纂出</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3</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万字的访谈纪实。团队还发布了</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60</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rPr>
                <a:t>余篇报道及两部原创漫画作品，实践成果获中国焦点网、网易新闻等多家权威媒体的广泛转发与关注。</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cs"/>
                <a:sym typeface="+mn-ea"/>
              </a:endParaRPr>
            </a:p>
          </p:txBody>
        </p:sp>
        <p:sp>
          <p:nvSpPr>
            <p:cNvPr id="9" name="ïšḻïḓé"/>
            <p:cNvSpPr/>
            <p:nvPr/>
          </p:nvSpPr>
          <p:spPr>
            <a:xfrm>
              <a:off x="325278" y="1654442"/>
              <a:ext cx="1133956" cy="508318"/>
            </a:xfrm>
            <a:prstGeom prst="roundRect">
              <a:avLst/>
            </a:prstGeom>
            <a:gradFill>
              <a:gsLst>
                <a:gs pos="0">
                  <a:schemeClr val="accent3">
                    <a:lumMod val="60000"/>
                    <a:lumOff val="40000"/>
                  </a:schemeClr>
                </a:gs>
                <a:gs pos="60000">
                  <a:schemeClr val="accent3"/>
                </a:gs>
              </a:gsLst>
              <a:lin ang="2700000" scaled="0"/>
            </a:gradFill>
            <a:ln w="57150" cap="rnd">
              <a:noFill/>
              <a:prstDash val="solid"/>
              <a:round/>
            </a:ln>
            <a:effectLst>
              <a:outerShdw blurRad="76200" dist="50800" dir="5400000" algn="ctr" rotWithShape="0">
                <a:schemeClr val="accent3">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lstStyle/>
            <a:p>
              <a:pPr marL="0" marR="0" lvl="0" indent="0" algn="ctr" defTabSz="685800" rtl="0" eaLnBrk="1" fontAlgn="auto" latinLnBrk="0" hangingPunct="1">
                <a:lnSpc>
                  <a:spcPct val="110000"/>
                </a:lnSpc>
                <a:spcBef>
                  <a:spcPct val="0"/>
                </a:spcBef>
                <a:spcAft>
                  <a:spcPts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rPr>
                <a:t>服务社会型</a:t>
              </a:r>
              <a:endParaRPr kumimoji="0" lang="zh-CN" altLang="en-US" sz="2000" b="1" i="0" u="none" strike="noStrike" kern="1200" cap="none" spc="0" normalizeH="0" baseline="0" noProof="0" dirty="0">
                <a:ln>
                  <a:noFill/>
                </a:ln>
                <a:solidFill>
                  <a:prstClr val="white"/>
                </a:solidFill>
                <a:effectLst/>
                <a:uLnTx/>
                <a:uFillTx/>
                <a:latin typeface="微软雅黑" panose="020B0503020204020204" charset="-122"/>
                <a:ea typeface="微软雅黑" panose="020B0503020204020204" charset="-122"/>
                <a:cs typeface="阿里巴巴普惠体 Heavy" panose="00020600040101010101" pitchFamily="18" charset="-122"/>
              </a:endParaRPr>
            </a:p>
          </p:txBody>
        </p:sp>
      </p:grpSp>
      <p:sp>
        <p:nvSpPr>
          <p:cNvPr id="4" name="文本框 3"/>
          <p:cNvSpPr txBox="1"/>
          <p:nvPr>
            <p:custDataLst>
              <p:tags r:id="rId1"/>
            </p:custDataLst>
          </p:nvPr>
        </p:nvSpPr>
        <p:spPr>
          <a:xfrm>
            <a:off x="1187450" y="194628"/>
            <a:ext cx="3924142" cy="9220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defRPr/>
            </a:pPr>
            <a:r>
              <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rPr>
              <a:t>实践选题的注意事项</a:t>
            </a: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2700" b="0" i="0" u="none" strike="noStrike" kern="1200" cap="none" spc="0" normalizeH="0" baseline="0" noProof="0" dirty="0">
              <a:ln>
                <a:noFill/>
              </a:ln>
              <a:solidFill>
                <a:srgbClr val="C14635"/>
              </a:solidFill>
              <a:effectLst>
                <a:outerShdw blurRad="38100" dist="38100" dir="2700000" algn="tl">
                  <a:srgbClr val="000000">
                    <a:alpha val="43137"/>
                  </a:srgbClr>
                </a:outerShdw>
              </a:effectLst>
              <a:uLnTx/>
              <a:uFillTx/>
              <a:latin typeface="微软雅黑" panose="020B0503020204020204" charset="-122"/>
              <a:ea typeface="微软雅黑" panose="020B0503020204020204" charset="-122"/>
              <a:cs typeface="+mn-cs"/>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66" name="文本框 1"/>
          <p:cNvSpPr txBox="1"/>
          <p:nvPr/>
        </p:nvSpPr>
        <p:spPr>
          <a:xfrm>
            <a:off x="3711416" y="5751195"/>
            <a:ext cx="1936115" cy="299085"/>
          </a:xfrm>
          <a:prstGeom prst="rect">
            <a:avLst/>
          </a:prstGeom>
          <a:noFill/>
        </p:spPr>
        <p:txBody>
          <a:bodyPr wrap="none" rtlCol="0">
            <a:spAutoFit/>
          </a:bodyPr>
          <a:lstStyle/>
          <a:p>
            <a:r>
              <a:rPr lang="zh-CN" altLang="en-US" sz="1350" dirty="0">
                <a:solidFill>
                  <a:schemeClr val="bg1">
                    <a:lumMod val="95000"/>
                  </a:schemeClr>
                </a:solidFill>
              </a:rPr>
              <a:t>第二章</a:t>
            </a:r>
            <a:r>
              <a:rPr lang="en-US" altLang="zh-CN" sz="1350" dirty="0">
                <a:solidFill>
                  <a:schemeClr val="bg1">
                    <a:lumMod val="95000"/>
                  </a:schemeClr>
                </a:solidFill>
              </a:rPr>
              <a:t> </a:t>
            </a:r>
            <a:r>
              <a:rPr lang="zh-CN" altLang="en-US" sz="1350" dirty="0">
                <a:solidFill>
                  <a:schemeClr val="bg1">
                    <a:lumMod val="95000"/>
                  </a:schemeClr>
                </a:solidFill>
              </a:rPr>
              <a:t>社会实践的选题</a:t>
            </a:r>
            <a:endParaRPr lang="zh-CN" altLang="en-US" sz="1350" dirty="0">
              <a:solidFill>
                <a:schemeClr val="bg1">
                  <a:lumMod val="95000"/>
                </a:schemeClr>
              </a:solidFill>
            </a:endParaRPr>
          </a:p>
        </p:txBody>
      </p:sp>
      <p:sp>
        <p:nvSpPr>
          <p:cNvPr id="1049167" name="TextBox 10"/>
          <p:cNvSpPr txBox="1"/>
          <p:nvPr/>
        </p:nvSpPr>
        <p:spPr>
          <a:xfrm>
            <a:off x="467995" y="2349500"/>
            <a:ext cx="4422775" cy="2679700"/>
          </a:xfrm>
          <a:prstGeom prst="rect">
            <a:avLst/>
          </a:prstGeom>
          <a:ln>
            <a:solidFill>
              <a:srgbClr val="C00000"/>
            </a:solidFill>
          </a:ln>
        </p:spPr>
        <p:style>
          <a:lnRef idx="2">
            <a:schemeClr val="accent1"/>
          </a:lnRef>
          <a:fillRef idx="1">
            <a:schemeClr val="lt1"/>
          </a:fillRef>
          <a:effectRef idx="0">
            <a:schemeClr val="accent1"/>
          </a:effectRef>
          <a:fontRef idx="minor">
            <a:schemeClr val="dk1"/>
          </a:fontRef>
        </p:style>
        <p:txBody>
          <a:bodyPr wrap="square" anchor="ctr" anchorCtr="0">
            <a:noAutofit/>
          </a:bodyPr>
          <a:lstStyle/>
          <a:p>
            <a:pPr marL="450850" marR="0" lvl="0" indent="-450850" algn="l" defTabSz="914400" rtl="0" eaLnBrk="1" fontAlgn="base" latinLnBrk="1" hangingPunct="1">
              <a:lnSpc>
                <a:spcPct val="100000"/>
              </a:lnSpc>
              <a:spcBef>
                <a:spcPct val="0"/>
              </a:spcBef>
              <a:spcAft>
                <a:spcPts val="1200"/>
              </a:spcAft>
              <a:buClrTx/>
              <a:buSzTx/>
              <a:buFontTx/>
              <a:buAutoNum type="arabicPeriod"/>
            </a:pPr>
            <a:r>
              <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社会实践选题一般要经历哪些步骤？</a:t>
            </a:r>
            <a:endParaRPr kumimoji="0" lang="en-US" altLang="zh-CN"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a:p>
            <a:pPr marL="450850" marR="0" lvl="0" indent="-450850" algn="l" defTabSz="914400" rtl="0" eaLnBrk="1" fontAlgn="base" latinLnBrk="1" hangingPunct="1">
              <a:lnSpc>
                <a:spcPct val="100000"/>
              </a:lnSpc>
              <a:spcBef>
                <a:spcPct val="0"/>
              </a:spcBef>
              <a:spcAft>
                <a:spcPts val="1200"/>
              </a:spcAft>
              <a:buClrTx/>
              <a:buSzTx/>
              <a:buFontTx/>
              <a:buAutoNum type="arabicPeriod"/>
            </a:pPr>
            <a:r>
              <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社会实践在内容上可以分为哪几大类？</a:t>
            </a:r>
            <a:endParaRPr kumimoji="0" lang="zh-CN" altLang="en-US" sz="22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p:txBody>
      </p:sp>
      <p:sp>
        <p:nvSpPr>
          <p:cNvPr id="1049168" name="文本框 5"/>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课堂思考与作业</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8" name="图片 7"/>
          <p:cNvPicPr>
            <a:picLocks noChangeAspect="1"/>
          </p:cNvPicPr>
          <p:nvPr>
            <p:custDataLst>
              <p:tags r:id="rId2"/>
            </p:custDataLst>
          </p:nvPr>
        </p:nvPicPr>
        <p:blipFill>
          <a:blip r:embed="rId3" cstate="print">
            <a:extLst>
              <a:ext uri="{28A0092B-C50C-407E-A947-70E740481C1C}">
                <a14:useLocalDpi xmlns:a14="http://schemas.microsoft.com/office/drawing/2010/main" val="0"/>
              </a:ext>
            </a:extLst>
          </a:blip>
          <a:stretch>
            <a:fillRect/>
          </a:stretch>
        </p:blipFill>
        <p:spPr>
          <a:xfrm>
            <a:off x="5436235" y="2349500"/>
            <a:ext cx="3359785" cy="2421890"/>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直接连接符 35"/>
          <p:cNvCxnSpPr/>
          <p:nvPr/>
        </p:nvCxnSpPr>
        <p:spPr>
          <a:xfrm>
            <a:off x="7295587" y="3767898"/>
            <a:ext cx="448310" cy="8890"/>
          </a:xfrm>
          <a:prstGeom prst="line">
            <a:avLst/>
          </a:prstGeom>
        </p:spPr>
        <p:style>
          <a:lnRef idx="2">
            <a:schemeClr val="dk1"/>
          </a:lnRef>
          <a:fillRef idx="0">
            <a:schemeClr val="dk1"/>
          </a:fillRef>
          <a:effectRef idx="1">
            <a:schemeClr val="dk1"/>
          </a:effectRef>
          <a:fontRef idx="minor">
            <a:schemeClr val="tx1"/>
          </a:fontRef>
        </p:style>
      </p:cxnSp>
      <p:cxnSp>
        <p:nvCxnSpPr>
          <p:cNvPr id="27" name="直接连接符 18"/>
          <p:cNvCxnSpPr/>
          <p:nvPr/>
        </p:nvCxnSpPr>
        <p:spPr>
          <a:xfrm flipV="1">
            <a:off x="4494213" y="5254025"/>
            <a:ext cx="989965" cy="3175"/>
          </a:xfrm>
          <a:prstGeom prst="line">
            <a:avLst/>
          </a:prstGeom>
        </p:spPr>
        <p:style>
          <a:lnRef idx="2">
            <a:schemeClr val="dk1"/>
          </a:lnRef>
          <a:fillRef idx="0">
            <a:schemeClr val="dk1"/>
          </a:fillRef>
          <a:effectRef idx="1">
            <a:schemeClr val="dk1"/>
          </a:effectRef>
          <a:fontRef idx="minor">
            <a:schemeClr val="tx1"/>
          </a:fontRef>
        </p:style>
      </p:cxnSp>
      <p:sp>
        <p:nvSpPr>
          <p:cNvPr id="1048731" name="标注: 弯曲线形 5"/>
          <p:cNvSpPr/>
          <p:nvPr/>
        </p:nvSpPr>
        <p:spPr>
          <a:xfrm>
            <a:off x="2937379" y="2049145"/>
            <a:ext cx="1612900" cy="432435"/>
          </a:xfrm>
          <a:prstGeom prst="borderCallout2">
            <a:avLst>
              <a:gd name="adj1" fmla="val 54036"/>
              <a:gd name="adj2" fmla="val 1435"/>
              <a:gd name="adj3" fmla="val 54278"/>
              <a:gd name="adj4" fmla="val -13209"/>
              <a:gd name="adj5" fmla="val 337935"/>
              <a:gd name="adj6" fmla="val -29563"/>
            </a:avLst>
          </a:prstGeom>
          <a:solidFill>
            <a:srgbClr val="C14635"/>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社会实践概述</a:t>
            </a:r>
            <a:endParaRPr lang="zh-CN" altLang="en-US" b="1" dirty="0">
              <a:solidFill>
                <a:schemeClr val="bg1"/>
              </a:solidFill>
            </a:endParaRPr>
          </a:p>
        </p:txBody>
      </p:sp>
      <p:sp>
        <p:nvSpPr>
          <p:cNvPr id="1048732" name="矩形: 圆角 4"/>
          <p:cNvSpPr/>
          <p:nvPr/>
        </p:nvSpPr>
        <p:spPr>
          <a:xfrm>
            <a:off x="172720" y="3210560"/>
            <a:ext cx="2434590" cy="486410"/>
          </a:xfrm>
          <a:prstGeom prst="roundRect">
            <a:avLst/>
          </a:prstGeom>
          <a:solidFill>
            <a:srgbClr val="C14635"/>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a:solidFill>
                  <a:schemeClr val="bg1"/>
                </a:solidFill>
              </a:rPr>
              <a:t>社会实践概述与选题</a:t>
            </a:r>
            <a:endParaRPr lang="zh-CN" altLang="en-US" b="1" dirty="0">
              <a:solidFill>
                <a:schemeClr val="bg1"/>
              </a:solidFill>
            </a:endParaRPr>
          </a:p>
        </p:txBody>
      </p:sp>
      <p:sp>
        <p:nvSpPr>
          <p:cNvPr id="1048733" name="左中括号 10"/>
          <p:cNvSpPr/>
          <p:nvPr/>
        </p:nvSpPr>
        <p:spPr>
          <a:xfrm>
            <a:off x="4838066" y="1327150"/>
            <a:ext cx="151130" cy="2245850"/>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sp>
        <p:nvSpPr>
          <p:cNvPr id="1048734" name="矩形: 圆角 11"/>
          <p:cNvSpPr/>
          <p:nvPr/>
        </p:nvSpPr>
        <p:spPr>
          <a:xfrm>
            <a:off x="4963337" y="3251345"/>
            <a:ext cx="1891665" cy="55308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社会实践历史沿革</a:t>
            </a:r>
            <a:endParaRPr lang="zh-CN" altLang="en-US" sz="1400" dirty="0">
              <a:solidFill>
                <a:schemeClr val="tx1"/>
              </a:solidFill>
            </a:endParaRPr>
          </a:p>
        </p:txBody>
      </p:sp>
      <p:sp>
        <p:nvSpPr>
          <p:cNvPr id="1048735" name="左中括号 17"/>
          <p:cNvSpPr/>
          <p:nvPr/>
        </p:nvSpPr>
        <p:spPr>
          <a:xfrm>
            <a:off x="7255510" y="1628999"/>
            <a:ext cx="138405" cy="1173255"/>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cxnSp>
        <p:nvCxnSpPr>
          <p:cNvPr id="3145732" name="直接连接符 18"/>
          <p:cNvCxnSpPr/>
          <p:nvPr/>
        </p:nvCxnSpPr>
        <p:spPr>
          <a:xfrm flipV="1">
            <a:off x="4550279" y="2265362"/>
            <a:ext cx="989965" cy="3175"/>
          </a:xfrm>
          <a:prstGeom prst="line">
            <a:avLst/>
          </a:prstGeom>
        </p:spPr>
        <p:style>
          <a:lnRef idx="2">
            <a:schemeClr val="dk1"/>
          </a:lnRef>
          <a:fillRef idx="0">
            <a:schemeClr val="dk1"/>
          </a:fillRef>
          <a:effectRef idx="1">
            <a:schemeClr val="dk1"/>
          </a:effectRef>
          <a:fontRef idx="minor">
            <a:schemeClr val="tx1"/>
          </a:fontRef>
        </p:style>
      </p:cxnSp>
      <p:sp>
        <p:nvSpPr>
          <p:cNvPr id="1048736" name="矩形: 圆角 40"/>
          <p:cNvSpPr/>
          <p:nvPr/>
        </p:nvSpPr>
        <p:spPr>
          <a:xfrm>
            <a:off x="7379970" y="1435006"/>
            <a:ext cx="1365250" cy="38798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青年成长成才</a:t>
            </a:r>
            <a:endParaRPr lang="zh-CN" altLang="en-US" sz="1400" dirty="0">
              <a:solidFill>
                <a:schemeClr val="tx1"/>
              </a:solidFill>
            </a:endParaRPr>
          </a:p>
        </p:txBody>
      </p:sp>
      <p:sp>
        <p:nvSpPr>
          <p:cNvPr id="1048737" name="矩形: 圆角 41"/>
          <p:cNvSpPr/>
          <p:nvPr/>
        </p:nvSpPr>
        <p:spPr>
          <a:xfrm>
            <a:off x="7379970" y="2522570"/>
            <a:ext cx="1346835" cy="38798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学生服务社会</a:t>
            </a:r>
            <a:endParaRPr lang="zh-CN" altLang="en-US" sz="1400" dirty="0">
              <a:solidFill>
                <a:schemeClr val="tx1"/>
              </a:solidFill>
            </a:endParaRPr>
          </a:p>
        </p:txBody>
      </p:sp>
      <p:sp>
        <p:nvSpPr>
          <p:cNvPr id="1048738" name="标注: 弯曲线形(无边框) 52"/>
          <p:cNvSpPr/>
          <p:nvPr/>
        </p:nvSpPr>
        <p:spPr>
          <a:xfrm flipV="1">
            <a:off x="3286760" y="3501389"/>
            <a:ext cx="1409606" cy="1439545"/>
          </a:xfrm>
          <a:prstGeom prst="callout2">
            <a:avLst>
              <a:gd name="adj1" fmla="val -20771"/>
              <a:gd name="adj2" fmla="val -26758"/>
              <a:gd name="adj3" fmla="val -20209"/>
              <a:gd name="adj4" fmla="val -44814"/>
              <a:gd name="adj5" fmla="val 99184"/>
              <a:gd name="adj6" fmla="val -56646"/>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bg1"/>
              </a:solidFill>
            </a:endParaRPr>
          </a:p>
        </p:txBody>
      </p:sp>
      <p:sp>
        <p:nvSpPr>
          <p:cNvPr id="1048739" name="矩形 24"/>
          <p:cNvSpPr/>
          <p:nvPr/>
        </p:nvSpPr>
        <p:spPr>
          <a:xfrm>
            <a:off x="2929391" y="4961870"/>
            <a:ext cx="1612900" cy="432435"/>
          </a:xfrm>
          <a:prstGeom prst="rect">
            <a:avLst/>
          </a:prstGeom>
          <a:solidFill>
            <a:srgbClr val="C14635"/>
          </a:solidFill>
          <a:ln>
            <a:solidFill>
              <a:srgbClr val="C14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lgn="ctr" fontAlgn="auto">
              <a:lnSpc>
                <a:spcPct val="100000"/>
              </a:lnSpc>
            </a:pPr>
            <a:r>
              <a:rPr lang="zh-CN" altLang="en-US" b="1" dirty="0">
                <a:solidFill>
                  <a:schemeClr val="bg1"/>
                </a:solidFill>
              </a:rPr>
              <a:t>社会实践选题</a:t>
            </a:r>
            <a:endParaRPr lang="zh-CN" altLang="en-US" b="1" dirty="0">
              <a:solidFill>
                <a:schemeClr val="bg1"/>
              </a:solidFill>
            </a:endParaRPr>
          </a:p>
        </p:txBody>
      </p:sp>
      <p:sp>
        <p:nvSpPr>
          <p:cNvPr id="1048740" name="矩形: 圆角 10"/>
          <p:cNvSpPr/>
          <p:nvPr/>
        </p:nvSpPr>
        <p:spPr>
          <a:xfrm>
            <a:off x="5027930" y="1097280"/>
            <a:ext cx="1891665" cy="42862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社会实践概念与理论</a:t>
            </a:r>
            <a:endParaRPr lang="zh-CN" altLang="en-US" sz="1400" dirty="0">
              <a:solidFill>
                <a:schemeClr val="tx1"/>
              </a:solidFill>
            </a:endParaRPr>
          </a:p>
        </p:txBody>
      </p:sp>
      <p:sp>
        <p:nvSpPr>
          <p:cNvPr id="1048741" name="左中括号 26"/>
          <p:cNvSpPr/>
          <p:nvPr/>
        </p:nvSpPr>
        <p:spPr>
          <a:xfrm>
            <a:off x="4806212" y="4392468"/>
            <a:ext cx="109855" cy="1793240"/>
          </a:xfrm>
          <a:prstGeom prst="leftBracket">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sp>
        <p:nvSpPr>
          <p:cNvPr id="1048742" name="矩形: 圆角 14"/>
          <p:cNvSpPr/>
          <p:nvPr/>
        </p:nvSpPr>
        <p:spPr>
          <a:xfrm>
            <a:off x="4913631" y="4146649"/>
            <a:ext cx="1891665" cy="473002"/>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社会实践选题的意义</a:t>
            </a:r>
            <a:endParaRPr lang="zh-CN" altLang="en-US" sz="1400" dirty="0">
              <a:solidFill>
                <a:schemeClr val="tx1"/>
              </a:solidFill>
            </a:endParaRPr>
          </a:p>
        </p:txBody>
      </p:sp>
      <p:sp>
        <p:nvSpPr>
          <p:cNvPr id="1048743" name="矩形: 圆角 16"/>
          <p:cNvSpPr/>
          <p:nvPr/>
        </p:nvSpPr>
        <p:spPr>
          <a:xfrm>
            <a:off x="4913631" y="4979696"/>
            <a:ext cx="2341879" cy="473002"/>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社会实践选题步骤及来源</a:t>
            </a:r>
            <a:endParaRPr lang="zh-CN" altLang="en-US" sz="1400" dirty="0">
              <a:solidFill>
                <a:schemeClr val="tx1"/>
              </a:solidFill>
            </a:endParaRPr>
          </a:p>
        </p:txBody>
      </p:sp>
      <p:sp>
        <p:nvSpPr>
          <p:cNvPr id="1048744" name="矩形: 圆角 42"/>
          <p:cNvSpPr/>
          <p:nvPr/>
        </p:nvSpPr>
        <p:spPr>
          <a:xfrm>
            <a:off x="7366445" y="1974297"/>
            <a:ext cx="1374775" cy="38862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促进学生就业</a:t>
            </a:r>
            <a:endParaRPr lang="zh-CN" altLang="en-US" sz="1400" dirty="0">
              <a:solidFill>
                <a:schemeClr val="tx1"/>
              </a:solidFill>
            </a:endParaRPr>
          </a:p>
        </p:txBody>
      </p:sp>
      <p:sp>
        <p:nvSpPr>
          <p:cNvPr id="1048745" name="左中括号 30"/>
          <p:cNvSpPr/>
          <p:nvPr/>
        </p:nvSpPr>
        <p:spPr>
          <a:xfrm>
            <a:off x="7293032" y="3313240"/>
            <a:ext cx="226710" cy="979760"/>
          </a:xfrm>
          <a:prstGeom prst="leftBracket">
            <a:avLst>
              <a:gd name="adj" fmla="val 138"/>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zh-CN" altLang="en-US">
              <a:solidFill>
                <a:schemeClr val="bg1"/>
              </a:solidFill>
            </a:endParaRPr>
          </a:p>
        </p:txBody>
      </p:sp>
      <p:sp>
        <p:nvSpPr>
          <p:cNvPr id="1048746" name="矩形: 圆角 46"/>
          <p:cNvSpPr/>
          <p:nvPr/>
        </p:nvSpPr>
        <p:spPr>
          <a:xfrm>
            <a:off x="7496643" y="3117564"/>
            <a:ext cx="1347470" cy="345440"/>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形式分类</a:t>
            </a:r>
            <a:endParaRPr lang="zh-CN" altLang="en-US" sz="1400" dirty="0">
              <a:solidFill>
                <a:schemeClr val="tx1"/>
              </a:solidFill>
            </a:endParaRPr>
          </a:p>
        </p:txBody>
      </p:sp>
      <p:sp>
        <p:nvSpPr>
          <p:cNvPr id="1048748" name="矩形: 圆角 48"/>
          <p:cNvSpPr/>
          <p:nvPr/>
        </p:nvSpPr>
        <p:spPr>
          <a:xfrm>
            <a:off x="7466161" y="3587752"/>
            <a:ext cx="1346835" cy="34607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内容分类</a:t>
            </a:r>
            <a:endParaRPr lang="zh-CN" altLang="en-US" sz="1400" dirty="0">
              <a:solidFill>
                <a:schemeClr val="tx1"/>
              </a:solidFill>
            </a:endParaRPr>
          </a:p>
        </p:txBody>
      </p:sp>
      <p:sp>
        <p:nvSpPr>
          <p:cNvPr id="1048749" name="矩形: 圆角 10"/>
          <p:cNvSpPr/>
          <p:nvPr/>
        </p:nvSpPr>
        <p:spPr>
          <a:xfrm>
            <a:off x="5018380" y="2044310"/>
            <a:ext cx="1896745" cy="40576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社会实践意义与价值</a:t>
            </a:r>
            <a:endParaRPr lang="zh-CN" altLang="en-US" sz="1400" dirty="0">
              <a:solidFill>
                <a:schemeClr val="tx1"/>
              </a:solidFill>
            </a:endParaRPr>
          </a:p>
        </p:txBody>
      </p:sp>
      <p:cxnSp>
        <p:nvCxnSpPr>
          <p:cNvPr id="3145735" name="直接连接符 35"/>
          <p:cNvCxnSpPr/>
          <p:nvPr/>
        </p:nvCxnSpPr>
        <p:spPr>
          <a:xfrm>
            <a:off x="6913537" y="2238302"/>
            <a:ext cx="448310" cy="8890"/>
          </a:xfrm>
          <a:prstGeom prst="line">
            <a:avLst/>
          </a:prstGeom>
        </p:spPr>
        <p:style>
          <a:lnRef idx="2">
            <a:schemeClr val="dk1"/>
          </a:lnRef>
          <a:fillRef idx="0">
            <a:schemeClr val="dk1"/>
          </a:fillRef>
          <a:effectRef idx="1">
            <a:schemeClr val="dk1"/>
          </a:effectRef>
          <a:fontRef idx="minor">
            <a:schemeClr val="tx1"/>
          </a:fontRef>
        </p:style>
      </p:cxnSp>
      <p:sp>
        <p:nvSpPr>
          <p:cNvPr id="2" name="矩形: 圆角 16"/>
          <p:cNvSpPr/>
          <p:nvPr/>
        </p:nvSpPr>
        <p:spPr>
          <a:xfrm>
            <a:off x="4921250" y="5928362"/>
            <a:ext cx="2170750" cy="447202"/>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社会实践选题评价原则及注意事项</a:t>
            </a:r>
            <a:endParaRPr lang="zh-CN" altLang="en-US" sz="1400" dirty="0">
              <a:solidFill>
                <a:schemeClr val="tx1"/>
              </a:solidFill>
            </a:endParaRPr>
          </a:p>
        </p:txBody>
      </p:sp>
      <p:cxnSp>
        <p:nvCxnSpPr>
          <p:cNvPr id="33" name="直接连接符 35"/>
          <p:cNvCxnSpPr/>
          <p:nvPr/>
        </p:nvCxnSpPr>
        <p:spPr>
          <a:xfrm>
            <a:off x="6844722" y="3567777"/>
            <a:ext cx="448310" cy="8890"/>
          </a:xfrm>
          <a:prstGeom prst="line">
            <a:avLst/>
          </a:prstGeom>
        </p:spPr>
        <p:style>
          <a:lnRef idx="2">
            <a:schemeClr val="dk1"/>
          </a:lnRef>
          <a:fillRef idx="0">
            <a:schemeClr val="dk1"/>
          </a:fillRef>
          <a:effectRef idx="1">
            <a:schemeClr val="dk1"/>
          </a:effectRef>
          <a:fontRef idx="minor">
            <a:schemeClr val="tx1"/>
          </a:fontRef>
        </p:style>
      </p:cxnSp>
      <p:sp>
        <p:nvSpPr>
          <p:cNvPr id="26" name="文本框 9"/>
          <p:cNvSpPr txBox="1"/>
          <p:nvPr>
            <p:custDataLst>
              <p:tags r:id="rId1"/>
            </p:custDataLst>
          </p:nvPr>
        </p:nvSpPr>
        <p:spPr>
          <a:xfrm>
            <a:off x="1187450" y="194628"/>
            <a:ext cx="1789271" cy="506730"/>
          </a:xfrm>
          <a:prstGeom prst="rect">
            <a:avLst/>
          </a:prstGeom>
          <a:noFill/>
        </p:spPr>
        <p:txBody>
          <a:bodyPr wrap="square" rtlCol="0">
            <a:spAutoFit/>
          </a:bodyPr>
          <a:lstStyle/>
          <a:p>
            <a:pPr algn="ct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rPr>
              <a:t>本课小结</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endParaRPr>
          </a:p>
        </p:txBody>
      </p:sp>
      <p:sp>
        <p:nvSpPr>
          <p:cNvPr id="28" name="矩形: 圆角 48"/>
          <p:cNvSpPr/>
          <p:nvPr/>
        </p:nvSpPr>
        <p:spPr>
          <a:xfrm>
            <a:off x="7466160" y="4055993"/>
            <a:ext cx="1346835" cy="346075"/>
          </a:xfrm>
          <a:prstGeom prst="roundRect">
            <a:avLst/>
          </a:prstGeom>
          <a:solidFill>
            <a:schemeClr val="bg1"/>
          </a:solidFill>
          <a:ln>
            <a:solidFill>
              <a:srgbClr val="E46D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dirty="0">
                <a:solidFill>
                  <a:schemeClr val="tx1"/>
                </a:solidFill>
              </a:rPr>
              <a:t>主题分类</a:t>
            </a:r>
            <a:endParaRPr lang="zh-CN" altLang="en-US" sz="1400" dirty="0">
              <a:solidFill>
                <a:schemeClr val="tx1"/>
              </a:solidFill>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92" name="矩形 6"/>
          <p:cNvSpPr/>
          <p:nvPr>
            <p:custDataLst>
              <p:tags r:id="rId1"/>
            </p:custDataLst>
          </p:nvPr>
        </p:nvSpPr>
        <p:spPr>
          <a:xfrm>
            <a:off x="369094" y="1203008"/>
            <a:ext cx="5107781" cy="429895"/>
          </a:xfrm>
          <a:prstGeom prst="rect">
            <a:avLst/>
          </a:prstGeom>
        </p:spPr>
        <p:txBody>
          <a:bodyPr wrap="square">
            <a:spAutoFit/>
          </a:bodyPr>
          <a:lstStyle/>
          <a:p>
            <a:pPr marL="0" marR="0" lvl="0" indent="0" algn="l" defTabSz="914400" rtl="0" eaLnBrk="0" fontAlgn="base" latinLnBrk="0" hangingPunct="0">
              <a:lnSpc>
                <a:spcPct val="100000"/>
              </a:lnSpc>
              <a:spcBef>
                <a:spcPts val="600"/>
              </a:spcBef>
              <a:spcAft>
                <a:spcPct val="0"/>
              </a:spcAft>
              <a:buClrTx/>
              <a:buSzTx/>
              <a:buFontTx/>
              <a:buNone/>
            </a:pPr>
            <a:r>
              <a:rPr lang="zh-CN" altLang="en-US" sz="2200" b="1" noProof="0" dirty="0">
                <a:ln>
                  <a:noFill/>
                </a:ln>
                <a:solidFill>
                  <a:srgbClr val="CE3A21"/>
                </a:solidFill>
                <a:effectLst/>
                <a:uLnTx/>
                <a:uFillTx/>
                <a:latin typeface="微软雅黑" panose="020B0503020204020204" charset="-122"/>
                <a:ea typeface="微软雅黑" panose="020B0503020204020204" charset="-122"/>
                <a:cs typeface="+mn-ea"/>
                <a:sym typeface="+mn-lt"/>
              </a:rPr>
              <a:t>社会实践参考用书及资料</a:t>
            </a:r>
            <a:endParaRPr lang="zh-CN" altLang="en-US" sz="2200" b="1" noProof="0" dirty="0">
              <a:ln>
                <a:noFill/>
              </a:ln>
              <a:solidFill>
                <a:srgbClr val="CE3A21"/>
              </a:solidFill>
              <a:effectLst/>
              <a:uLnTx/>
              <a:uFillTx/>
              <a:latin typeface="微软雅黑" panose="020B0503020204020204" charset="-122"/>
              <a:ea typeface="微软雅黑" panose="020B0503020204020204" charset="-122"/>
              <a:cs typeface="+mn-ea"/>
              <a:sym typeface="+mn-lt"/>
            </a:endParaRPr>
          </a:p>
        </p:txBody>
      </p:sp>
      <p:grpSp>
        <p:nvGrpSpPr>
          <p:cNvPr id="163" name="组合 14"/>
          <p:cNvGrpSpPr/>
          <p:nvPr/>
        </p:nvGrpSpPr>
        <p:grpSpPr>
          <a:xfrm>
            <a:off x="369094" y="1925479"/>
            <a:ext cx="8478401" cy="3833138"/>
            <a:chOff x="116" y="1951"/>
            <a:chExt cx="19198" cy="9015"/>
          </a:xfrm>
        </p:grpSpPr>
        <p:pic>
          <p:nvPicPr>
            <p:cNvPr id="2097187" name="图片 1"/>
            <p:cNvPicPr>
              <a:picLocks noChangeAspect="1"/>
            </p:cNvPicPr>
            <p:nvPr>
              <p:custDataLst>
                <p:tags r:id="rId2"/>
              </p:custDataLst>
            </p:nvPr>
          </p:nvPicPr>
          <p:blipFill>
            <a:blip r:embed="rId3"/>
            <a:stretch>
              <a:fillRect/>
            </a:stretch>
          </p:blipFill>
          <p:spPr>
            <a:xfrm>
              <a:off x="116" y="1951"/>
              <a:ext cx="3649" cy="5090"/>
            </a:xfrm>
            <a:prstGeom prst="rect">
              <a:avLst/>
            </a:prstGeom>
            <a:effectLst/>
          </p:spPr>
        </p:pic>
        <p:pic>
          <p:nvPicPr>
            <p:cNvPr id="2097188" name="图片 3"/>
            <p:cNvPicPr>
              <a:picLocks noChangeAspect="1"/>
            </p:cNvPicPr>
            <p:nvPr>
              <p:custDataLst>
                <p:tags r:id="rId4"/>
              </p:custDataLst>
            </p:nvPr>
          </p:nvPicPr>
          <p:blipFill>
            <a:blip r:embed="rId5" cstate="print"/>
            <a:stretch>
              <a:fillRect/>
            </a:stretch>
          </p:blipFill>
          <p:spPr>
            <a:xfrm>
              <a:off x="11749" y="2069"/>
              <a:ext cx="3583" cy="5181"/>
            </a:xfrm>
            <a:prstGeom prst="roundRect">
              <a:avLst>
                <a:gd name="adj" fmla="val 8594"/>
              </a:avLst>
            </a:prstGeom>
            <a:solidFill>
              <a:srgbClr val="FFFFFF">
                <a:shade val="85000"/>
              </a:srgbClr>
            </a:solidFill>
            <a:ln>
              <a:noFill/>
            </a:ln>
            <a:effectLst/>
          </p:spPr>
        </p:pic>
        <p:pic>
          <p:nvPicPr>
            <p:cNvPr id="2097189" name="图片 4"/>
            <p:cNvPicPr>
              <a:picLocks noChangeAspect="1"/>
            </p:cNvPicPr>
            <p:nvPr>
              <p:custDataLst>
                <p:tags r:id="rId6"/>
              </p:custDataLst>
            </p:nvPr>
          </p:nvPicPr>
          <p:blipFill>
            <a:blip r:embed="rId7" cstate="print"/>
            <a:stretch>
              <a:fillRect/>
            </a:stretch>
          </p:blipFill>
          <p:spPr>
            <a:xfrm>
              <a:off x="15556" y="2069"/>
              <a:ext cx="3577" cy="5182"/>
            </a:xfrm>
            <a:prstGeom prst="roundRect">
              <a:avLst>
                <a:gd name="adj" fmla="val 8594"/>
              </a:avLst>
            </a:prstGeom>
            <a:solidFill>
              <a:srgbClr val="FFFFFF">
                <a:shade val="85000"/>
              </a:srgbClr>
            </a:solidFill>
            <a:ln>
              <a:noFill/>
            </a:ln>
            <a:effectLst/>
          </p:spPr>
        </p:pic>
        <p:grpSp>
          <p:nvGrpSpPr>
            <p:cNvPr id="164" name="组合 5"/>
            <p:cNvGrpSpPr/>
            <p:nvPr/>
          </p:nvGrpSpPr>
          <p:grpSpPr>
            <a:xfrm>
              <a:off x="7741" y="2069"/>
              <a:ext cx="11573" cy="8897"/>
              <a:chOff x="6418" y="2009"/>
              <a:chExt cx="11573" cy="8897"/>
            </a:xfrm>
          </p:grpSpPr>
          <p:cxnSp>
            <p:nvCxnSpPr>
              <p:cNvPr id="3145743" name="PA-直接连接符 183"/>
              <p:cNvCxnSpPr/>
              <p:nvPr>
                <p:custDataLst>
                  <p:tags r:id="rId8"/>
                </p:custDataLst>
              </p:nvPr>
            </p:nvCxnSpPr>
            <p:spPr>
              <a:xfrm>
                <a:off x="14400" y="7522"/>
                <a:ext cx="0" cy="2951"/>
              </a:xfrm>
              <a:prstGeom prst="line">
                <a:avLst/>
              </a:prstGeom>
              <a:ln>
                <a:gradFill>
                  <a:gsLst>
                    <a:gs pos="0">
                      <a:srgbClr val="A22B17">
                        <a:alpha val="54000"/>
                      </a:srgbClr>
                    </a:gs>
                    <a:gs pos="60000">
                      <a:srgbClr val="A22B17">
                        <a:alpha val="0"/>
                      </a:srgb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1049193" name="矩形 13"/>
              <p:cNvSpPr/>
              <p:nvPr>
                <p:custDataLst>
                  <p:tags r:id="rId9"/>
                </p:custDataLst>
              </p:nvPr>
            </p:nvSpPr>
            <p:spPr>
              <a:xfrm>
                <a:off x="14402" y="7742"/>
                <a:ext cx="3589" cy="2788"/>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团中央学校部、全国学联秘书处</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青春实践路</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三下乡”社会实践活动指南</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电子工业出版社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2017</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endPar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pic>
            <p:nvPicPr>
              <p:cNvPr id="2097190" name="图片 2"/>
              <p:cNvPicPr>
                <a:picLocks noChangeAspect="1"/>
              </p:cNvPicPr>
              <p:nvPr>
                <p:custDataLst>
                  <p:tags r:id="rId10"/>
                </p:custDataLst>
              </p:nvPr>
            </p:nvPicPr>
            <p:blipFill>
              <a:blip r:embed="rId11" cstate="print"/>
              <a:stretch>
                <a:fillRect/>
              </a:stretch>
            </p:blipFill>
            <p:spPr>
              <a:xfrm>
                <a:off x="6418" y="2009"/>
                <a:ext cx="3784" cy="5089"/>
              </a:xfrm>
              <a:prstGeom prst="roundRect">
                <a:avLst>
                  <a:gd name="adj" fmla="val 8594"/>
                </a:avLst>
              </a:prstGeom>
              <a:solidFill>
                <a:srgbClr val="FFFFFF">
                  <a:shade val="85000"/>
                </a:srgbClr>
              </a:solidFill>
              <a:ln>
                <a:noFill/>
              </a:ln>
              <a:effectLst/>
            </p:spPr>
          </p:pic>
          <p:sp>
            <p:nvSpPr>
              <p:cNvPr id="1049194" name="矩形 7"/>
              <p:cNvSpPr/>
              <p:nvPr>
                <p:custDataLst>
                  <p:tags r:id="rId12"/>
                </p:custDataLst>
              </p:nvPr>
            </p:nvSpPr>
            <p:spPr>
              <a:xfrm>
                <a:off x="6696" y="7742"/>
                <a:ext cx="3468" cy="1952"/>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刘晓东：</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大学生社会实践理论与实务</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，高等教育出版社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2014</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sp>
            <p:nvSpPr>
              <p:cNvPr id="1049195" name="矩形 12"/>
              <p:cNvSpPr/>
              <p:nvPr>
                <p:custDataLst>
                  <p:tags r:id="rId13"/>
                </p:custDataLst>
              </p:nvPr>
            </p:nvSpPr>
            <p:spPr>
              <a:xfrm>
                <a:off x="10510" y="7742"/>
                <a:ext cx="3547" cy="3164"/>
              </a:xfrm>
              <a:prstGeom prst="rect">
                <a:avLst/>
              </a:prstGeom>
            </p:spPr>
            <p:style>
              <a:lnRef idx="2">
                <a:schemeClr val="accent1"/>
              </a:lnRef>
              <a:fillRef idx="1">
                <a:schemeClr val="lt1"/>
              </a:fillRef>
              <a:effectRef idx="0">
                <a:schemeClr val="accent1"/>
              </a:effectRef>
              <a:fontRef idx="minor">
                <a:schemeClr val="dk1"/>
              </a:fontRef>
            </p:style>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1200" b="1" i="0" u="none" strike="noStrike" kern="1200" cap="none" spc="0" normalizeH="0" baseline="0" noProof="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北京科技大学“社会实践”课程</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组</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实践绘就最美青春</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党的十八大以来北科大青年服务国家实践风采录</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电子工业出版社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2017</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a:t>
                </a:r>
                <a:endPar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endParaRPr>
              </a:p>
            </p:txBody>
          </p:sp>
        </p:grpSp>
        <p:sp>
          <p:nvSpPr>
            <p:cNvPr id="1049196" name="矩形 8"/>
            <p:cNvSpPr/>
            <p:nvPr>
              <p:custDataLst>
                <p:tags r:id="rId14"/>
              </p:custDataLst>
            </p:nvPr>
          </p:nvSpPr>
          <p:spPr>
            <a:xfrm>
              <a:off x="200" y="7801"/>
              <a:ext cx="3468" cy="151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习近平与大学生朋友们</a:t>
              </a:r>
              <a:r>
                <a:rPr kumimoji="0" lang="en-US" altLang="zh-CN" sz="1200" b="1" i="0" u="none" strike="noStrike" kern="1200" cap="none" spc="0" normalizeH="0" baseline="0" noProof="0" dirty="0">
                  <a:ln>
                    <a:noFill/>
                  </a:ln>
                  <a:solidFill>
                    <a:srgbClr val="C00000"/>
                  </a:solidFill>
                  <a:effectLst/>
                  <a:uLnTx/>
                  <a:uFillTx/>
                  <a:latin typeface="楷体" panose="02010609060101010101" pitchFamily="49" charset="-122"/>
                  <a:ea typeface="楷体" panose="02010609060101010101" pitchFamily="49" charset="-122"/>
                  <a:cs typeface="Times New Roman" panose="02020603050405020304" pitchFamily="18" charset="0"/>
                </a:rPr>
                <a:t>》</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，中国青年出版社</a:t>
              </a:r>
              <a:r>
                <a:rPr kumimoji="0" lang="en-US" altLang="zh-CN"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2020</a:t>
              </a:r>
              <a:r>
                <a:rPr kumimoji="0" lang="zh-CN" altLang="en-US" sz="1200" b="1" i="0" u="none" strike="noStrike" kern="1200" cap="none" spc="0" normalizeH="0" baseline="0" noProof="0" dirty="0">
                  <a:ln>
                    <a:noFill/>
                  </a:ln>
                  <a:solidFill>
                    <a:prstClr val="black"/>
                  </a:solidFill>
                  <a:effectLst/>
                  <a:uLnTx/>
                  <a:uFillTx/>
                  <a:latin typeface="楷体" panose="02010609060101010101" pitchFamily="49" charset="-122"/>
                  <a:ea typeface="楷体" panose="02010609060101010101" pitchFamily="49" charset="-122"/>
                  <a:cs typeface="Times New Roman" panose="02020603050405020304" pitchFamily="18" charset="0"/>
                </a:rPr>
                <a:t>年版</a:t>
              </a:r>
              <a:endParaRPr kumimoji="0" lang="zh-CN" altLang="en-US" sz="1200" b="0" i="0" u="none" strike="noStrike" kern="1200" cap="none" spc="0" normalizeH="0" baseline="0" noProof="0" dirty="0">
                <a:ln>
                  <a:noFill/>
                </a:ln>
                <a:solidFill>
                  <a:prstClr val="black"/>
                </a:solidFill>
                <a:effectLst/>
                <a:uLnTx/>
                <a:uFillTx/>
                <a:latin typeface="Calibri" panose="020F0502020204030204"/>
                <a:ea typeface="宋体" panose="02010600030101010101" pitchFamily="2" charset="-122"/>
                <a:cs typeface="+mn-cs"/>
              </a:endParaRPr>
            </a:p>
          </p:txBody>
        </p:sp>
        <p:pic>
          <p:nvPicPr>
            <p:cNvPr id="2097191" name="图片 9" descr="微信图片_20230410152924"/>
            <p:cNvPicPr>
              <a:picLocks noChangeAspect="1"/>
            </p:cNvPicPr>
            <p:nvPr/>
          </p:nvPicPr>
          <p:blipFill>
            <a:blip r:embed="rId15"/>
            <a:stretch>
              <a:fillRect/>
            </a:stretch>
          </p:blipFill>
          <p:spPr>
            <a:xfrm>
              <a:off x="3989" y="2069"/>
              <a:ext cx="3528" cy="5029"/>
            </a:xfrm>
            <a:prstGeom prst="rect">
              <a:avLst/>
            </a:prstGeom>
          </p:spPr>
        </p:pic>
        <p:sp>
          <p:nvSpPr>
            <p:cNvPr id="1049197" name="文本框 10"/>
            <p:cNvSpPr txBox="1"/>
            <p:nvPr/>
          </p:nvSpPr>
          <p:spPr>
            <a:xfrm>
              <a:off x="3989" y="7801"/>
              <a:ext cx="3708" cy="1894"/>
            </a:xfrm>
            <a:prstGeom prst="rect">
              <a:avLst/>
            </a:prstGeom>
            <a:solidFill>
              <a:schemeClr val="bg1"/>
            </a:solidFill>
            <a:ln>
              <a:solidFill>
                <a:schemeClr val="accent1"/>
              </a:solidFill>
            </a:ln>
          </p:spPr>
          <p:txBody>
            <a:bodyPr wrap="square" rtlCol="0">
              <a:noAutofit/>
            </a:bodyPr>
            <a:lstStyle/>
            <a:p>
              <a:pPr algn="l"/>
              <a:r>
                <a:rPr lang="zh-CN" altLang="en-US" sz="1200" b="1" dirty="0">
                  <a:solidFill>
                    <a:prstClr val="black"/>
                  </a:solidFill>
                  <a:latin typeface="楷体" panose="02010609060101010101" pitchFamily="49" charset="-122"/>
                  <a:ea typeface="楷体" panose="02010609060101010101" pitchFamily="49" charset="-122"/>
                  <a:cs typeface="Times New Roman" panose="02020603050405020304" pitchFamily="18" charset="0"/>
                </a:rPr>
                <a:t>王鹂：</a:t>
              </a:r>
              <a:r>
                <a:rPr lang="zh-CN" altLang="en-US" sz="1200" b="1" dirty="0">
                  <a:solidFill>
                    <a:srgbClr val="C00000"/>
                  </a:solidFill>
                  <a:latin typeface="楷体" panose="02010609060101010101" pitchFamily="49" charset="-122"/>
                  <a:ea typeface="楷体" panose="02010609060101010101" pitchFamily="49" charset="-122"/>
                  <a:cs typeface="Times New Roman" panose="02020603050405020304" pitchFamily="18" charset="0"/>
                </a:rPr>
                <a:t>《大学生社会实践选题指导》</a:t>
              </a:r>
              <a:r>
                <a:rPr lang="zh-CN" altLang="en-US" sz="1200" b="1" dirty="0">
                  <a:solidFill>
                    <a:prstClr val="black"/>
                  </a:solidFill>
                  <a:latin typeface="楷体" panose="02010609060101010101" pitchFamily="49" charset="-122"/>
                  <a:ea typeface="楷体" panose="02010609060101010101" pitchFamily="49" charset="-122"/>
                  <a:cs typeface="Times New Roman" panose="02020603050405020304" pitchFamily="18" charset="0"/>
                </a:rPr>
                <a:t>，冶金工业出版社2022年版</a:t>
              </a:r>
              <a:endParaRPr lang="zh-CN" altLang="en-US" sz="1200" b="1" dirty="0">
                <a:solidFill>
                  <a:prstClr val="black"/>
                </a:solidFill>
                <a:latin typeface="楷体" panose="02010609060101010101" pitchFamily="49" charset="-122"/>
                <a:ea typeface="楷体" panose="02010609060101010101" pitchFamily="49" charset="-122"/>
                <a:cs typeface="Times New Roman" panose="02020603050405020304" pitchFamily="18" charset="0"/>
              </a:endParaRPr>
            </a:p>
          </p:txBody>
        </p:sp>
      </p:grpSp>
      <p:sp>
        <p:nvSpPr>
          <p:cNvPr id="1049198" name="文本框 11"/>
          <p:cNvSpPr txBox="1"/>
          <p:nvPr>
            <p:custDataLst>
              <p:tags r:id="rId16"/>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重点参考书目</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199" name="îṡ1îḍe"/>
          <p:cNvSpPr/>
          <p:nvPr/>
        </p:nvSpPr>
        <p:spPr>
          <a:xfrm>
            <a:off x="1315085" y="1230630"/>
            <a:ext cx="6416040" cy="57785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base" hangingPunct="0">
              <a:spcBef>
                <a:spcPts val="0"/>
              </a:spcBef>
              <a:spcAft>
                <a:spcPts val="0"/>
              </a:spcAft>
            </a:pPr>
            <a:r>
              <a:rPr lang="zh-CN" altLang="en-US" sz="2400" b="1" kern="1200" dirty="0">
                <a:solidFill>
                  <a:schemeClr val="bg1"/>
                </a:solidFill>
                <a:effectLst/>
                <a:latin typeface="微软雅黑" panose="020B0503020204020204" charset="-122"/>
                <a:ea typeface="微软雅黑" panose="020B0503020204020204" charset="-122"/>
              </a:rPr>
              <a:t>社会实践相关参考用书及资料</a:t>
            </a:r>
            <a:endParaRPr lang="zh-CN" altLang="en-US" sz="2400" b="1" kern="1200" dirty="0">
              <a:solidFill>
                <a:schemeClr val="bg1"/>
              </a:solidFill>
              <a:effectLst/>
              <a:latin typeface="微软雅黑" panose="020B0503020204020204" charset="-122"/>
              <a:ea typeface="微软雅黑" panose="020B0503020204020204" charset="-122"/>
            </a:endParaRPr>
          </a:p>
        </p:txBody>
      </p:sp>
      <p:sp>
        <p:nvSpPr>
          <p:cNvPr id="1049200" name="Rectangle 1"/>
          <p:cNvSpPr/>
          <p:nvPr/>
        </p:nvSpPr>
        <p:spPr bwMode="auto">
          <a:xfrm>
            <a:off x="692785" y="2343785"/>
            <a:ext cx="7954645" cy="3558540"/>
          </a:xfrm>
          <a:prstGeom prst="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lIns="40468" tIns="28566" bIns="47610" anchor="ctr"/>
          <a:lstStyle/>
          <a:p>
            <a:pPr marL="87630" eaLnBrk="1" hangingPunct="1">
              <a:lnSpc>
                <a:spcPct val="120000"/>
              </a:lnSpc>
              <a:spcBef>
                <a:spcPts val="300"/>
              </a:spcBef>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1.</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陈曦：</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大学生社会实践教程</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，机械工程出版社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2006</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胡树祥、吴满意</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大学生社会实践教育理论与方法</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人民出版社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3.</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陈曦</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大学生志愿服务</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冶金工业出版社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2009</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4.</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张钟汝、顾青</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助老服务志愿者手册</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中国社会出版社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2008</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5.</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范伟达、范冰</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社会调查研究方法</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复旦大学出版社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2010</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 </a:t>
            </a:r>
            <a:endPar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6.</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张建：</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应用写作</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，高等教育出版社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2008</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7.</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盛希贵：</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新闻摄影实务</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，北京大学出版社</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2010</a:t>
            </a:r>
            <a:r>
              <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prstClr val="black"/>
                </a:solidFill>
                <a:latin typeface="微软雅黑" panose="020B0503020204020204" charset="-122"/>
                <a:ea typeface="微软雅黑" panose="020B0503020204020204" charset="-122"/>
                <a:cs typeface="Times New Roman" panose="02020603050405020304" pitchFamily="18" charset="0"/>
              </a:rPr>
              <a:t>.</a:t>
            </a:r>
            <a:endParaRPr lang="zh-CN" altLang="en-US" dirty="0">
              <a:solidFill>
                <a:prstClr val="black"/>
              </a:solidFill>
              <a:latin typeface="微软雅黑" panose="020B0503020204020204" charset="-122"/>
              <a:ea typeface="微软雅黑" panose="020B0503020204020204" charset="-122"/>
              <a:cs typeface="Times New Roman" panose="02020603050405020304" pitchFamily="18" charset="0"/>
            </a:endParaRPr>
          </a:p>
        </p:txBody>
      </p:sp>
      <p:sp>
        <p:nvSpPr>
          <p:cNvPr id="1049201" name="文本框 1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参考资料列表</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6" name="îṡ1îḍe"/>
          <p:cNvSpPr/>
          <p:nvPr/>
        </p:nvSpPr>
        <p:spPr>
          <a:xfrm>
            <a:off x="1818640" y="1089025"/>
            <a:ext cx="5461000" cy="50609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F0C080"/>
                </a:solidFill>
                <a:latin typeface="微软雅黑" panose="020B0503020204020204" charset="-122"/>
                <a:ea typeface="微软雅黑" panose="020B0503020204020204" charset="-122"/>
                <a:cs typeface="微软雅黑" panose="020B0503020204020204" charset="-122"/>
              </a:rPr>
              <a:t>“崇尚实践”</a:t>
            </a:r>
            <a:r>
              <a:rPr lang="zh-CN" altLang="en-US" sz="2100" b="1" dirty="0">
                <a:latin typeface="微软雅黑" panose="020B0503020204020204" charset="-122"/>
                <a:ea typeface="微软雅黑" panose="020B0503020204020204" charset="-122"/>
                <a:cs typeface="微软雅黑" panose="020B0503020204020204" charset="-122"/>
              </a:rPr>
              <a:t>是北京科技大学的光荣传统</a:t>
            </a:r>
            <a:endParaRPr lang="zh-CN" altLang="en-US" sz="2100" b="1" dirty="0">
              <a:latin typeface="微软雅黑" panose="020B0503020204020204" charset="-122"/>
              <a:ea typeface="微软雅黑" panose="020B0503020204020204" charset="-122"/>
              <a:cs typeface="微软雅黑" panose="020B0503020204020204" charset="-122"/>
            </a:endParaRPr>
          </a:p>
        </p:txBody>
      </p:sp>
      <p:sp>
        <p:nvSpPr>
          <p:cNvPr id="1049057" name="文本框 2"/>
          <p:cNvSpPr txBox="1"/>
          <p:nvPr/>
        </p:nvSpPr>
        <p:spPr>
          <a:xfrm>
            <a:off x="1817846" y="2474436"/>
            <a:ext cx="6495098" cy="575945"/>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58" name="文本框 8"/>
          <p:cNvSpPr txBox="1"/>
          <p:nvPr/>
        </p:nvSpPr>
        <p:spPr>
          <a:xfrm>
            <a:off x="1918176" y="5988050"/>
            <a:ext cx="1764665" cy="299085"/>
          </a:xfrm>
          <a:prstGeom prst="rect">
            <a:avLst/>
          </a:prstGeom>
          <a:noFill/>
        </p:spPr>
        <p:txBody>
          <a:bodyPr wrap="none" rtlCol="0">
            <a:spAutoFit/>
          </a:bodyPr>
          <a:lstStyle/>
          <a:p>
            <a:r>
              <a:rPr lang="zh-CN" altLang="en-US" sz="1350" dirty="0">
                <a:solidFill>
                  <a:schemeClr val="bg1">
                    <a:lumMod val="95000"/>
                  </a:schemeClr>
                </a:solidFill>
              </a:rPr>
              <a:t>第一章</a:t>
            </a:r>
            <a:r>
              <a:rPr lang="en-US" altLang="zh-CN" sz="1350" dirty="0">
                <a:solidFill>
                  <a:schemeClr val="bg1">
                    <a:lumMod val="95000"/>
                  </a:schemeClr>
                </a:solidFill>
              </a:rPr>
              <a:t> </a:t>
            </a:r>
            <a:r>
              <a:rPr lang="zh-CN" altLang="en-US" sz="1350" dirty="0">
                <a:solidFill>
                  <a:schemeClr val="bg1">
                    <a:lumMod val="95000"/>
                  </a:schemeClr>
                </a:solidFill>
              </a:rPr>
              <a:t>社会实践概述</a:t>
            </a:r>
            <a:endParaRPr lang="zh-CN" altLang="en-US" sz="1350" dirty="0">
              <a:solidFill>
                <a:schemeClr val="bg1">
                  <a:lumMod val="95000"/>
                </a:schemeClr>
              </a:solidFill>
            </a:endParaRPr>
          </a:p>
        </p:txBody>
      </p:sp>
      <p:pic>
        <p:nvPicPr>
          <p:cNvPr id="2097172" name="图片 1" descr="截屏2023-04-04 16.14.29"/>
          <p:cNvPicPr>
            <a:picLocks noChangeAspect="1"/>
          </p:cNvPicPr>
          <p:nvPr/>
        </p:nvPicPr>
        <p:blipFill>
          <a:blip r:embed="rId1"/>
          <a:stretch>
            <a:fillRect/>
          </a:stretch>
        </p:blipFill>
        <p:spPr>
          <a:xfrm>
            <a:off x="1420336" y="2216150"/>
            <a:ext cx="1314926" cy="1135856"/>
          </a:xfrm>
          <a:prstGeom prst="rect">
            <a:avLst/>
          </a:prstGeom>
        </p:spPr>
      </p:pic>
      <p:sp>
        <p:nvSpPr>
          <p:cNvPr id="1049059" name="文本框 6"/>
          <p:cNvSpPr txBox="1"/>
          <p:nvPr/>
        </p:nvSpPr>
        <p:spPr>
          <a:xfrm>
            <a:off x="1420336" y="3445034"/>
            <a:ext cx="1363028" cy="714375"/>
          </a:xfrm>
          <a:prstGeom prst="rect">
            <a:avLst/>
          </a:prstGeom>
          <a:noFill/>
          <a:ln w="25400" algn="ctr">
            <a:noFill/>
            <a:miter lim="800000"/>
          </a:ln>
        </p:spPr>
        <p:txBody>
          <a:bodyPr wrap="square" rtlCol="0">
            <a:spAutoFit/>
          </a:bodyPr>
          <a:lstStyle/>
          <a:p>
            <a:pPr algn="just"/>
            <a:r>
              <a:rPr lang="zh-CN" altLang="en-US" sz="1350" dirty="0">
                <a:solidFill>
                  <a:srgbClr val="000000"/>
                </a:solidFill>
                <a:latin typeface="+mn-ea"/>
                <a:cs typeface="+mn-ea"/>
              </a:rPr>
              <a:t>上世纪</a:t>
            </a:r>
            <a:r>
              <a:rPr lang="en-US" altLang="zh-CN" sz="1350" dirty="0">
                <a:solidFill>
                  <a:srgbClr val="000000"/>
                </a:solidFill>
                <a:latin typeface="+mn-ea"/>
                <a:cs typeface="+mn-ea"/>
              </a:rPr>
              <a:t>50</a:t>
            </a:r>
            <a:r>
              <a:rPr lang="zh-CN" altLang="en-US" sz="1350" dirty="0">
                <a:solidFill>
                  <a:srgbClr val="000000"/>
                </a:solidFill>
                <a:latin typeface="+mn-ea"/>
                <a:cs typeface="+mn-ea"/>
              </a:rPr>
              <a:t>年代</a:t>
            </a:r>
            <a:r>
              <a:rPr lang="en-US" altLang="zh-CN" sz="1350" dirty="0">
                <a:solidFill>
                  <a:srgbClr val="000000"/>
                </a:solidFill>
                <a:latin typeface="+mn-ea"/>
                <a:cs typeface="+mn-ea"/>
              </a:rPr>
              <a:t>-</a:t>
            </a:r>
            <a:r>
              <a:rPr lang="zh-CN" altLang="en-US" sz="1350" dirty="0">
                <a:solidFill>
                  <a:srgbClr val="000000"/>
                </a:solidFill>
                <a:latin typeface="+mn-ea"/>
                <a:cs typeface="+mn-ea"/>
              </a:rPr>
              <a:t>一参三改三结合</a:t>
            </a:r>
            <a:endParaRPr lang="zh-CN" altLang="en-US" sz="1350" dirty="0">
              <a:solidFill>
                <a:srgbClr val="000000"/>
              </a:solidFill>
              <a:latin typeface="+mn-ea"/>
              <a:cs typeface="+mn-ea"/>
            </a:endParaRPr>
          </a:p>
        </p:txBody>
      </p:sp>
      <p:sp>
        <p:nvSpPr>
          <p:cNvPr id="1049060" name="文本框 14"/>
          <p:cNvSpPr txBox="1"/>
          <p:nvPr/>
        </p:nvSpPr>
        <p:spPr>
          <a:xfrm>
            <a:off x="2869089" y="2336641"/>
            <a:ext cx="1002030" cy="783590"/>
          </a:xfrm>
          <a:prstGeom prst="rect">
            <a:avLst/>
          </a:prstGeom>
          <a:solidFill>
            <a:schemeClr val="bg1"/>
          </a:solidFill>
          <a:ln w="25400" algn="ctr">
            <a:noFill/>
            <a:miter lim="800000"/>
          </a:ln>
        </p:spPr>
        <p:txBody>
          <a:bodyPr wrap="square" rtlCol="0" anchor="t">
            <a:spAutoFit/>
          </a:bodyPr>
          <a:lstStyle/>
          <a:p>
            <a:pPr algn="just"/>
            <a:r>
              <a:rPr lang="zh-CN" altLang="en-US" sz="450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50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sp>
        <p:nvSpPr>
          <p:cNvPr id="1049061" name="文本框 15"/>
          <p:cNvSpPr txBox="1"/>
          <p:nvPr/>
        </p:nvSpPr>
        <p:spPr>
          <a:xfrm>
            <a:off x="3374550" y="3644773"/>
            <a:ext cx="2454035" cy="715581"/>
          </a:xfrm>
          <a:prstGeom prst="rect">
            <a:avLst/>
          </a:prstGeom>
          <a:solidFill>
            <a:schemeClr val="bg1"/>
          </a:solidFill>
          <a:ln w="25400" algn="ctr">
            <a:noFill/>
            <a:miter lim="800000"/>
          </a:ln>
        </p:spPr>
        <p:txBody>
          <a:bodyPr wrap="square" rtlCol="0">
            <a:spAutoFit/>
          </a:bodyPr>
          <a:lstStyle/>
          <a:p>
            <a:pPr algn="just"/>
            <a:r>
              <a:rPr lang="zh-CN" altLang="en-US" sz="1350" dirty="0">
                <a:solidFill>
                  <a:srgbClr val="000000"/>
                </a:solidFill>
                <a:latin typeface="+mn-ea"/>
                <a:cs typeface="+mn-ea"/>
              </a:rPr>
              <a:t>2005年，在全国高校中率先将《大学生社会实践》作为一门独立课程纳入教学计划</a:t>
            </a:r>
            <a:endParaRPr lang="zh-CN" altLang="en-US" sz="1350" dirty="0">
              <a:solidFill>
                <a:srgbClr val="000000"/>
              </a:solidFill>
              <a:latin typeface="+mn-ea"/>
              <a:cs typeface="+mn-ea"/>
            </a:endParaRPr>
          </a:p>
        </p:txBody>
      </p:sp>
      <p:sp>
        <p:nvSpPr>
          <p:cNvPr id="1049062" name="文本框 16"/>
          <p:cNvSpPr txBox="1"/>
          <p:nvPr/>
        </p:nvSpPr>
        <p:spPr>
          <a:xfrm>
            <a:off x="5383054" y="2333466"/>
            <a:ext cx="1002030" cy="783590"/>
          </a:xfrm>
          <a:prstGeom prst="rect">
            <a:avLst/>
          </a:prstGeom>
          <a:solidFill>
            <a:schemeClr val="bg1"/>
          </a:solidFill>
          <a:ln w="25400" algn="ctr">
            <a:noFill/>
            <a:miter lim="800000"/>
          </a:ln>
        </p:spPr>
        <p:txBody>
          <a:bodyPr wrap="square" rtlCol="0" anchor="t">
            <a:spAutoFit/>
          </a:bodyPr>
          <a:lstStyle/>
          <a:p>
            <a:pPr algn="just"/>
            <a:r>
              <a:rPr lang="zh-CN" altLang="en-US" sz="450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50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sp>
        <p:nvSpPr>
          <p:cNvPr id="1049063" name="文本框 17"/>
          <p:cNvSpPr txBox="1"/>
          <p:nvPr/>
        </p:nvSpPr>
        <p:spPr>
          <a:xfrm>
            <a:off x="6233001" y="2216150"/>
            <a:ext cx="1607344" cy="1337945"/>
          </a:xfrm>
          <a:prstGeom prst="rect">
            <a:avLst/>
          </a:prstGeom>
          <a:solidFill>
            <a:schemeClr val="bg1"/>
          </a:solidFill>
          <a:ln w="25400" algn="ctr">
            <a:noFill/>
            <a:miter lim="800000"/>
          </a:ln>
        </p:spPr>
        <p:txBody>
          <a:bodyPr wrap="square" rtlCol="0">
            <a:spAutoFit/>
          </a:bodyPr>
          <a:lstStyle/>
          <a:p>
            <a:pPr algn="just"/>
            <a:r>
              <a:rPr lang="zh-CN" altLang="en-US" sz="1350" dirty="0">
                <a:solidFill>
                  <a:srgbClr val="000000"/>
                </a:solidFill>
                <a:latin typeface="+mn-ea"/>
                <a:cs typeface="+mn-ea"/>
              </a:rPr>
              <a:t>2007年，</a:t>
            </a:r>
            <a:r>
              <a:rPr lang="zh-CN" altLang="en-US" sz="1350" dirty="0">
                <a:solidFill>
                  <a:srgbClr val="000000"/>
                </a:solidFill>
                <a:latin typeface="+mn-ea"/>
                <a:cs typeface="+mn-ea"/>
                <a:sym typeface="+mn-ea"/>
              </a:rPr>
              <a:t>罗维东教授在</a:t>
            </a:r>
            <a:r>
              <a:rPr lang="zh-CN" altLang="en-US" sz="1350" dirty="0">
                <a:solidFill>
                  <a:srgbClr val="000000"/>
                </a:solidFill>
                <a:latin typeface="+mn-ea"/>
                <a:cs typeface="+mn-ea"/>
              </a:rPr>
              <a:t>全国大中专学生志愿者暑期“三下乡”社会实践活动10周年座谈会上，做专题汇报</a:t>
            </a:r>
            <a:endParaRPr lang="zh-CN" altLang="en-US" sz="1350" dirty="0">
              <a:solidFill>
                <a:srgbClr val="000000"/>
              </a:solidFill>
              <a:latin typeface="+mn-ea"/>
              <a:cs typeface="+mn-ea"/>
            </a:endParaRPr>
          </a:p>
        </p:txBody>
      </p:sp>
      <p:sp>
        <p:nvSpPr>
          <p:cNvPr id="1049064" name="文本框 18"/>
          <p:cNvSpPr txBox="1"/>
          <p:nvPr/>
        </p:nvSpPr>
        <p:spPr>
          <a:xfrm>
            <a:off x="6625114" y="3543618"/>
            <a:ext cx="482441" cy="714375"/>
          </a:xfrm>
          <a:prstGeom prst="rect">
            <a:avLst/>
          </a:prstGeom>
          <a:solidFill>
            <a:schemeClr val="bg1"/>
          </a:solidFill>
          <a:ln w="25400" algn="ctr">
            <a:noFill/>
            <a:miter lim="800000"/>
          </a:ln>
        </p:spPr>
        <p:txBody>
          <a:bodyPr wrap="square" rtlCol="0" anchor="t">
            <a:spAutoFit/>
          </a:bodyPr>
          <a:lstStyle/>
          <a:p>
            <a:pPr algn="just"/>
            <a:r>
              <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sp>
        <p:nvSpPr>
          <p:cNvPr id="1049065" name="文本框 19"/>
          <p:cNvSpPr txBox="1"/>
          <p:nvPr/>
        </p:nvSpPr>
        <p:spPr>
          <a:xfrm>
            <a:off x="5934710" y="4686300"/>
            <a:ext cx="1716405" cy="922020"/>
          </a:xfrm>
          <a:prstGeom prst="rect">
            <a:avLst/>
          </a:prstGeom>
          <a:solidFill>
            <a:schemeClr val="bg1"/>
          </a:solidFill>
          <a:ln w="25400" algn="ctr">
            <a:noFill/>
            <a:miter lim="800000"/>
          </a:ln>
        </p:spPr>
        <p:txBody>
          <a:bodyPr wrap="square" rtlCol="0">
            <a:spAutoFit/>
          </a:bodyPr>
          <a:lstStyle/>
          <a:p>
            <a:pPr algn="just"/>
            <a:r>
              <a:rPr lang="zh-CN" altLang="en-US" sz="1350" dirty="0">
                <a:solidFill>
                  <a:srgbClr val="000000"/>
                </a:solidFill>
                <a:latin typeface="+mn-ea"/>
                <a:cs typeface="+mn-ea"/>
              </a:rPr>
              <a:t>2008年，我校“大学生社会实践”课程被教育部评为国家级精品课程</a:t>
            </a:r>
            <a:endParaRPr lang="zh-CN" altLang="en-US" sz="1350" dirty="0">
              <a:solidFill>
                <a:srgbClr val="000000"/>
              </a:solidFill>
              <a:latin typeface="+mn-ea"/>
              <a:cs typeface="+mn-ea"/>
            </a:endParaRPr>
          </a:p>
        </p:txBody>
      </p:sp>
      <p:sp>
        <p:nvSpPr>
          <p:cNvPr id="1049066" name="文本框 20"/>
          <p:cNvSpPr txBox="1"/>
          <p:nvPr/>
        </p:nvSpPr>
        <p:spPr>
          <a:xfrm>
            <a:off x="3870744" y="4742701"/>
            <a:ext cx="697230" cy="714375"/>
          </a:xfrm>
          <a:prstGeom prst="rect">
            <a:avLst/>
          </a:prstGeom>
          <a:solidFill>
            <a:schemeClr val="bg1"/>
          </a:solidFill>
          <a:ln w="25400" algn="ctr">
            <a:noFill/>
            <a:miter lim="800000"/>
          </a:ln>
        </p:spPr>
        <p:txBody>
          <a:bodyPr wrap="none" rtlCol="0" anchor="t">
            <a:spAutoFit/>
          </a:bodyPr>
          <a:lstStyle/>
          <a:p>
            <a:pPr algn="just"/>
            <a:r>
              <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sp>
        <p:nvSpPr>
          <p:cNvPr id="1049067" name="文本框 24"/>
          <p:cNvSpPr txBox="1"/>
          <p:nvPr/>
        </p:nvSpPr>
        <p:spPr>
          <a:xfrm>
            <a:off x="2401570" y="4836795"/>
            <a:ext cx="1281430" cy="835660"/>
          </a:xfrm>
          <a:prstGeom prst="rect">
            <a:avLst/>
          </a:prstGeom>
          <a:solidFill>
            <a:schemeClr val="bg1"/>
          </a:solidFill>
          <a:ln w="25400" algn="ctr">
            <a:noFill/>
            <a:miter lim="800000"/>
          </a:ln>
        </p:spPr>
        <p:txBody>
          <a:bodyPr wrap="square" rtlCol="0">
            <a:noAutofit/>
          </a:bodyPr>
          <a:lstStyle/>
          <a:p>
            <a:pPr algn="just"/>
            <a:r>
              <a:rPr lang="en-US" altLang="zh-CN" sz="1350" dirty="0">
                <a:solidFill>
                  <a:srgbClr val="000000"/>
                </a:solidFill>
                <a:latin typeface="+mn-ea"/>
                <a:cs typeface="+mn-ea"/>
              </a:rPr>
              <a:t>2009</a:t>
            </a:r>
            <a:r>
              <a:rPr lang="zh-CN" altLang="en-US" sz="1350" dirty="0">
                <a:solidFill>
                  <a:srgbClr val="000000"/>
                </a:solidFill>
                <a:latin typeface="+mn-ea"/>
                <a:cs typeface="+mn-ea"/>
              </a:rPr>
              <a:t>年，荣获国家教育教学成果二等奖</a:t>
            </a:r>
            <a:endParaRPr lang="zh-CN" altLang="en-US" sz="1350" dirty="0">
              <a:solidFill>
                <a:srgbClr val="000000"/>
              </a:solidFill>
              <a:latin typeface="+mn-ea"/>
              <a:cs typeface="+mn-ea"/>
            </a:endParaRPr>
          </a:p>
        </p:txBody>
      </p:sp>
      <p:pic>
        <p:nvPicPr>
          <p:cNvPr id="2097174" name="图片 26"/>
          <p:cNvPicPr>
            <a:picLocks noChangeAspect="1"/>
          </p:cNvPicPr>
          <p:nvPr/>
        </p:nvPicPr>
        <p:blipFill>
          <a:blip r:embed="rId2"/>
          <a:stretch>
            <a:fillRect/>
          </a:stretch>
        </p:blipFill>
        <p:spPr>
          <a:xfrm>
            <a:off x="4937522" y="4542790"/>
            <a:ext cx="891064" cy="1254443"/>
          </a:xfrm>
          <a:prstGeom prst="rect">
            <a:avLst/>
          </a:prstGeom>
        </p:spPr>
      </p:pic>
      <p:sp>
        <p:nvSpPr>
          <p:cNvPr id="1049070" name="文本框 9"/>
          <p:cNvSpPr txBox="1"/>
          <p:nvPr>
            <p:custDataLst>
              <p:tags r:id="rId3"/>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社会实践历史沿革与课程要求</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635" y="4641506"/>
            <a:ext cx="1759401" cy="13858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32019" y="1994331"/>
            <a:ext cx="1271909" cy="157949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02" name="îṡ1îḍe"/>
          <p:cNvSpPr/>
          <p:nvPr/>
        </p:nvSpPr>
        <p:spPr>
          <a:xfrm>
            <a:off x="1315085" y="1236345"/>
            <a:ext cx="6366510" cy="67183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eaLnBrk="1" fontAlgn="base" hangingPunct="0">
              <a:spcBef>
                <a:spcPts val="0"/>
              </a:spcBef>
              <a:spcAft>
                <a:spcPts val="0"/>
              </a:spcAft>
            </a:pPr>
            <a:r>
              <a:rPr lang="zh-CN" altLang="en-US" sz="2400" b="1" kern="1200" dirty="0">
                <a:solidFill>
                  <a:schemeClr val="bg1"/>
                </a:solidFill>
                <a:effectLst/>
                <a:latin typeface="微软雅黑" panose="020B0503020204020204" charset="-122"/>
                <a:ea typeface="微软雅黑" panose="020B0503020204020204" charset="-122"/>
              </a:rPr>
              <a:t>社会实践建议阅读文献及图书</a:t>
            </a:r>
            <a:endParaRPr lang="zh-CN" altLang="en-US" sz="2400" b="1" kern="1200" dirty="0">
              <a:solidFill>
                <a:schemeClr val="bg1"/>
              </a:solidFill>
              <a:effectLst/>
              <a:latin typeface="微软雅黑" panose="020B0503020204020204" charset="-122"/>
              <a:ea typeface="微软雅黑" panose="020B0503020204020204" charset="-122"/>
            </a:endParaRPr>
          </a:p>
        </p:txBody>
      </p:sp>
      <p:sp>
        <p:nvSpPr>
          <p:cNvPr id="1049203" name="Rectangle 1"/>
          <p:cNvSpPr/>
          <p:nvPr/>
        </p:nvSpPr>
        <p:spPr bwMode="auto">
          <a:xfrm>
            <a:off x="554990" y="2361565"/>
            <a:ext cx="8248650" cy="3631565"/>
          </a:xfrm>
          <a:prstGeom prst="rect">
            <a:avLst/>
          </a:prstGeom>
          <a:noFill/>
          <a:ln>
            <a:solidFill>
              <a:srgbClr val="C00000"/>
            </a:solidFill>
          </a:ln>
        </p:spPr>
        <p:style>
          <a:lnRef idx="2">
            <a:schemeClr val="accent4"/>
          </a:lnRef>
          <a:fillRef idx="1">
            <a:schemeClr val="lt1"/>
          </a:fillRef>
          <a:effectRef idx="0">
            <a:schemeClr val="accent4"/>
          </a:effectRef>
          <a:fontRef idx="minor">
            <a:schemeClr val="dk1"/>
          </a:fontRef>
        </p:style>
        <p:txBody>
          <a:bodyPr lIns="40468" tIns="28566" bIns="47610" anchor="ctr"/>
          <a:lstStyle/>
          <a:p>
            <a:pPr marL="87630" eaLnBrk="1" hangingPunct="1">
              <a:lnSpc>
                <a:spcPct val="120000"/>
              </a:lnSpc>
              <a:spcBef>
                <a:spcPts val="300"/>
              </a:spcBef>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1.</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习近平总书记系列重要讲话读本（</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2016</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学习出版社、人民出版社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2016</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习近平扶贫论述摘编</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，中央文献出版社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2018</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3.</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水延凯：</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社会调查教程</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（第六版），中国人民大学出版社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2014</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4.</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风笑天：</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社会研究方法</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，中国人民大学出版社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2018</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5.《</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学生伤害事故处理办法</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（教育部令第</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12</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号令）</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6.《</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文后参考文献著录规则</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（中华人民共和国国家标准</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GB/T 7714-2005</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a:p>
            <a:pPr marL="87630" eaLnBrk="1" hangingPunct="1">
              <a:lnSpc>
                <a:spcPct val="120000"/>
              </a:lnSpc>
              <a:spcBef>
                <a:spcPts val="300"/>
              </a:spcBef>
            </a:pP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7.</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教育部社会科学委员会学风建设委员会：</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高校人文社会科学学术规范指南</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，高等教育出版社</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2009</a:t>
            </a:r>
            <a:r>
              <a:rPr lang="zh-CN" altLang="en-US" dirty="0">
                <a:solidFill>
                  <a:schemeClr val="tx1"/>
                </a:solidFill>
                <a:latin typeface="微软雅黑" panose="020B0503020204020204" charset="-122"/>
                <a:ea typeface="微软雅黑" panose="020B0503020204020204" charset="-122"/>
                <a:cs typeface="Times New Roman" panose="02020603050405020304" pitchFamily="18" charset="0"/>
              </a:rPr>
              <a:t>年版</a:t>
            </a:r>
            <a:r>
              <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rPr>
              <a:t>.</a:t>
            </a:r>
            <a:endParaRPr lang="en-US" altLang="zh-CN" dirty="0">
              <a:solidFill>
                <a:schemeClr val="tx1"/>
              </a:solidFill>
              <a:latin typeface="微软雅黑" panose="020B0503020204020204" charset="-122"/>
              <a:ea typeface="微软雅黑" panose="020B0503020204020204" charset="-122"/>
              <a:cs typeface="Times New Roman" panose="02020603050405020304" pitchFamily="18" charset="0"/>
            </a:endParaRPr>
          </a:p>
        </p:txBody>
      </p:sp>
      <p:sp>
        <p:nvSpPr>
          <p:cNvPr id="1049204" name="文本框 11"/>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参考资料列表</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05" name="Rectangle 1"/>
          <p:cNvSpPr/>
          <p:nvPr/>
        </p:nvSpPr>
        <p:spPr bwMode="auto">
          <a:xfrm>
            <a:off x="3574215" y="1213888"/>
            <a:ext cx="5368192" cy="4850130"/>
          </a:xfrm>
          <a:prstGeom prst="rect">
            <a:avLst/>
          </a:prstGeom>
          <a:noFill/>
          <a:ln>
            <a:noFill/>
          </a:ln>
        </p:spPr>
        <p:txBody>
          <a:bodyPr wrap="square" lIns="40468" tIns="28566" bIns="47610" anchor="ctr">
            <a:spAutoFit/>
          </a:bodyPr>
          <a:lstStyle>
            <a:lvl1pPr indent="127000">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indent="0" algn="r">
              <a:spcBef>
                <a:spcPts val="600"/>
              </a:spcBef>
              <a:buNone/>
            </a:pPr>
            <a:r>
              <a:rPr lang="zh-CN" altLang="en-US" sz="1600" b="1" noProof="0" dirty="0">
                <a:ln>
                  <a:noFill/>
                </a:ln>
                <a:solidFill>
                  <a:srgbClr val="FF0000"/>
                </a:solidFill>
                <a:effectLst/>
                <a:uLnTx/>
                <a:uFillTx/>
                <a:latin typeface="微软雅黑" panose="020B0503020204020204" charset="-122"/>
                <a:ea typeface="微软雅黑" panose="020B0503020204020204" charset="-122"/>
                <a:cs typeface="+mn-ea"/>
                <a:sym typeface="+mn-lt"/>
              </a:rPr>
              <a:t>○</a:t>
            </a:r>
            <a:r>
              <a:rPr kumimoji="0" lang="zh-CN" altLang="en-US" sz="16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lt"/>
              </a:rPr>
              <a:t>北京科技大学社会实践课程网</a:t>
            </a:r>
            <a:r>
              <a:rPr kumimoji="0" lang="en-US" altLang="zh-CN" sz="16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lt"/>
              </a:rPr>
              <a:t>http://ishijian.ustb.edu.cn/</a:t>
            </a:r>
            <a:endParaRPr kumimoji="0" lang="zh-CN" altLang="en-US" sz="1600" b="1" i="0" u="none" strike="noStrike" kern="1200" cap="none" spc="0" normalizeH="0" baseline="0" noProof="0" dirty="0">
              <a:ln>
                <a:noFill/>
              </a:ln>
              <a:solidFill>
                <a:srgbClr val="FF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600"/>
              </a:spcBef>
              <a:spcAft>
                <a:spcPct val="0"/>
              </a:spcAft>
              <a:buClrTx/>
              <a:buSzTx/>
              <a:buFontTx/>
              <a:buNone/>
            </a:pPr>
            <a:r>
              <a:rPr kumimoji="0" lang="zh-CN" altLang="en-US"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图书馆资源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北京科技大学图书馆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http://lib.ustb.edu.cn/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文献数据库资源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中国知网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http://www.cnki.net/</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公益志愿信息资源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中国青年志愿者网 </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http://www.zgzyz.org.cn/</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中国扶贫基金会 </a:t>
            </a:r>
            <a:r>
              <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rPr>
              <a:t>http://www.cfpa.org.cn/</a:t>
            </a:r>
            <a:endParaRPr kumimoji="0" lang="en-US" altLang="zh-CN" sz="16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主要时事新闻网站</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新华网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http://www.xinhuanet.com/</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人民网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http://www.people.com.cn/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就业实习信息资源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中国国家人才网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http://www.newjobs.com.cn/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智联招聘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http://www.zhaopin.com/</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ts val="800"/>
              </a:spcBef>
              <a:spcAft>
                <a:spcPct val="0"/>
              </a:spcAft>
              <a:buClrTx/>
              <a:buSzTx/>
              <a:buFontTx/>
              <a:buNone/>
            </a:pPr>
            <a:r>
              <a:rPr kumimoji="0" lang="en-US" altLang="zh-CN" sz="1600" b="1" i="0" u="none" strike="noStrike" kern="1200" cap="none" spc="0" normalizeH="0" baseline="0" noProof="0" dirty="0">
                <a:ln>
                  <a:noFill/>
                </a:ln>
                <a:solidFill>
                  <a:srgbClr val="376092"/>
                </a:solidFill>
                <a:effectLst/>
                <a:uLnTx/>
                <a:uFillTx/>
                <a:latin typeface="微软雅黑" panose="020B0503020204020204" charset="-122"/>
                <a:ea typeface="微软雅黑" panose="020B0503020204020204" charset="-122"/>
                <a:cs typeface="+mn-ea"/>
                <a:sym typeface="+mn-lt"/>
              </a:rPr>
              <a:t>○ </a:t>
            </a:r>
            <a:r>
              <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rPr>
              <a:t>摄影摄像资源</a:t>
            </a:r>
            <a:endParaRPr kumimoji="0" lang="zh-CN" altLang="en-US" sz="1600" b="1" i="0" u="none" strike="noStrike" kern="1200" cap="none" spc="0" normalizeH="0" baseline="0" noProof="0" dirty="0">
              <a:ln>
                <a:noFill/>
              </a:ln>
              <a:solidFill>
                <a:schemeClr val="bg1">
                  <a:lumMod val="50000"/>
                </a:schemeClr>
              </a:solidFill>
              <a:effectLst/>
              <a:uLnTx/>
              <a:uFillTx/>
              <a:latin typeface="微软雅黑" panose="020B0503020204020204" charset="-122"/>
              <a:ea typeface="微软雅黑" panose="020B0503020204020204" charset="-122"/>
              <a:cs typeface="+mn-ea"/>
              <a:sym typeface="+mn-lt"/>
            </a:endParaRPr>
          </a:p>
          <a:p>
            <a:pPr marL="0" marR="0" lvl="0" indent="0" algn="r" defTabSz="914400" rtl="0" eaLnBrk="0" fontAlgn="base" latinLnBrk="0" hangingPunct="0">
              <a:lnSpc>
                <a:spcPct val="100000"/>
              </a:lnSpc>
              <a:spcBef>
                <a:spcPct val="0"/>
              </a:spcBef>
              <a:spcAft>
                <a:spcPct val="0"/>
              </a:spcAft>
              <a:buClrTx/>
              <a:buSzTx/>
              <a:buFontTx/>
              <a:buNone/>
            </a:pPr>
            <a:r>
              <a:rPr kumimoji="0" lang="zh-CN" altLang="en-US"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     人民图片网 </a:t>
            </a:r>
            <a:r>
              <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rPr>
              <a:t>http://vip.people.com.cn/</a:t>
            </a:r>
            <a:endParaRPr kumimoji="0" lang="en-US" altLang="zh-CN" sz="16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mn-ea"/>
              <a:sym typeface="+mn-lt"/>
            </a:endParaRPr>
          </a:p>
        </p:txBody>
      </p:sp>
      <p:pic>
        <p:nvPicPr>
          <p:cNvPr id="2097192" name="Picture 2" descr="C:\Documents and Settings\liyang\桌面\11年操作指南封面.JPG"/>
          <p:cNvPicPr>
            <a:picLocks noChangeAspect="1" noChangeArrowheads="1"/>
          </p:cNvPicPr>
          <p:nvPr>
            <p:custDataLst>
              <p:tags r:id="rId1"/>
            </p:custDataLst>
          </p:nvPr>
        </p:nvPicPr>
        <p:blipFill>
          <a:blip r:embed="rId2" cstate="print">
            <a:clrChange>
              <a:clrFrom>
                <a:srgbClr val="FFFFFF"/>
              </a:clrFrom>
              <a:clrTo>
                <a:srgbClr val="FFFFFF">
                  <a:alpha val="0"/>
                </a:srgbClr>
              </a:clrTo>
            </a:clrChange>
          </a:blip>
          <a:srcRect l="42955" t="52785" r="16425" b="1112"/>
          <a:stretch>
            <a:fillRect/>
          </a:stretch>
        </p:blipFill>
        <p:spPr bwMode="auto">
          <a:xfrm>
            <a:off x="28575" y="2588101"/>
            <a:ext cx="3731895" cy="2959418"/>
          </a:xfrm>
          <a:prstGeom prst="rect">
            <a:avLst/>
          </a:prstGeom>
          <a:noFill/>
          <a:ln>
            <a:noFill/>
          </a:ln>
        </p:spPr>
      </p:pic>
      <p:sp>
        <p:nvSpPr>
          <p:cNvPr id="1049206" name="矩形 4"/>
          <p:cNvSpPr>
            <a:spLocks noChangeArrowheads="1"/>
          </p:cNvSpPr>
          <p:nvPr>
            <p:custDataLst>
              <p:tags r:id="rId3"/>
            </p:custDataLst>
          </p:nvPr>
        </p:nvSpPr>
        <p:spPr bwMode="auto">
          <a:xfrm>
            <a:off x="312420" y="1689100"/>
            <a:ext cx="3164205" cy="398780"/>
          </a:xfrm>
          <a:prstGeom prst="rect">
            <a:avLst/>
          </a:prstGeom>
          <a:solidFill>
            <a:srgbClr val="C00000"/>
          </a:solidFill>
        </p:spPr>
        <p:style>
          <a:lnRef idx="1">
            <a:schemeClr val="accent3"/>
          </a:lnRef>
          <a:fillRef idx="2">
            <a:schemeClr val="accent3"/>
          </a:fillRef>
          <a:effectRef idx="1">
            <a:schemeClr val="accent3"/>
          </a:effectRef>
          <a:fontRef idx="minor">
            <a:schemeClr val="dk1"/>
          </a:fontRef>
        </p:style>
        <p:txBody>
          <a:bodyPr wrap="square">
            <a:spAutoFit/>
          </a:bodyPr>
          <a:lstStyle/>
          <a:p>
            <a:pPr algn="ctr" eaLnBrk="0" fontAlgn="base" hangingPunct="0">
              <a:spcBef>
                <a:spcPct val="0"/>
              </a:spcBef>
              <a:spcAft>
                <a:spcPct val="0"/>
              </a:spcAft>
            </a:pPr>
            <a:r>
              <a:rPr lang="zh-CN" altLang="en-US" sz="2000" b="1" dirty="0">
                <a:solidFill>
                  <a:schemeClr val="bg1"/>
                </a:solidFill>
                <a:ea typeface="微软雅黑" panose="020B0503020204020204" charset="-122"/>
                <a:cs typeface="+mn-ea"/>
                <a:sym typeface="+mn-lt"/>
              </a:rPr>
              <a:t>社会实践相关网络资源</a:t>
            </a:r>
            <a:endParaRPr lang="zh-CN" altLang="en-US" sz="2000" b="1" dirty="0">
              <a:solidFill>
                <a:schemeClr val="bg1"/>
              </a:solidFill>
              <a:ea typeface="微软雅黑" panose="020B0503020204020204" charset="-122"/>
              <a:cs typeface="+mn-ea"/>
              <a:sym typeface="+mn-lt"/>
            </a:endParaRPr>
          </a:p>
        </p:txBody>
      </p:sp>
      <p:sp>
        <p:nvSpPr>
          <p:cNvPr id="1049207" name="文本框 11"/>
          <p:cNvSpPr txBox="1"/>
          <p:nvPr>
            <p:custDataLst>
              <p:tags r:id="rId4"/>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参考资料列表</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208" name="Rectangle 3"/>
          <p:cNvSpPr/>
          <p:nvPr/>
        </p:nvSpPr>
        <p:spPr bwMode="auto">
          <a:xfrm>
            <a:off x="1059815" y="2998788"/>
            <a:ext cx="7023100" cy="3105150"/>
          </a:xfrm>
          <a:prstGeom prst="rect">
            <a:avLst/>
          </a:prstGeom>
        </p:spPr>
        <p:style>
          <a:lnRef idx="1">
            <a:schemeClr val="accent2"/>
          </a:lnRef>
          <a:fillRef idx="2">
            <a:schemeClr val="accent2"/>
          </a:fillRef>
          <a:effectRef idx="1">
            <a:schemeClr val="accent2"/>
          </a:effectRef>
          <a:fontRef idx="minor">
            <a:schemeClr val="dk1"/>
          </a:fontRef>
        </p:style>
        <p:txBody>
          <a:bodyPr wrap="square" anchor="ctr">
            <a:spAutoFit/>
          </a:bodyPr>
          <a:lstStyle/>
          <a:p>
            <a:pPr marL="0" marR="0" lvl="0" indent="0" algn="l" defTabSz="914400" rtl="0" eaLnBrk="0" fontAlgn="base" latinLnBrk="0" hangingPunct="0">
              <a:lnSpc>
                <a:spcPct val="120000"/>
              </a:lnSpc>
              <a:spcBef>
                <a:spcPts val="400"/>
              </a:spcBef>
              <a:spcAft>
                <a:spcPct val="0"/>
              </a:spcAft>
              <a:buClrTx/>
              <a:buSzTx/>
              <a:buFontTx/>
              <a:buNone/>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办公地点：</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学生活动中心</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7#215    62334634          </a:t>
            </a:r>
            <a:endPar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上班时间：周一 </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周五</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pP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上午</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8:00~11:30 </a:t>
            </a: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下午</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14:00~17:00</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电子信箱：</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ustbsjb@126.com </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大学生社会实践</a:t>
            </a:r>
            <a:r>
              <a:rPr kumimoji="0" lang="zh-CN" altLang="en-US" sz="1600" b="1" i="0" u="none" strike="noStrike" kern="1200" cap="none" spc="0" normalizeH="0" baseline="0" noProof="0" dirty="0">
                <a:ln>
                  <a:noFill/>
                </a:ln>
                <a:solidFill>
                  <a:prstClr val="black">
                    <a:lumMod val="95000"/>
                    <a:lumOff val="5000"/>
                  </a:prstClr>
                </a:solidFill>
                <a:effectLst/>
                <a:uLnTx/>
                <a:uFillTx/>
                <a:latin typeface="微软雅黑" panose="020B0503020204020204" charset="-122"/>
                <a:ea typeface="微软雅黑" panose="020B0503020204020204" charset="-122"/>
                <a:cs typeface="Times New Roman" panose="02020603050405020304" pitchFamily="18" charset="0"/>
              </a:rPr>
              <a:t>课程网：</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http://ishijian.ustb.edu.cn </a:t>
            </a:r>
            <a:endPar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北京科技大学社会实践管理信息系统：</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https://e.ustb.edu.cn/v2/matter/start?id=1105</a:t>
            </a:r>
            <a:r>
              <a:rPr kumimoji="0" lang="en-US" altLang="zh-CN"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  </a:t>
            </a:r>
            <a:r>
              <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 </a:t>
            </a:r>
            <a:endParaRPr kumimoji="0" lang="en-US" altLang="zh-CN"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官方新浪微博：</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北科大青年</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a:p>
            <a:pPr marL="0" marR="0" lvl="0" indent="0" algn="l" defTabSz="914400" rtl="0" eaLnBrk="0" fontAlgn="base" latinLnBrk="0" hangingPunct="0">
              <a:lnSpc>
                <a:spcPct val="120000"/>
              </a:lnSpc>
              <a:spcBef>
                <a:spcPts val="400"/>
              </a:spcBef>
              <a:spcAft>
                <a:spcPct val="0"/>
              </a:spcAft>
              <a:buClrTx/>
              <a:buSzTx/>
              <a:buFontTx/>
              <a:buNone/>
            </a:pPr>
            <a:r>
              <a:rPr kumimoji="0" lang="zh-CN" altLang="en-US" sz="16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Times New Roman" panose="02020603050405020304" pitchFamily="18" charset="0"/>
              </a:rPr>
              <a:t>微信平台：</a:t>
            </a:r>
            <a:r>
              <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rPr>
              <a:t>北科大青年、北科大实践志愿小博士</a:t>
            </a:r>
            <a:endParaRPr kumimoji="0" lang="zh-CN" altLang="en-US" sz="1600" b="1" i="0" u="none" strike="noStrike" kern="1200" cap="none" spc="0" normalizeH="0" baseline="0" noProof="0" dirty="0">
              <a:ln>
                <a:noFill/>
              </a:ln>
              <a:solidFill>
                <a:srgbClr val="C00000"/>
              </a:solidFill>
              <a:effectLst/>
              <a:uLnTx/>
              <a:uFillTx/>
              <a:latin typeface="微软雅黑" panose="020B0503020204020204" charset="-122"/>
              <a:ea typeface="微软雅黑" panose="020B0503020204020204" charset="-122"/>
              <a:cs typeface="Times New Roman" panose="02020603050405020304" pitchFamily="18" charset="0"/>
            </a:endParaRPr>
          </a:p>
        </p:txBody>
      </p:sp>
      <p:pic>
        <p:nvPicPr>
          <p:cNvPr id="2097193" name="图片 5"/>
          <p:cNvPicPr>
            <a:picLocks noChangeAspect="1"/>
          </p:cNvPicPr>
          <p:nvPr/>
        </p:nvPicPr>
        <p:blipFill>
          <a:blip r:embed="rId1"/>
          <a:srcRect b="21563"/>
          <a:stretch>
            <a:fillRect/>
          </a:stretch>
        </p:blipFill>
        <p:spPr>
          <a:xfrm>
            <a:off x="2576671" y="1195301"/>
            <a:ext cx="3819049" cy="1524476"/>
          </a:xfrm>
          <a:prstGeom prst="rect">
            <a:avLst/>
          </a:prstGeom>
        </p:spPr>
      </p:pic>
      <p:sp>
        <p:nvSpPr>
          <p:cNvPr id="1049209" name="文本框 2"/>
          <p:cNvSpPr txBox="1"/>
          <p:nvPr/>
        </p:nvSpPr>
        <p:spPr>
          <a:xfrm>
            <a:off x="12011025" y="3726815"/>
            <a:ext cx="3048000" cy="368300"/>
          </a:xfrm>
          <a:prstGeom prst="rect">
            <a:avLst/>
          </a:prstGeom>
          <a:noFill/>
        </p:spPr>
        <p:txBody>
          <a:bodyPr wrap="square" rtlCol="0">
            <a:spAutoFit/>
          </a:bodyPr>
          <a:lstStyle/>
          <a:p>
            <a:endParaRPr lang="zh-CN" altLang="en-US"/>
          </a:p>
        </p:txBody>
      </p:sp>
      <p:sp>
        <p:nvSpPr>
          <p:cNvPr id="1049210" name="文本框 11"/>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校团委实践部联系方式</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56" name="îṡ1îḍe"/>
          <p:cNvSpPr/>
          <p:nvPr/>
        </p:nvSpPr>
        <p:spPr>
          <a:xfrm>
            <a:off x="1818640" y="1089025"/>
            <a:ext cx="5461000" cy="506095"/>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100" b="1" dirty="0">
                <a:solidFill>
                  <a:srgbClr val="F0C080"/>
                </a:solidFill>
                <a:latin typeface="微软雅黑" panose="020B0503020204020204" charset="-122"/>
                <a:ea typeface="微软雅黑" panose="020B0503020204020204" charset="-122"/>
                <a:cs typeface="微软雅黑" panose="020B0503020204020204" charset="-122"/>
              </a:rPr>
              <a:t>“崇尚实践”</a:t>
            </a:r>
            <a:r>
              <a:rPr lang="zh-CN" altLang="en-US" sz="2100" b="1" dirty="0">
                <a:latin typeface="微软雅黑" panose="020B0503020204020204" charset="-122"/>
                <a:ea typeface="微软雅黑" panose="020B0503020204020204" charset="-122"/>
                <a:cs typeface="微软雅黑" panose="020B0503020204020204" charset="-122"/>
              </a:rPr>
              <a:t>是北京科技大学的光荣传统</a:t>
            </a:r>
            <a:endParaRPr lang="zh-CN" altLang="en-US" sz="2100" b="1" dirty="0">
              <a:latin typeface="微软雅黑" panose="020B0503020204020204" charset="-122"/>
              <a:ea typeface="微软雅黑" panose="020B0503020204020204" charset="-122"/>
              <a:cs typeface="微软雅黑" panose="020B0503020204020204" charset="-122"/>
            </a:endParaRPr>
          </a:p>
        </p:txBody>
      </p:sp>
      <p:sp>
        <p:nvSpPr>
          <p:cNvPr id="1049058" name="文本框 8"/>
          <p:cNvSpPr txBox="1"/>
          <p:nvPr/>
        </p:nvSpPr>
        <p:spPr>
          <a:xfrm>
            <a:off x="2563336" y="5966460"/>
            <a:ext cx="1764665" cy="299085"/>
          </a:xfrm>
          <a:prstGeom prst="rect">
            <a:avLst/>
          </a:prstGeom>
          <a:noFill/>
        </p:spPr>
        <p:txBody>
          <a:bodyPr wrap="none" rtlCol="0">
            <a:spAutoFit/>
          </a:bodyPr>
          <a:lstStyle/>
          <a:p>
            <a:r>
              <a:rPr lang="zh-CN" altLang="en-US" sz="1350">
                <a:solidFill>
                  <a:schemeClr val="bg1">
                    <a:lumMod val="95000"/>
                  </a:schemeClr>
                </a:solidFill>
              </a:rPr>
              <a:t>第一章</a:t>
            </a:r>
            <a:r>
              <a:rPr lang="en-US" altLang="zh-CN" sz="1350">
                <a:solidFill>
                  <a:schemeClr val="bg1">
                    <a:lumMod val="95000"/>
                  </a:schemeClr>
                </a:solidFill>
              </a:rPr>
              <a:t> </a:t>
            </a:r>
            <a:r>
              <a:rPr lang="zh-CN" altLang="en-US" sz="1350">
                <a:solidFill>
                  <a:schemeClr val="bg1">
                    <a:lumMod val="95000"/>
                  </a:schemeClr>
                </a:solidFill>
              </a:rPr>
              <a:t>社会实践概述</a:t>
            </a:r>
            <a:endParaRPr lang="zh-CN" altLang="en-US" sz="1350">
              <a:solidFill>
                <a:schemeClr val="bg1">
                  <a:lumMod val="95000"/>
                </a:schemeClr>
              </a:solidFill>
            </a:endParaRPr>
          </a:p>
        </p:txBody>
      </p:sp>
      <p:sp>
        <p:nvSpPr>
          <p:cNvPr id="1049059" name="文本框 6"/>
          <p:cNvSpPr txBox="1"/>
          <p:nvPr/>
        </p:nvSpPr>
        <p:spPr>
          <a:xfrm>
            <a:off x="3508375" y="3136900"/>
            <a:ext cx="1363345" cy="1089660"/>
          </a:xfrm>
          <a:prstGeom prst="rect">
            <a:avLst/>
          </a:prstGeom>
          <a:noFill/>
          <a:ln w="25400" algn="ctr">
            <a:noFill/>
            <a:miter lim="800000"/>
          </a:ln>
        </p:spPr>
        <p:txBody>
          <a:bodyPr wrap="square" rtlCol="0">
            <a:noAutofit/>
          </a:bodyPr>
          <a:lstStyle/>
          <a:p>
            <a:pPr algn="just"/>
            <a:r>
              <a:rPr lang="en-US" altLang="zh-CN" sz="1350" dirty="0">
                <a:solidFill>
                  <a:srgbClr val="000000"/>
                </a:solidFill>
                <a:latin typeface="+mn-ea"/>
                <a:cs typeface="+mn-ea"/>
              </a:rPr>
              <a:t>2013</a:t>
            </a:r>
            <a:r>
              <a:rPr lang="zh-CN" altLang="en-US" sz="1350" dirty="0">
                <a:solidFill>
                  <a:srgbClr val="000000"/>
                </a:solidFill>
                <a:latin typeface="+mn-ea"/>
                <a:cs typeface="+mn-ea"/>
              </a:rPr>
              <a:t>年，课程获评校园文化建设优秀成果一等奖</a:t>
            </a:r>
            <a:endParaRPr lang="zh-CN" altLang="en-US" sz="1350" dirty="0">
              <a:solidFill>
                <a:srgbClr val="000000"/>
              </a:solidFill>
              <a:latin typeface="+mn-ea"/>
              <a:cs typeface="+mn-ea"/>
            </a:endParaRPr>
          </a:p>
        </p:txBody>
      </p:sp>
      <p:sp>
        <p:nvSpPr>
          <p:cNvPr id="1049060" name="文本框 14"/>
          <p:cNvSpPr txBox="1"/>
          <p:nvPr/>
        </p:nvSpPr>
        <p:spPr>
          <a:xfrm>
            <a:off x="4987290" y="3173730"/>
            <a:ext cx="1002030" cy="924560"/>
          </a:xfrm>
          <a:prstGeom prst="rect">
            <a:avLst/>
          </a:prstGeom>
          <a:solidFill>
            <a:schemeClr val="bg1"/>
          </a:solidFill>
          <a:ln w="25400" algn="ctr">
            <a:noFill/>
            <a:miter lim="800000"/>
          </a:ln>
        </p:spPr>
        <p:txBody>
          <a:bodyPr wrap="square" rtlCol="0" anchor="t">
            <a:noAutofit/>
          </a:bodyPr>
          <a:lstStyle/>
          <a:p>
            <a:pPr algn="just"/>
            <a:r>
              <a:rPr lang="zh-CN" altLang="en-US" sz="450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50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sp>
        <p:nvSpPr>
          <p:cNvPr id="1049063" name="文本框 17"/>
          <p:cNvSpPr txBox="1"/>
          <p:nvPr/>
        </p:nvSpPr>
        <p:spPr>
          <a:xfrm>
            <a:off x="670560" y="5012690"/>
            <a:ext cx="2618105" cy="923330"/>
          </a:xfrm>
          <a:prstGeom prst="rect">
            <a:avLst/>
          </a:prstGeom>
          <a:solidFill>
            <a:schemeClr val="bg1"/>
          </a:solidFill>
          <a:ln w="25400" algn="ctr">
            <a:noFill/>
            <a:miter lim="800000"/>
          </a:ln>
        </p:spPr>
        <p:txBody>
          <a:bodyPr wrap="square" rtlCol="0">
            <a:spAutoFit/>
          </a:bodyPr>
          <a:lstStyle/>
          <a:p>
            <a:pPr algn="just"/>
            <a:r>
              <a:rPr lang="en-US" altLang="zh-CN" sz="1350" dirty="0">
                <a:solidFill>
                  <a:srgbClr val="000000"/>
                </a:solidFill>
                <a:latin typeface="+mn-ea"/>
                <a:cs typeface="+mn-ea"/>
              </a:rPr>
              <a:t>2021</a:t>
            </a:r>
            <a:r>
              <a:rPr lang="zh-CN" altLang="en-US" sz="1350" dirty="0">
                <a:solidFill>
                  <a:srgbClr val="000000"/>
                </a:solidFill>
                <a:latin typeface="+mn-ea"/>
                <a:cs typeface="+mn-ea"/>
              </a:rPr>
              <a:t>年，“完善‘两个引领、三位机制、四重保障’实践育人工作体系”获评北京高校党建和思想政治工作特色项目。</a:t>
            </a:r>
            <a:endParaRPr lang="zh-CN" altLang="en-US" sz="1350" dirty="0">
              <a:solidFill>
                <a:srgbClr val="000000"/>
              </a:solidFill>
              <a:latin typeface="+mn-ea"/>
              <a:cs typeface="+mn-ea"/>
            </a:endParaRPr>
          </a:p>
        </p:txBody>
      </p:sp>
      <p:pic>
        <p:nvPicPr>
          <p:cNvPr id="2097173" name="图片 23"/>
          <p:cNvPicPr>
            <a:picLocks noChangeAspect="1"/>
          </p:cNvPicPr>
          <p:nvPr/>
        </p:nvPicPr>
        <p:blipFill>
          <a:blip r:embed="rId1"/>
          <a:stretch>
            <a:fillRect/>
          </a:stretch>
        </p:blipFill>
        <p:spPr>
          <a:xfrm>
            <a:off x="6443941" y="2060539"/>
            <a:ext cx="1213485" cy="1249680"/>
          </a:xfrm>
          <a:prstGeom prst="rect">
            <a:avLst/>
          </a:prstGeom>
        </p:spPr>
      </p:pic>
      <p:sp>
        <p:nvSpPr>
          <p:cNvPr id="1049067" name="文本框 24"/>
          <p:cNvSpPr txBox="1"/>
          <p:nvPr/>
        </p:nvSpPr>
        <p:spPr>
          <a:xfrm>
            <a:off x="5989320" y="3428365"/>
            <a:ext cx="2251710" cy="714375"/>
          </a:xfrm>
          <a:prstGeom prst="rect">
            <a:avLst/>
          </a:prstGeom>
          <a:solidFill>
            <a:schemeClr val="bg1"/>
          </a:solidFill>
          <a:ln w="25400" algn="ctr">
            <a:noFill/>
            <a:miter lim="800000"/>
          </a:ln>
        </p:spPr>
        <p:txBody>
          <a:bodyPr wrap="square" rtlCol="0">
            <a:spAutoFit/>
          </a:bodyPr>
          <a:lstStyle/>
          <a:p>
            <a:pPr algn="just"/>
            <a:r>
              <a:rPr lang="zh-CN" altLang="en-US" sz="1350" dirty="0">
                <a:solidFill>
                  <a:srgbClr val="000000"/>
                </a:solidFill>
                <a:latin typeface="+mn-ea"/>
                <a:cs typeface="+mn-ea"/>
              </a:rPr>
              <a:t>2017年8月，北京科技大学孟子居电商扶贫实践团负责人收到总书记回信</a:t>
            </a:r>
            <a:endParaRPr lang="zh-CN" altLang="en-US" sz="1350" dirty="0">
              <a:solidFill>
                <a:srgbClr val="000000"/>
              </a:solidFill>
              <a:latin typeface="+mn-ea"/>
              <a:cs typeface="+mn-ea"/>
            </a:endParaRPr>
          </a:p>
        </p:txBody>
      </p:sp>
      <p:sp>
        <p:nvSpPr>
          <p:cNvPr id="1049068" name="文本框 25"/>
          <p:cNvSpPr txBox="1"/>
          <p:nvPr/>
        </p:nvSpPr>
        <p:spPr>
          <a:xfrm>
            <a:off x="7160895" y="5077460"/>
            <a:ext cx="1295400" cy="794385"/>
          </a:xfrm>
          <a:prstGeom prst="rect">
            <a:avLst/>
          </a:prstGeom>
          <a:solidFill>
            <a:schemeClr val="bg1"/>
          </a:solidFill>
          <a:ln w="25400" algn="ctr">
            <a:noFill/>
            <a:miter lim="800000"/>
          </a:ln>
        </p:spPr>
        <p:txBody>
          <a:bodyPr wrap="square" rtlCol="0">
            <a:noAutofit/>
          </a:bodyPr>
          <a:lstStyle/>
          <a:p>
            <a:pPr algn="just"/>
            <a:r>
              <a:rPr lang="zh-CN" altLang="en-US" sz="1350" dirty="0">
                <a:solidFill>
                  <a:srgbClr val="000000"/>
                </a:solidFill>
                <a:latin typeface="+mn-ea"/>
                <a:cs typeface="+mn-ea"/>
              </a:rPr>
              <a:t>2020年，入选首批国家级一流本科课程</a:t>
            </a:r>
            <a:endParaRPr lang="zh-CN" altLang="en-US" sz="1350" dirty="0">
              <a:solidFill>
                <a:srgbClr val="000000"/>
              </a:solidFill>
              <a:latin typeface="+mn-ea"/>
              <a:cs typeface="+mn-ea"/>
            </a:endParaRPr>
          </a:p>
        </p:txBody>
      </p:sp>
      <p:sp>
        <p:nvSpPr>
          <p:cNvPr id="1049070" name="文本框 9"/>
          <p:cNvSpPr txBox="1"/>
          <p:nvPr>
            <p:custDataLst>
              <p:tags r:id="rId2"/>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社会实践历史沿革与课程要求</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
        <p:nvSpPr>
          <p:cNvPr id="3" name="文本框 18"/>
          <p:cNvSpPr txBox="1"/>
          <p:nvPr/>
        </p:nvSpPr>
        <p:spPr>
          <a:xfrm>
            <a:off x="6856095" y="4170045"/>
            <a:ext cx="482600" cy="728345"/>
          </a:xfrm>
          <a:prstGeom prst="rect">
            <a:avLst/>
          </a:prstGeom>
          <a:solidFill>
            <a:schemeClr val="bg1"/>
          </a:solidFill>
          <a:ln w="25400" algn="ctr">
            <a:noFill/>
            <a:miter lim="800000"/>
          </a:ln>
        </p:spPr>
        <p:txBody>
          <a:bodyPr wrap="square" rtlCol="0" anchor="t">
            <a:noAutofit/>
          </a:bodyPr>
          <a:lstStyle/>
          <a:p>
            <a:pPr algn="just"/>
            <a:r>
              <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sp>
        <p:nvSpPr>
          <p:cNvPr id="4" name="文本框 25"/>
          <p:cNvSpPr txBox="1"/>
          <p:nvPr/>
        </p:nvSpPr>
        <p:spPr>
          <a:xfrm>
            <a:off x="715010" y="3141345"/>
            <a:ext cx="1864995" cy="1116330"/>
          </a:xfrm>
          <a:prstGeom prst="rect">
            <a:avLst/>
          </a:prstGeom>
          <a:solidFill>
            <a:schemeClr val="bg1"/>
          </a:solidFill>
          <a:ln w="25400" algn="ctr">
            <a:noFill/>
            <a:miter lim="800000"/>
          </a:ln>
        </p:spPr>
        <p:txBody>
          <a:bodyPr wrap="square" rtlCol="0">
            <a:noAutofit/>
          </a:bodyPr>
          <a:lstStyle/>
          <a:p>
            <a:pPr algn="just"/>
            <a:r>
              <a:rPr lang="en-US" altLang="zh-CN" sz="1350" dirty="0">
                <a:solidFill>
                  <a:srgbClr val="000000"/>
                </a:solidFill>
                <a:latin typeface="+mn-ea"/>
                <a:cs typeface="+mn-ea"/>
              </a:rPr>
              <a:t>2012</a:t>
            </a:r>
            <a:r>
              <a:rPr lang="zh-CN" altLang="en-US" sz="1350" dirty="0">
                <a:solidFill>
                  <a:srgbClr val="000000"/>
                </a:solidFill>
                <a:latin typeface="+mn-ea"/>
                <a:cs typeface="+mn-ea"/>
              </a:rPr>
              <a:t>年</a:t>
            </a:r>
            <a:r>
              <a:rPr lang="en-US" altLang="zh-CN" sz="1350" dirty="0">
                <a:solidFill>
                  <a:srgbClr val="000000"/>
                </a:solidFill>
                <a:latin typeface="+mn-ea"/>
                <a:cs typeface="+mn-ea"/>
              </a:rPr>
              <a:t>11</a:t>
            </a:r>
            <a:r>
              <a:rPr lang="zh-CN" altLang="en-US" sz="1350" dirty="0">
                <a:solidFill>
                  <a:srgbClr val="000000"/>
                </a:solidFill>
                <a:latin typeface="+mn-ea"/>
                <a:cs typeface="+mn-ea"/>
              </a:rPr>
              <a:t>月，</a:t>
            </a:r>
            <a:r>
              <a:rPr lang="en-US" altLang="zh-CN" sz="1350" dirty="0">
                <a:solidFill>
                  <a:srgbClr val="000000"/>
                </a:solidFill>
                <a:latin typeface="+mn-ea"/>
                <a:cs typeface="+mn-ea"/>
              </a:rPr>
              <a:t>《</a:t>
            </a:r>
            <a:r>
              <a:rPr lang="zh-CN" altLang="en-US" sz="1350" dirty="0">
                <a:solidFill>
                  <a:srgbClr val="000000"/>
                </a:solidFill>
                <a:latin typeface="+mn-ea"/>
                <a:cs typeface="+mn-ea"/>
              </a:rPr>
              <a:t>求是</a:t>
            </a:r>
            <a:r>
              <a:rPr lang="en-US" altLang="zh-CN" sz="1350" dirty="0">
                <a:solidFill>
                  <a:srgbClr val="000000"/>
                </a:solidFill>
                <a:latin typeface="+mn-ea"/>
                <a:cs typeface="+mn-ea"/>
              </a:rPr>
              <a:t>》</a:t>
            </a:r>
            <a:r>
              <a:rPr lang="zh-CN" altLang="en-US" sz="1350" dirty="0">
                <a:solidFill>
                  <a:srgbClr val="000000"/>
                </a:solidFill>
                <a:latin typeface="+mn-ea"/>
                <a:cs typeface="+mn-ea"/>
              </a:rPr>
              <a:t>杂志刊发了题为</a:t>
            </a:r>
            <a:r>
              <a:rPr lang="en-US" altLang="zh-CN" sz="1350" dirty="0">
                <a:solidFill>
                  <a:srgbClr val="000000"/>
                </a:solidFill>
                <a:latin typeface="+mn-ea"/>
                <a:cs typeface="+mn-ea"/>
              </a:rPr>
              <a:t>《</a:t>
            </a:r>
            <a:r>
              <a:rPr lang="zh-CN" altLang="en-US" sz="1350" dirty="0">
                <a:solidFill>
                  <a:srgbClr val="000000"/>
                </a:solidFill>
                <a:latin typeface="+mn-ea"/>
                <a:cs typeface="+mn-ea"/>
              </a:rPr>
              <a:t>讲台传真知</a:t>
            </a:r>
            <a:r>
              <a:rPr lang="en-US" altLang="zh-CN" sz="1350" dirty="0">
                <a:solidFill>
                  <a:srgbClr val="000000"/>
                </a:solidFill>
                <a:latin typeface="+mn-ea"/>
                <a:cs typeface="+mn-ea"/>
              </a:rPr>
              <a:t>·</a:t>
            </a:r>
            <a:r>
              <a:rPr lang="zh-CN" altLang="en-US" sz="1350" dirty="0">
                <a:solidFill>
                  <a:srgbClr val="000000"/>
                </a:solidFill>
                <a:latin typeface="+mn-ea"/>
                <a:cs typeface="+mn-ea"/>
              </a:rPr>
              <a:t>实践育英才</a:t>
            </a:r>
            <a:r>
              <a:rPr lang="en-US" altLang="zh-CN" sz="1350" dirty="0">
                <a:solidFill>
                  <a:srgbClr val="000000"/>
                </a:solidFill>
                <a:latin typeface="+mn-ea"/>
                <a:cs typeface="+mn-ea"/>
              </a:rPr>
              <a:t>》</a:t>
            </a:r>
            <a:r>
              <a:rPr lang="zh-CN" altLang="en-US" sz="1350" dirty="0">
                <a:solidFill>
                  <a:srgbClr val="000000"/>
                </a:solidFill>
                <a:latin typeface="+mn-ea"/>
                <a:cs typeface="+mn-ea"/>
              </a:rPr>
              <a:t>的文章，介绍了社会实践的“北科大模式”</a:t>
            </a:r>
            <a:endParaRPr lang="zh-CN" altLang="en-US" sz="1350" dirty="0">
              <a:solidFill>
                <a:srgbClr val="000000"/>
              </a:solidFill>
              <a:latin typeface="+mn-ea"/>
              <a:cs typeface="+mn-ea"/>
            </a:endParaRPr>
          </a:p>
        </p:txBody>
      </p:sp>
      <p:sp>
        <p:nvSpPr>
          <p:cNvPr id="1049069" name="文本框 28"/>
          <p:cNvSpPr txBox="1"/>
          <p:nvPr/>
        </p:nvSpPr>
        <p:spPr>
          <a:xfrm rot="10800000">
            <a:off x="2699987" y="3357131"/>
            <a:ext cx="697230" cy="714375"/>
          </a:xfrm>
          <a:prstGeom prst="rect">
            <a:avLst/>
          </a:prstGeom>
          <a:solidFill>
            <a:schemeClr val="bg1"/>
          </a:solidFill>
          <a:ln w="25400" algn="ctr">
            <a:noFill/>
            <a:miter lim="800000"/>
          </a:ln>
        </p:spPr>
        <p:txBody>
          <a:bodyPr wrap="none" rtlCol="0" anchor="t">
            <a:spAutoFit/>
          </a:bodyPr>
          <a:lstStyle/>
          <a:p>
            <a:pPr algn="just"/>
            <a:r>
              <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sp>
        <p:nvSpPr>
          <p:cNvPr id="1049066" name="文本框 20"/>
          <p:cNvSpPr txBox="1"/>
          <p:nvPr/>
        </p:nvSpPr>
        <p:spPr>
          <a:xfrm>
            <a:off x="3839210" y="5156835"/>
            <a:ext cx="676275" cy="714375"/>
          </a:xfrm>
          <a:prstGeom prst="rect">
            <a:avLst/>
          </a:prstGeom>
          <a:solidFill>
            <a:schemeClr val="bg1"/>
          </a:solidFill>
          <a:ln w="25400" algn="ctr">
            <a:noFill/>
            <a:miter lim="800000"/>
          </a:ln>
        </p:spPr>
        <p:txBody>
          <a:bodyPr wrap="square" rtlCol="0" anchor="t">
            <a:spAutoFit/>
          </a:bodyPr>
          <a:lstStyle/>
          <a:p>
            <a:pPr algn="just"/>
            <a:r>
              <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rPr>
              <a:t>←</a:t>
            </a:r>
            <a:endParaRPr lang="zh-CN" altLang="en-US" sz="4050" b="1" dirty="0">
              <a:solidFill>
                <a:srgbClr val="000000"/>
              </a:solidFill>
              <a:latin typeface="Arial Bold" panose="020B0704020202020204" charset="0"/>
              <a:ea typeface="楷体_GB2312" panose="02010609030101010101" pitchFamily="49" charset="-122"/>
              <a:cs typeface="Arial Bold" panose="020B0704020202020204" charset="0"/>
            </a:endParaRPr>
          </a:p>
        </p:txBody>
      </p:sp>
      <p:pic>
        <p:nvPicPr>
          <p:cNvPr id="5" name="图片 4"/>
          <p:cNvPicPr>
            <a:picLocks noChangeAspect="1"/>
          </p:cNvPicPr>
          <p:nvPr/>
        </p:nvPicPr>
        <p:blipFill>
          <a:blip r:embed="rId3"/>
          <a:stretch>
            <a:fillRect/>
          </a:stretch>
        </p:blipFill>
        <p:spPr>
          <a:xfrm>
            <a:off x="1188085" y="1702435"/>
            <a:ext cx="941705" cy="1332230"/>
          </a:xfrm>
          <a:prstGeom prst="rect">
            <a:avLst/>
          </a:prstGeom>
        </p:spPr>
      </p:pic>
      <p:pic>
        <p:nvPicPr>
          <p:cNvPr id="6" name="图片 5"/>
          <p:cNvPicPr>
            <a:picLocks noChangeAspect="1"/>
          </p:cNvPicPr>
          <p:nvPr/>
        </p:nvPicPr>
        <p:blipFill rotWithShape="1">
          <a:blip r:embed="rId4" cstate="print">
            <a:extLst>
              <a:ext uri="{28A0092B-C50C-407E-A947-70E740481C1C}">
                <a14:useLocalDpi xmlns:a14="http://schemas.microsoft.com/office/drawing/2010/main" val="0"/>
              </a:ext>
            </a:extLst>
          </a:blip>
          <a:srcRect t="9082" b="6071"/>
          <a:stretch>
            <a:fillRect/>
          </a:stretch>
        </p:blipFill>
        <p:spPr>
          <a:xfrm rot="5400000">
            <a:off x="5669361" y="4633771"/>
            <a:ext cx="1069733" cy="16135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71" name="îṡ1îḍe"/>
          <p:cNvSpPr/>
          <p:nvPr/>
        </p:nvSpPr>
        <p:spPr>
          <a:xfrm>
            <a:off x="2664460" y="1031240"/>
            <a:ext cx="3859530" cy="508000"/>
          </a:xfrm>
          <a:prstGeom prst="roundRect">
            <a:avLst>
              <a:gd name="adj" fmla="val 0"/>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latin typeface="微软雅黑" panose="020B0503020204020204" charset="-122"/>
                <a:ea typeface="微软雅黑" panose="020B0503020204020204" charset="-122"/>
              </a:rPr>
              <a:t>《社会实践》课程来源</a:t>
            </a:r>
            <a:endParaRPr lang="zh-CN" altLang="en-US" sz="2200" b="1" dirty="0">
              <a:solidFill>
                <a:schemeClr val="bg1"/>
              </a:solidFill>
              <a:latin typeface="微软雅黑" panose="020B0503020204020204" charset="-122"/>
              <a:ea typeface="微软雅黑" panose="020B0503020204020204" charset="-122"/>
            </a:endParaRPr>
          </a:p>
        </p:txBody>
      </p:sp>
      <p:sp>
        <p:nvSpPr>
          <p:cNvPr id="1049072" name="文本框 2"/>
          <p:cNvSpPr txBox="1"/>
          <p:nvPr/>
        </p:nvSpPr>
        <p:spPr>
          <a:xfrm>
            <a:off x="1817846" y="2187416"/>
            <a:ext cx="6495098" cy="575945"/>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73" name="文本框 8"/>
          <p:cNvSpPr txBox="1"/>
          <p:nvPr/>
        </p:nvSpPr>
        <p:spPr>
          <a:xfrm>
            <a:off x="3854926" y="5822950"/>
            <a:ext cx="1764665" cy="299085"/>
          </a:xfrm>
          <a:prstGeom prst="rect">
            <a:avLst/>
          </a:prstGeom>
          <a:noFill/>
        </p:spPr>
        <p:txBody>
          <a:bodyPr wrap="none" rtlCol="0">
            <a:spAutoFit/>
          </a:bodyPr>
          <a:lstStyle/>
          <a:p>
            <a:r>
              <a:rPr lang="zh-CN" altLang="en-US" sz="1350">
                <a:solidFill>
                  <a:schemeClr val="bg1">
                    <a:lumMod val="95000"/>
                  </a:schemeClr>
                </a:solidFill>
              </a:rPr>
              <a:t>第一章</a:t>
            </a:r>
            <a:r>
              <a:rPr lang="en-US" altLang="zh-CN" sz="1350">
                <a:solidFill>
                  <a:schemeClr val="bg1">
                    <a:lumMod val="95000"/>
                  </a:schemeClr>
                </a:solidFill>
              </a:rPr>
              <a:t> </a:t>
            </a:r>
            <a:r>
              <a:rPr lang="zh-CN" altLang="en-US" sz="1350">
                <a:solidFill>
                  <a:schemeClr val="bg1">
                    <a:lumMod val="95000"/>
                  </a:schemeClr>
                </a:solidFill>
              </a:rPr>
              <a:t>社会实践概述</a:t>
            </a:r>
            <a:endParaRPr lang="zh-CN" altLang="en-US" sz="1350">
              <a:solidFill>
                <a:schemeClr val="bg1">
                  <a:lumMod val="95000"/>
                </a:schemeClr>
              </a:solidFill>
            </a:endParaRPr>
          </a:p>
        </p:txBody>
      </p:sp>
      <p:cxnSp>
        <p:nvCxnSpPr>
          <p:cNvPr id="3145737" name="直接连接符​​ 18"/>
          <p:cNvCxnSpPr/>
          <p:nvPr/>
        </p:nvCxnSpPr>
        <p:spPr bwMode="auto">
          <a:xfrm>
            <a:off x="2539034" y="3485912"/>
            <a:ext cx="4487465" cy="0"/>
          </a:xfrm>
          <a:prstGeom prst="line">
            <a:avLst/>
          </a:prstGeom>
          <a:ln w="12700">
            <a:solidFill>
              <a:srgbClr val="C14635"/>
            </a:solidFill>
            <a:prstDash val="lgDash"/>
          </a:ln>
        </p:spPr>
        <p:style>
          <a:lnRef idx="1">
            <a:schemeClr val="accent1"/>
          </a:lnRef>
          <a:fillRef idx="0">
            <a:schemeClr val="accent1"/>
          </a:fillRef>
          <a:effectRef idx="0">
            <a:schemeClr val="accent1"/>
          </a:effectRef>
          <a:fontRef idx="minor">
            <a:schemeClr val="tx1"/>
          </a:fontRef>
        </p:style>
      </p:cxnSp>
      <p:sp>
        <p:nvSpPr>
          <p:cNvPr id="1049074" name="TextBox 8"/>
          <p:cNvSpPr txBox="1"/>
          <p:nvPr/>
        </p:nvSpPr>
        <p:spPr bwMode="auto">
          <a:xfrm>
            <a:off x="437039" y="2298065"/>
            <a:ext cx="1380173" cy="368300"/>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b="1" dirty="0">
                <a:solidFill>
                  <a:schemeClr val="tx2">
                    <a:lumMod val="75000"/>
                  </a:schemeClr>
                </a:solidFill>
                <a:latin typeface="Microsoft YaHei Bold" panose="020B0503020204020204" charset="-122"/>
                <a:ea typeface="Microsoft YaHei Bold" panose="020B0503020204020204" charset="-122"/>
              </a:rPr>
              <a:t>上级文件</a:t>
            </a:r>
            <a:endParaRPr lang="zh-CN" altLang="en-US" b="1" dirty="0">
              <a:solidFill>
                <a:schemeClr val="tx2">
                  <a:lumMod val="75000"/>
                </a:schemeClr>
              </a:solidFill>
              <a:latin typeface="Microsoft YaHei Bold" panose="020B0503020204020204" charset="-122"/>
              <a:ea typeface="Microsoft YaHei Bold" panose="020B0503020204020204" charset="-122"/>
            </a:endParaRPr>
          </a:p>
        </p:txBody>
      </p:sp>
      <p:sp>
        <p:nvSpPr>
          <p:cNvPr id="1049075" name="Rectangle 6"/>
          <p:cNvSpPr/>
          <p:nvPr/>
        </p:nvSpPr>
        <p:spPr bwMode="auto">
          <a:xfrm>
            <a:off x="1818005" y="1898015"/>
            <a:ext cx="6639560" cy="1419860"/>
          </a:xfrm>
          <a:prstGeom prst="rect">
            <a:avLst/>
          </a:prstGeom>
          <a:noFill/>
          <a:ln>
            <a:noFill/>
          </a:ln>
        </p:spPr>
        <p:txBody>
          <a:bodyPr wrap="square" anchor="ctr">
            <a:spAutoFit/>
          </a:bodyPr>
          <a:lstStyle>
            <a:lvl1pPr>
              <a:spcBef>
                <a:spcPct val="20000"/>
              </a:spcBef>
              <a:buFont typeface="Arial" panose="020B0604020202020204" pitchFamily="34" charset="0"/>
              <a:buChar char="•"/>
              <a:defRPr sz="3200">
                <a:solidFill>
                  <a:schemeClr val="tx1"/>
                </a:solidFill>
                <a:latin typeface="Calibri" panose="020F050202020403020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charset="0"/>
              </a:defRPr>
            </a:lvl9pPr>
          </a:lstStyle>
          <a:p>
            <a:pPr algn="ctr">
              <a:lnSpc>
                <a:spcPct val="120000"/>
              </a:lnSpc>
              <a:spcBef>
                <a:spcPct val="0"/>
              </a:spcBef>
              <a:buFontTx/>
              <a:buNone/>
            </a:pPr>
            <a:r>
              <a:rPr lang="zh-CN" altLang="en-US" sz="1800" dirty="0">
                <a:solidFill>
                  <a:srgbClr val="000000"/>
                </a:solidFill>
                <a:latin typeface="+mn-ea"/>
                <a:cs typeface="+mn-ea"/>
              </a:rPr>
              <a:t>共青团中央、全国学联</a:t>
            </a:r>
            <a:endParaRPr lang="zh-CN" altLang="en-US" sz="1800" dirty="0">
              <a:solidFill>
                <a:srgbClr val="000000"/>
              </a:solidFill>
              <a:latin typeface="+mn-ea"/>
              <a:cs typeface="+mn-ea"/>
            </a:endParaRPr>
          </a:p>
          <a:p>
            <a:pPr algn="ctr">
              <a:lnSpc>
                <a:spcPct val="120000"/>
              </a:lnSpc>
              <a:spcBef>
                <a:spcPct val="0"/>
              </a:spcBef>
              <a:buFontTx/>
              <a:buNone/>
            </a:pPr>
            <a:r>
              <a:rPr lang="zh-CN" altLang="en-US" sz="1800" dirty="0">
                <a:solidFill>
                  <a:srgbClr val="000000"/>
                </a:solidFill>
                <a:latin typeface="+mn-ea"/>
                <a:cs typeface="+mn-ea"/>
              </a:rPr>
              <a:t>《关于增强新时代大学生社会实践活动实效深化共青团实践育人工作的意见》</a:t>
            </a:r>
            <a:endParaRPr lang="en-US" altLang="zh-CN" sz="1800" dirty="0">
              <a:solidFill>
                <a:srgbClr val="000000"/>
              </a:solidFill>
              <a:latin typeface="+mn-ea"/>
              <a:cs typeface="+mn-ea"/>
            </a:endParaRPr>
          </a:p>
          <a:p>
            <a:pPr algn="ctr">
              <a:lnSpc>
                <a:spcPct val="120000"/>
              </a:lnSpc>
              <a:spcBef>
                <a:spcPct val="0"/>
              </a:spcBef>
              <a:buFontTx/>
              <a:buNone/>
            </a:pPr>
            <a:r>
              <a:rPr lang="zh-CN" altLang="en-US" sz="1800" dirty="0">
                <a:solidFill>
                  <a:srgbClr val="000000"/>
                </a:solidFill>
                <a:latin typeface="+mn-ea"/>
                <a:cs typeface="+mn-ea"/>
              </a:rPr>
              <a:t>（中青联发</a:t>
            </a:r>
            <a:r>
              <a:rPr lang="en-US" altLang="zh-CN" sz="1800" dirty="0">
                <a:solidFill>
                  <a:srgbClr val="000000"/>
                </a:solidFill>
                <a:latin typeface="+mn-ea"/>
                <a:cs typeface="+mn-ea"/>
              </a:rPr>
              <a:t>〔2023〕5</a:t>
            </a:r>
            <a:r>
              <a:rPr lang="zh-CN" altLang="en-US" sz="1800" dirty="0">
                <a:solidFill>
                  <a:srgbClr val="000000"/>
                </a:solidFill>
                <a:latin typeface="+mn-ea"/>
                <a:cs typeface="+mn-ea"/>
              </a:rPr>
              <a:t>号）</a:t>
            </a:r>
            <a:endParaRPr lang="zh-CN" altLang="en-US" sz="1800" dirty="0">
              <a:solidFill>
                <a:srgbClr val="000000"/>
              </a:solidFill>
              <a:latin typeface="+mn-ea"/>
              <a:cs typeface="+mn-ea"/>
            </a:endParaRPr>
          </a:p>
        </p:txBody>
      </p:sp>
      <p:sp>
        <p:nvSpPr>
          <p:cNvPr id="1049076" name="TextBox 8"/>
          <p:cNvSpPr txBox="1"/>
          <p:nvPr/>
        </p:nvSpPr>
        <p:spPr bwMode="auto">
          <a:xfrm>
            <a:off x="437039" y="4269264"/>
            <a:ext cx="1130141" cy="368300"/>
          </a:xfrm>
          <a:prstGeom prst="rect">
            <a:avLst/>
          </a:prstGeom>
          <a:noFill/>
          <a:ln>
            <a:noFill/>
          </a:ln>
        </p:spPr>
        <p:txBody>
          <a:bodyPr wrap="square">
            <a:spAutoFit/>
          </a:bodyPr>
          <a:lstStyle>
            <a:lvl1pPr>
              <a:defRPr>
                <a:solidFill>
                  <a:schemeClr val="tx1"/>
                </a:solidFill>
                <a:latin typeface="Calibri" panose="020F0502020204030204" charset="0"/>
                <a:ea typeface="宋体" panose="02010600030101010101" pitchFamily="2" charset="-122"/>
              </a:defRPr>
            </a:lvl1pPr>
            <a:lvl2pPr marL="742950" indent="-285750">
              <a:defRPr>
                <a:solidFill>
                  <a:schemeClr val="tx1"/>
                </a:solidFill>
                <a:latin typeface="Calibri" panose="020F0502020204030204" charset="0"/>
                <a:ea typeface="宋体" panose="02010600030101010101" pitchFamily="2" charset="-122"/>
              </a:defRPr>
            </a:lvl2pPr>
            <a:lvl3pPr marL="1143000" indent="-228600">
              <a:defRPr>
                <a:solidFill>
                  <a:schemeClr val="tx1"/>
                </a:solidFill>
                <a:latin typeface="Calibri" panose="020F0502020204030204" charset="0"/>
                <a:ea typeface="宋体" panose="02010600030101010101" pitchFamily="2" charset="-122"/>
              </a:defRPr>
            </a:lvl3pPr>
            <a:lvl4pPr marL="1600200" indent="-228600">
              <a:defRPr>
                <a:solidFill>
                  <a:schemeClr val="tx1"/>
                </a:solidFill>
                <a:latin typeface="Calibri" panose="020F0502020204030204" charset="0"/>
                <a:ea typeface="宋体" panose="02010600030101010101" pitchFamily="2" charset="-122"/>
              </a:defRPr>
            </a:lvl4pPr>
            <a:lvl5pPr marL="2057400" indent="-228600">
              <a:defRPr>
                <a:solidFill>
                  <a:schemeClr val="tx1"/>
                </a:solidFill>
                <a:latin typeface="Calibri" panose="020F050202020403020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charset="0"/>
                <a:ea typeface="宋体" panose="02010600030101010101" pitchFamily="2" charset="-122"/>
              </a:defRPr>
            </a:lvl9pPr>
          </a:lstStyle>
          <a:p>
            <a:r>
              <a:rPr lang="zh-CN" altLang="en-US" b="1" dirty="0">
                <a:solidFill>
                  <a:schemeClr val="tx2">
                    <a:lumMod val="75000"/>
                  </a:schemeClr>
                </a:solidFill>
                <a:latin typeface="Microsoft YaHei Bold" panose="020B0503020204020204" charset="-122"/>
                <a:ea typeface="Microsoft YaHei Bold" panose="020B0503020204020204" charset="-122"/>
              </a:rPr>
              <a:t>校内文件</a:t>
            </a:r>
            <a:endParaRPr lang="zh-CN" altLang="en-US" b="1" dirty="0">
              <a:solidFill>
                <a:schemeClr val="tx2">
                  <a:lumMod val="75000"/>
                </a:schemeClr>
              </a:solidFill>
              <a:latin typeface="Microsoft YaHei Bold" panose="020B0503020204020204" charset="-122"/>
              <a:ea typeface="Microsoft YaHei Bold" panose="020B0503020204020204" charset="-122"/>
            </a:endParaRPr>
          </a:p>
        </p:txBody>
      </p:sp>
      <p:sp>
        <p:nvSpPr>
          <p:cNvPr id="1049077" name="文本框 4"/>
          <p:cNvSpPr txBox="1"/>
          <p:nvPr/>
        </p:nvSpPr>
        <p:spPr>
          <a:xfrm>
            <a:off x="1817370" y="3742690"/>
            <a:ext cx="6901180" cy="1419860"/>
          </a:xfrm>
          <a:prstGeom prst="rect">
            <a:avLst/>
          </a:prstGeom>
          <a:noFill/>
        </p:spPr>
        <p:txBody>
          <a:bodyPr wrap="square" rtlCol="0" anchor="t">
            <a:spAutoFit/>
          </a:bodyPr>
          <a:lstStyle/>
          <a:p>
            <a:pPr algn="ctr">
              <a:lnSpc>
                <a:spcPct val="120000"/>
              </a:lnSpc>
              <a:spcBef>
                <a:spcPct val="0"/>
              </a:spcBef>
              <a:buFontTx/>
              <a:buNone/>
            </a:pPr>
            <a:r>
              <a:rPr lang="zh-CN" altLang="en-US" dirty="0">
                <a:solidFill>
                  <a:srgbClr val="000000"/>
                </a:solidFill>
                <a:latin typeface="+mn-ea"/>
                <a:cs typeface="+mn-ea"/>
                <a:sym typeface="+mn-ea"/>
              </a:rPr>
              <a:t>北京科技大学</a:t>
            </a:r>
            <a:endParaRPr lang="zh-CN" altLang="en-US" dirty="0">
              <a:solidFill>
                <a:srgbClr val="000000"/>
              </a:solidFill>
              <a:latin typeface="+mn-ea"/>
              <a:cs typeface="+mn-ea"/>
            </a:endParaRPr>
          </a:p>
          <a:p>
            <a:pPr algn="ctr">
              <a:lnSpc>
                <a:spcPct val="120000"/>
              </a:lnSpc>
              <a:spcBef>
                <a:spcPct val="0"/>
              </a:spcBef>
              <a:buFontTx/>
              <a:buNone/>
            </a:pPr>
            <a:r>
              <a:rPr lang="en-US" altLang="zh-CN" dirty="0">
                <a:solidFill>
                  <a:srgbClr val="000000"/>
                </a:solidFill>
                <a:latin typeface="+mn-ea"/>
                <a:cs typeface="+mn-ea"/>
                <a:sym typeface="+mn-ea"/>
              </a:rPr>
              <a:t>《</a:t>
            </a:r>
            <a:r>
              <a:rPr lang="zh-CN" altLang="en-US" dirty="0">
                <a:solidFill>
                  <a:srgbClr val="000000"/>
                </a:solidFill>
                <a:latin typeface="+mn-ea"/>
                <a:cs typeface="+mn-ea"/>
                <a:sym typeface="+mn-ea"/>
              </a:rPr>
              <a:t>关于印发</a:t>
            </a:r>
            <a:r>
              <a:rPr lang="en-US" altLang="zh-CN" dirty="0">
                <a:solidFill>
                  <a:srgbClr val="000000"/>
                </a:solidFill>
                <a:latin typeface="+mn-ea"/>
                <a:cs typeface="+mn-ea"/>
                <a:sym typeface="+mn-ea"/>
              </a:rPr>
              <a:t>&lt;</a:t>
            </a:r>
            <a:r>
              <a:rPr lang="zh-CN" altLang="en-US" dirty="0">
                <a:solidFill>
                  <a:srgbClr val="000000"/>
                </a:solidFill>
                <a:latin typeface="+mn-ea"/>
                <a:cs typeface="+mn-ea"/>
                <a:sym typeface="+mn-ea"/>
              </a:rPr>
              <a:t>关于加强新时代北京科技大学社会实践工作的实施意见</a:t>
            </a:r>
            <a:r>
              <a:rPr lang="en-US" altLang="zh-CN" dirty="0">
                <a:solidFill>
                  <a:srgbClr val="000000"/>
                </a:solidFill>
                <a:latin typeface="+mn-ea"/>
                <a:cs typeface="+mn-ea"/>
                <a:sym typeface="+mn-ea"/>
              </a:rPr>
              <a:t>&gt;&lt;</a:t>
            </a:r>
            <a:r>
              <a:rPr lang="zh-CN" altLang="en-US" dirty="0">
                <a:solidFill>
                  <a:srgbClr val="000000"/>
                </a:solidFill>
                <a:latin typeface="+mn-ea"/>
                <a:cs typeface="+mn-ea"/>
                <a:sym typeface="+mn-ea"/>
              </a:rPr>
              <a:t>北京科技大学“社会实践”课程管理办法</a:t>
            </a:r>
            <a:r>
              <a:rPr lang="en-US" altLang="zh-CN" dirty="0">
                <a:solidFill>
                  <a:srgbClr val="000000"/>
                </a:solidFill>
                <a:latin typeface="+mn-ea"/>
                <a:cs typeface="+mn-ea"/>
                <a:sym typeface="+mn-ea"/>
              </a:rPr>
              <a:t>&gt;</a:t>
            </a:r>
            <a:r>
              <a:rPr lang="zh-CN" altLang="en-US" dirty="0">
                <a:solidFill>
                  <a:srgbClr val="000000"/>
                </a:solidFill>
                <a:latin typeface="+mn-ea"/>
                <a:cs typeface="+mn-ea"/>
                <a:sym typeface="+mn-ea"/>
              </a:rPr>
              <a:t>的通知</a:t>
            </a:r>
            <a:r>
              <a:rPr lang="en-US" altLang="zh-CN" dirty="0">
                <a:solidFill>
                  <a:srgbClr val="000000"/>
                </a:solidFill>
                <a:latin typeface="+mn-ea"/>
                <a:cs typeface="+mn-ea"/>
                <a:sym typeface="+mn-ea"/>
              </a:rPr>
              <a:t>》</a:t>
            </a:r>
            <a:endParaRPr lang="en-US" altLang="zh-CN" dirty="0">
              <a:solidFill>
                <a:srgbClr val="000000"/>
              </a:solidFill>
              <a:latin typeface="+mn-ea"/>
              <a:cs typeface="+mn-ea"/>
              <a:sym typeface="+mn-ea"/>
            </a:endParaRPr>
          </a:p>
          <a:p>
            <a:pPr algn="ctr">
              <a:lnSpc>
                <a:spcPct val="120000"/>
              </a:lnSpc>
              <a:spcBef>
                <a:spcPct val="0"/>
              </a:spcBef>
              <a:buFontTx/>
              <a:buNone/>
            </a:pPr>
            <a:r>
              <a:rPr lang="zh-CN" altLang="en-US" dirty="0">
                <a:solidFill>
                  <a:srgbClr val="000000"/>
                </a:solidFill>
                <a:latin typeface="+mn-ea"/>
                <a:cs typeface="+mn-ea"/>
                <a:sym typeface="+mn-ea"/>
              </a:rPr>
              <a:t>（校党发</a:t>
            </a:r>
            <a:r>
              <a:rPr lang="en-US" altLang="zh-CN" dirty="0">
                <a:solidFill>
                  <a:srgbClr val="000000"/>
                </a:solidFill>
                <a:latin typeface="+mn-ea"/>
                <a:cs typeface="+mn-ea"/>
                <a:sym typeface="+mn-ea"/>
              </a:rPr>
              <a:t>[2021]43</a:t>
            </a:r>
            <a:r>
              <a:rPr lang="zh-CN" altLang="en-US" dirty="0">
                <a:solidFill>
                  <a:srgbClr val="000000"/>
                </a:solidFill>
                <a:latin typeface="+mn-ea"/>
                <a:cs typeface="+mn-ea"/>
                <a:sym typeface="+mn-ea"/>
              </a:rPr>
              <a:t>号）</a:t>
            </a:r>
            <a:endParaRPr lang="zh-CN" altLang="en-US" dirty="0">
              <a:solidFill>
                <a:srgbClr val="000000"/>
              </a:solidFill>
              <a:latin typeface="+mn-ea"/>
              <a:cs typeface="+mn-ea"/>
              <a:sym typeface="+mn-ea"/>
            </a:endParaRPr>
          </a:p>
        </p:txBody>
      </p:sp>
      <p:sp>
        <p:nvSpPr>
          <p:cNvPr id="1049078" name="圆角矩形 7"/>
          <p:cNvSpPr/>
          <p:nvPr/>
        </p:nvSpPr>
        <p:spPr>
          <a:xfrm>
            <a:off x="676275" y="5401945"/>
            <a:ext cx="7922895" cy="1106805"/>
          </a:xfrm>
          <a:prstGeom prst="roundRect">
            <a:avLst/>
          </a:prstGeom>
          <a:solidFill>
            <a:schemeClr val="bg1"/>
          </a:solidFill>
          <a:ln>
            <a:solidFill>
              <a:srgbClr val="C1463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49079" name="文本框 9"/>
          <p:cNvSpPr txBox="1"/>
          <p:nvPr/>
        </p:nvSpPr>
        <p:spPr>
          <a:xfrm>
            <a:off x="921385" y="5458460"/>
            <a:ext cx="7433310" cy="1014730"/>
          </a:xfrm>
          <a:prstGeom prst="rect">
            <a:avLst/>
          </a:prstGeom>
          <a:noFill/>
        </p:spPr>
        <p:txBody>
          <a:bodyPr wrap="square" rtlCol="0" anchor="t">
            <a:spAutoFit/>
          </a:bodyPr>
          <a:lstStyle/>
          <a:p>
            <a:pPr indent="536575" algn="just"/>
            <a:r>
              <a:rPr lang="zh-CN" altLang="en-US"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根据上级文件的精神，北京科技大学率先在全国高校中将</a:t>
            </a:r>
            <a:r>
              <a:rPr lang="en-US" altLang="zh-CN"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a:t>
            </a:r>
            <a:r>
              <a:rPr lang="zh-CN" altLang="en-US"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社会实践</a:t>
            </a:r>
            <a:r>
              <a:rPr lang="en-US" altLang="zh-CN"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a:t>
            </a:r>
            <a:r>
              <a:rPr lang="zh-CN" altLang="en-US"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作为本科生的一门</a:t>
            </a:r>
            <a:r>
              <a:rPr lang="zh-CN" altLang="en-US" sz="2000" dirty="0">
                <a:ln w="18415" cmpd="sng">
                  <a:noFill/>
                  <a:prstDash val="solid"/>
                </a:ln>
                <a:solidFill>
                  <a:srgbClr val="FF0000"/>
                </a:solidFill>
                <a:latin typeface="微软雅黑" panose="020B0503020204020204" charset="-122"/>
                <a:ea typeface="微软雅黑" panose="020B0503020204020204" charset="-122"/>
                <a:cs typeface="微软雅黑" panose="020B0503020204020204" charset="-122"/>
                <a:sym typeface="+mn-ea"/>
              </a:rPr>
              <a:t>公共必修课列入教学计划</a:t>
            </a:r>
            <a:r>
              <a:rPr lang="zh-CN" altLang="en-US"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，从</a:t>
            </a:r>
            <a:r>
              <a:rPr lang="en-US" altLang="zh-CN"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2005</a:t>
            </a:r>
            <a:r>
              <a:rPr lang="zh-CN" altLang="en-US"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rPr>
              <a:t>年起开始执行。</a:t>
            </a:r>
            <a:endParaRPr lang="zh-CN" altLang="en-US" sz="2000" dirty="0">
              <a:ln w="18415" cmpd="sng">
                <a:noFill/>
                <a:prstDash val="solid"/>
              </a:ln>
              <a:solidFill>
                <a:sysClr val="windowText" lastClr="000000"/>
              </a:solidFill>
              <a:latin typeface="微软雅黑" panose="020B0503020204020204" charset="-122"/>
              <a:ea typeface="微软雅黑" panose="020B0503020204020204" charset="-122"/>
              <a:cs typeface="微软雅黑" panose="020B0503020204020204" charset="-122"/>
              <a:sym typeface="+mn-ea"/>
            </a:endParaRPr>
          </a:p>
        </p:txBody>
      </p:sp>
      <p:sp>
        <p:nvSpPr>
          <p:cNvPr id="1049080" name="文本框 10"/>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社会实践历史沿革与课程要求</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081" name="îṡ1îḍe"/>
          <p:cNvSpPr/>
          <p:nvPr/>
        </p:nvSpPr>
        <p:spPr>
          <a:xfrm>
            <a:off x="2692400" y="1100455"/>
            <a:ext cx="3870960" cy="506730"/>
          </a:xfrm>
          <a:prstGeom prst="roundRect">
            <a:avLst/>
          </a:prstGeom>
          <a:gradFill flip="none" rotWithShape="1">
            <a:gsLst>
              <a:gs pos="0">
                <a:srgbClr val="A22B17">
                  <a:lumMod val="94000"/>
                  <a:lumOff val="6000"/>
                </a:srgbClr>
              </a:gs>
              <a:gs pos="100000">
                <a:srgbClr val="A22B17">
                  <a:alpha val="72000"/>
                  <a:lumMod val="85000"/>
                  <a:lumOff val="1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200" b="1" dirty="0">
                <a:solidFill>
                  <a:schemeClr val="bg1"/>
                </a:solidFill>
                <a:latin typeface="微软雅黑" panose="020B0503020204020204" charset="-122"/>
                <a:ea typeface="微软雅黑" panose="020B0503020204020204" charset="-122"/>
              </a:rPr>
              <a:t>《社会实践》课程要求</a:t>
            </a:r>
            <a:endParaRPr lang="zh-CN" altLang="en-US" sz="2200" b="1" dirty="0">
              <a:solidFill>
                <a:schemeClr val="bg1"/>
              </a:solidFill>
              <a:latin typeface="微软雅黑" panose="020B0503020204020204" charset="-122"/>
              <a:ea typeface="微软雅黑" panose="020B0503020204020204" charset="-122"/>
            </a:endParaRPr>
          </a:p>
        </p:txBody>
      </p:sp>
      <p:sp>
        <p:nvSpPr>
          <p:cNvPr id="1049082" name="文本框 2"/>
          <p:cNvSpPr txBox="1"/>
          <p:nvPr/>
        </p:nvSpPr>
        <p:spPr>
          <a:xfrm>
            <a:off x="1817846" y="2187416"/>
            <a:ext cx="6495098" cy="575945"/>
          </a:xfrm>
          <a:prstGeom prst="rect">
            <a:avLst/>
          </a:prstGeom>
          <a:noFill/>
        </p:spPr>
        <p:txBody>
          <a:bodyPr wrap="square" rtlCol="0">
            <a:spAutoFit/>
          </a:bodyPr>
          <a:lstStyle/>
          <a:p>
            <a:pPr marL="285750" indent="-285750">
              <a:buFont typeface="Arial" panose="020B0604020202020204" pitchFamily="34" charset="0"/>
              <a:buChar char="•"/>
            </a:pPr>
            <a:endParaRPr lang="zh-CN" altLang="en-US" dirty="0">
              <a:latin typeface="+mn-ea"/>
              <a:cs typeface="+mn-ea"/>
              <a:sym typeface="+mn-ea"/>
            </a:endParaRPr>
          </a:p>
          <a:p>
            <a:pPr marL="285750" indent="-285750">
              <a:buFont typeface="Arial" panose="020B0604020202020204" pitchFamily="34" charset="0"/>
              <a:buChar char="•"/>
            </a:pPr>
            <a:endParaRPr lang="zh-CN" altLang="en-US" sz="1350">
              <a:latin typeface="+mn-ea"/>
              <a:cs typeface="+mn-ea"/>
            </a:endParaRPr>
          </a:p>
        </p:txBody>
      </p:sp>
      <p:sp>
        <p:nvSpPr>
          <p:cNvPr id="1049083" name="圆角矩形 4"/>
          <p:cNvSpPr/>
          <p:nvPr/>
        </p:nvSpPr>
        <p:spPr>
          <a:xfrm>
            <a:off x="1149548" y="3668316"/>
            <a:ext cx="4505325" cy="607219"/>
          </a:xfrm>
          <a:prstGeom prst="rect">
            <a:avLst/>
          </a:prstGeom>
        </p:spPr>
        <p:style>
          <a:lnRef idx="0">
            <a:scrgbClr r="0" g="0" b="0"/>
          </a:lnRef>
          <a:fillRef idx="0">
            <a:scrgbClr r="0" g="0" b="0"/>
          </a:fillRef>
          <a:effectRef idx="0">
            <a:scrgbClr r="0" g="0" b="0"/>
          </a:effectRef>
          <a:fontRef idx="minor">
            <a:schemeClr val="lt1"/>
          </a:fontRef>
        </p:style>
        <p:txBody>
          <a:bodyPr lIns="102870" tIns="102870" rIns="102870" bIns="102870" spcCol="1270" anchor="ctr"/>
          <a:lstStyle/>
          <a:p>
            <a:pPr defTabSz="1600200">
              <a:lnSpc>
                <a:spcPct val="90000"/>
              </a:lnSpc>
              <a:spcAft>
                <a:spcPct val="35000"/>
              </a:spcAft>
            </a:pPr>
            <a:endParaRPr lang="zh-CN" altLang="en-US" sz="2700">
              <a:solidFill>
                <a:prstClr val="white"/>
              </a:solidFill>
            </a:endParaRPr>
          </a:p>
        </p:txBody>
      </p:sp>
      <p:sp>
        <p:nvSpPr>
          <p:cNvPr id="1049084" name="TextBox 15"/>
          <p:cNvSpPr txBox="1"/>
          <p:nvPr/>
        </p:nvSpPr>
        <p:spPr>
          <a:xfrm>
            <a:off x="631880" y="1742404"/>
            <a:ext cx="7992000" cy="39213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50000"/>
              </a:lnSpc>
            </a:pPr>
            <a:r>
              <a:rPr lang="zh-CN" altLang="en-US" sz="2400" b="1" dirty="0">
                <a:solidFill>
                  <a:prstClr val="black"/>
                </a:solidFill>
                <a:latin typeface="微软雅黑" panose="020B0503020204020204" charset="-122"/>
                <a:ea typeface="微软雅黑" panose="020B0503020204020204" charset="-122"/>
                <a:cs typeface="微软雅黑" panose="020B0503020204020204" charset="-122"/>
              </a:rPr>
              <a:t> </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2025</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年《社会实践》课程要求</a:t>
            </a:r>
            <a:r>
              <a:rPr lang="zh-CN" altLang="en-US" dirty="0">
                <a:solidFill>
                  <a:srgbClr val="FF0000"/>
                </a:solidFill>
                <a:latin typeface="微软雅黑" panose="020B0503020204020204" charset="-122"/>
                <a:ea typeface="微软雅黑" panose="020B0503020204020204" charset="-122"/>
                <a:cs typeface="微软雅黑" panose="020B0503020204020204" charset="-122"/>
              </a:rPr>
              <a:t>全校本科一年级学生</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全体参加，其他年级学生自愿参加。前期参加集中授课，暑期自主实践，</a:t>
            </a:r>
            <a:r>
              <a:rPr lang="zh-CN" altLang="en-US" dirty="0">
                <a:solidFill>
                  <a:srgbClr val="FF0000"/>
                </a:solidFill>
                <a:latin typeface="微软雅黑" panose="020B0503020204020204" charset="-122"/>
                <a:ea typeface="微软雅黑" panose="020B0503020204020204" charset="-122"/>
                <a:cs typeface="微软雅黑" panose="020B0503020204020204" charset="-122"/>
              </a:rPr>
              <a:t>时间不少于两周</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a:t>
            </a:r>
            <a:endParaRPr lang="en-US" altLang="zh-CN" dirty="0">
              <a:solidFill>
                <a:prstClr val="black"/>
              </a:solidFill>
              <a:latin typeface="微软雅黑" panose="020B0503020204020204" charset="-122"/>
              <a:ea typeface="微软雅黑" panose="020B0503020204020204" charset="-122"/>
              <a:cs typeface="微软雅黑" panose="020B0503020204020204" charset="-122"/>
            </a:endParaRPr>
          </a:p>
          <a:p>
            <a:pPr indent="457200" algn="just">
              <a:lnSpc>
                <a:spcPct val="150000"/>
              </a:lnSpc>
            </a:pPr>
            <a:r>
              <a:rPr lang="zh-CN" altLang="en-US" dirty="0">
                <a:solidFill>
                  <a:prstClr val="black"/>
                </a:solidFill>
                <a:latin typeface="微软雅黑" panose="020B0503020204020204" charset="-122"/>
                <a:ea typeface="微软雅黑" panose="020B0503020204020204" charset="-122"/>
                <a:cs typeface="微软雅黑" panose="020B0503020204020204" charset="-122"/>
              </a:rPr>
              <a:t>《社会实践》课程成绩根据学生实践情况综合评定，成绩合格者获得相应的学分，分数记入学生成绩单，总计</a:t>
            </a:r>
            <a:r>
              <a:rPr lang="en-US" altLang="zh-CN" dirty="0">
                <a:solidFill>
                  <a:srgbClr val="FF0000"/>
                </a:solidFill>
                <a:latin typeface="微软雅黑" panose="020B0503020204020204" charset="-122"/>
                <a:ea typeface="微软雅黑" panose="020B0503020204020204" charset="-122"/>
                <a:cs typeface="微软雅黑" panose="020B0503020204020204" charset="-122"/>
              </a:rPr>
              <a:t>3</a:t>
            </a:r>
            <a:r>
              <a:rPr lang="zh-CN" altLang="en-US" dirty="0">
                <a:solidFill>
                  <a:srgbClr val="FF0000"/>
                </a:solidFill>
                <a:latin typeface="微软雅黑" panose="020B0503020204020204" charset="-122"/>
                <a:ea typeface="微软雅黑" panose="020B0503020204020204" charset="-122"/>
                <a:cs typeface="微软雅黑" panose="020B0503020204020204" charset="-122"/>
              </a:rPr>
              <a:t>学分</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a:t>
            </a:r>
            <a:endParaRPr lang="en-US" altLang="zh-CN" dirty="0">
              <a:solidFill>
                <a:prstClr val="black"/>
              </a:solidFill>
              <a:latin typeface="微软雅黑" panose="020B0503020204020204" charset="-122"/>
              <a:ea typeface="微软雅黑" panose="020B0503020204020204" charset="-122"/>
              <a:cs typeface="微软雅黑" panose="020B0503020204020204" charset="-122"/>
            </a:endParaRPr>
          </a:p>
          <a:p>
            <a:pPr indent="457200" algn="just">
              <a:lnSpc>
                <a:spcPct val="150000"/>
              </a:lnSpc>
            </a:pPr>
            <a:r>
              <a:rPr lang="en-US" altLang="zh-CN"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社会实践</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课程成绩评定实行百分制， 团队实践成绩的各项占比为</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理论授课 </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10%</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，团队答辩</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20%</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社会实践登记表</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及实践总结报告</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50%</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，“微电影”视频短片及社会实践照片共占</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15%</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，团队成员互评占</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5%</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。个人实践成绩的各项占比为</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理论授课</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10%</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，社会实践总结材料</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75%</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，“微电影”视频短片及社会实践照片</a:t>
            </a:r>
            <a:r>
              <a:rPr lang="en-US" altLang="zh-CN" dirty="0">
                <a:solidFill>
                  <a:prstClr val="black"/>
                </a:solidFill>
                <a:latin typeface="微软雅黑" panose="020B0503020204020204" charset="-122"/>
                <a:ea typeface="微软雅黑" panose="020B0503020204020204" charset="-122"/>
                <a:cs typeface="微软雅黑" panose="020B0503020204020204" charset="-122"/>
              </a:rPr>
              <a:t>15%</a:t>
            </a:r>
            <a:r>
              <a:rPr lang="zh-CN" altLang="en-US" dirty="0">
                <a:solidFill>
                  <a:prstClr val="black"/>
                </a:solidFill>
                <a:latin typeface="微软雅黑" panose="020B0503020204020204" charset="-122"/>
                <a:ea typeface="微软雅黑" panose="020B0503020204020204" charset="-122"/>
                <a:cs typeface="微软雅黑" panose="020B0503020204020204" charset="-122"/>
              </a:rPr>
              <a:t>。</a:t>
            </a:r>
            <a:endParaRPr lang="en-US" altLang="zh-CN" dirty="0">
              <a:solidFill>
                <a:prstClr val="black"/>
              </a:solidFill>
              <a:latin typeface="微软雅黑" panose="020B0503020204020204" charset="-122"/>
              <a:ea typeface="微软雅黑" panose="020B0503020204020204" charset="-122"/>
              <a:cs typeface="微软雅黑" panose="020B0503020204020204" charset="-122"/>
            </a:endParaRPr>
          </a:p>
        </p:txBody>
      </p:sp>
      <p:sp>
        <p:nvSpPr>
          <p:cNvPr id="1049086" name="文本框 10"/>
          <p:cNvSpPr txBox="1"/>
          <p:nvPr>
            <p:custDataLst>
              <p:tags r:id="rId1"/>
            </p:custDataLst>
          </p:nvPr>
        </p:nvSpPr>
        <p:spPr>
          <a:xfrm>
            <a:off x="1188244" y="188365"/>
            <a:ext cx="4746542" cy="506730"/>
          </a:xfrm>
          <a:prstGeom prst="rect">
            <a:avLst/>
          </a:prstGeom>
          <a:noFill/>
        </p:spPr>
        <p:txBody>
          <a:bodyPr wrap="square" rtlCol="0">
            <a:spAutoFit/>
          </a:bodyPr>
          <a:lstStyle/>
          <a:p>
            <a:pPr lvl="0" algn="l">
              <a:buClrTx/>
              <a:buSzTx/>
              <a:buFontTx/>
            </a:pPr>
            <a:r>
              <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rPr>
              <a:t>社会实践历史沿革与课程要求</a:t>
            </a:r>
            <a:endParaRPr lang="zh-CN" altLang="en-US" sz="2700" dirty="0">
              <a:solidFill>
                <a:srgbClr val="C14635"/>
              </a:solidFill>
              <a:effectLst>
                <a:outerShdw blurRad="38100" dist="38100" dir="2700000" algn="tl">
                  <a:srgbClr val="000000">
                    <a:alpha val="43137"/>
                  </a:srgbClr>
                </a:outerShdw>
              </a:effectLst>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tags/tag1.xml><?xml version="1.0" encoding="utf-8"?>
<p:tagLst xmlns:p="http://schemas.openxmlformats.org/presentationml/2006/main">
  <p:tag name="PA" val="v5.2.11"/>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ISLIDE.ICON" val="#379592;#98287;#151743;"/>
</p:tagLst>
</file>

<file path=ppt/tags/tag106.xml><?xml version="1.0" encoding="utf-8"?>
<p:tagLst xmlns:p="http://schemas.openxmlformats.org/presentationml/2006/main">
  <p:tag name="PA" val="v5.2.11"/>
</p:tagLst>
</file>

<file path=ppt/tags/tag107.xml><?xml version="1.0" encoding="utf-8"?>
<p:tagLst xmlns:p="http://schemas.openxmlformats.org/presentationml/2006/main">
  <p:tag name="PA" val="v5.2.11"/>
</p:tagLst>
</file>

<file path=ppt/tags/tag108.xml><?xml version="1.0" encoding="utf-8"?>
<p:tagLst xmlns:p="http://schemas.openxmlformats.org/presentationml/2006/main">
  <p:tag name="PA" val="v5.2.11"/>
</p:tagLst>
</file>

<file path=ppt/tags/tag109.xml><?xml version="1.0" encoding="utf-8"?>
<p:tagLst xmlns:p="http://schemas.openxmlformats.org/presentationml/2006/main">
  <p:tag name="PA" val="v5.2.11"/>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ISLIDE.ICON" val="#407153;"/>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DIAGRAM_VIRTUALLY_FRAME" val="{&quot;height&quot;:278.85,&quot;left&quot;:55.9,&quot;top&quot;:145.75,&quot;width&quot;:603.4}"/>
</p:tagLst>
</file>

<file path=ppt/tags/tag122.xml><?xml version="1.0" encoding="utf-8"?>
<p:tagLst xmlns:p="http://schemas.openxmlformats.org/presentationml/2006/main">
  <p:tag name="KSO_WM_DIAGRAM_VIRTUALLY_FRAME" val="{&quot;height&quot;:278.85,&quot;left&quot;:55.9,&quot;top&quot;:145.75,&quot;width&quot;:603.4}"/>
</p:tagLst>
</file>

<file path=ppt/tags/tag123.xml><?xml version="1.0" encoding="utf-8"?>
<p:tagLst xmlns:p="http://schemas.openxmlformats.org/presentationml/2006/main">
  <p:tag name="KSO_WM_DIAGRAM_VIRTUALLY_FRAME" val="{&quot;height&quot;:278.85,&quot;left&quot;:55.9,&quot;top&quot;:145.75,&quot;width&quot;:603.4}"/>
</p:tagLst>
</file>

<file path=ppt/tags/tag124.xml><?xml version="1.0" encoding="utf-8"?>
<p:tagLst xmlns:p="http://schemas.openxmlformats.org/presentationml/2006/main">
  <p:tag name="KSO_WM_DIAGRAM_VIRTUALLY_FRAME" val="{&quot;height&quot;:278.85,&quot;left&quot;:55.9,&quot;top&quot;:145.75,&quot;width&quot;:603.4}"/>
</p:tagLst>
</file>

<file path=ppt/tags/tag125.xml><?xml version="1.0" encoding="utf-8"?>
<p:tagLst xmlns:p="http://schemas.openxmlformats.org/presentationml/2006/main">
  <p:tag name="KSO_WM_DIAGRAM_VIRTUALLY_FRAME" val="{&quot;height&quot;:278.85,&quot;left&quot;:55.9,&quot;top&quot;:145.75,&quot;width&quot;:603.4}"/>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ISLIDE.ICON" val="#379592;#402773;#379592;#151743;"/>
</p:tagLst>
</file>

<file path=ppt/tags/tag145.xml><?xml version="1.0" encoding="utf-8"?>
<p:tagLst xmlns:p="http://schemas.openxmlformats.org/presentationml/2006/main">
  <p:tag name="KSO_WM_DIAGRAM_VIRTUALLY_FRAME" val="{&quot;height&quot;:307.21251968503935,&quot;left&quot;:25.380708661417323,&quot;top&quot;:174.28748031496065,&quot;width&quot;:669.25}"/>
</p:tagLst>
</file>

<file path=ppt/tags/tag146.xml><?xml version="1.0" encoding="utf-8"?>
<p:tagLst xmlns:p="http://schemas.openxmlformats.org/presentationml/2006/main">
  <p:tag name="KSO_WM_DIAGRAM_VIRTUALLY_FRAME" val="{&quot;height&quot;:307.21251968503935,&quot;left&quot;:25.380708661417323,&quot;top&quot;:174.28748031496065,&quot;width&quot;:669.25}"/>
</p:tagLst>
</file>

<file path=ppt/tags/tag147.xml><?xml version="1.0" encoding="utf-8"?>
<p:tagLst xmlns:p="http://schemas.openxmlformats.org/presentationml/2006/main">
  <p:tag name="KSO_WM_DIAGRAM_VIRTUALLY_FRAME" val="{&quot;height&quot;:307.21251968503935,&quot;left&quot;:25.380708661417323,&quot;top&quot;:174.28748031496065,&quot;width&quot;:669.25}"/>
</p:tagLst>
</file>

<file path=ppt/tags/tag148.xml><?xml version="1.0" encoding="utf-8"?>
<p:tagLst xmlns:p="http://schemas.openxmlformats.org/presentationml/2006/main">
  <p:tag name="KSO_WM_DIAGRAM_VIRTUALLY_FRAME" val="{&quot;height&quot;:307.21251968503935,&quot;left&quot;:25.380708661417323,&quot;top&quot;:174.28748031496065,&quot;width&quot;:669.25}"/>
</p:tagLst>
</file>

<file path=ppt/tags/tag149.xml><?xml version="1.0" encoding="utf-8"?>
<p:tagLst xmlns:p="http://schemas.openxmlformats.org/presentationml/2006/main">
  <p:tag name="KSO_WM_DIAGRAM_VIRTUALLY_FRAME" val="{&quot;height&quot;:307.21251968503935,&quot;left&quot;:25.380708661417323,&quot;top&quot;:174.28748031496065,&quot;width&quot;:669.25}"/>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DIAGRAM_VIRTUALLY_FRAME" val="{&quot;height&quot;:307.21251968503935,&quot;left&quot;:25.380708661417323,&quot;top&quot;:174.28748031496065,&quot;width&quot;:669.25}"/>
</p:tagLst>
</file>

<file path=ppt/tags/tag151.xml><?xml version="1.0" encoding="utf-8"?>
<p:tagLst xmlns:p="http://schemas.openxmlformats.org/presentationml/2006/main">
  <p:tag name="KSO_WM_DIAGRAM_VIRTUALLY_FRAME" val="{&quot;height&quot;:307.21251968503935,&quot;left&quot;:25.380708661417323,&quot;top&quot;:174.28748031496065,&quot;width&quot;:669.25}"/>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DIAGRAM_VIRTUALLY_FRAME" val="{&quot;height&quot;:307.2125196850394,&quot;left&quot;:25.380708661417323,&quot;top&quot;:174.28748031496065,&quot;width&quot;:669.2385826771654}"/>
</p:tagLst>
</file>

<file path=ppt/tags/tag154.xml><?xml version="1.0" encoding="utf-8"?>
<p:tagLst xmlns:p="http://schemas.openxmlformats.org/presentationml/2006/main">
  <p:tag name="KSO_WM_DIAGRAM_VIRTUALLY_FRAME" val="{&quot;height&quot;:307.2125196850394,&quot;left&quot;:25.380708661417323,&quot;top&quot;:174.28748031496065,&quot;width&quot;:669.2385826771654}"/>
</p:tagLst>
</file>

<file path=ppt/tags/tag155.xml><?xml version="1.0" encoding="utf-8"?>
<p:tagLst xmlns:p="http://schemas.openxmlformats.org/presentationml/2006/main">
  <p:tag name="KSO_WM_DIAGRAM_VIRTUALLY_FRAME" val="{&quot;height&quot;:307.2125196850394,&quot;left&quot;:25.380708661417323,&quot;top&quot;:174.28748031496065,&quot;width&quot;:669.2385826771654}"/>
</p:tagLst>
</file>

<file path=ppt/tags/tag156.xml><?xml version="1.0" encoding="utf-8"?>
<p:tagLst xmlns:p="http://schemas.openxmlformats.org/presentationml/2006/main">
  <p:tag name="KSO_WM_DIAGRAM_VIRTUALLY_FRAME" val="{&quot;height&quot;:307.2125196850394,&quot;left&quot;:25.380708661417323,&quot;top&quot;:174.28748031496065,&quot;width&quot;:669.2385826771654}"/>
</p:tagLst>
</file>

<file path=ppt/tags/tag157.xml><?xml version="1.0" encoding="utf-8"?>
<p:tagLst xmlns:p="http://schemas.openxmlformats.org/presentationml/2006/main">
  <p:tag name="KSO_WM_DIAGRAM_VIRTUALLY_FRAME" val="{&quot;height&quot;:307.2125196850394,&quot;left&quot;:25.380708661417323,&quot;top&quot;:174.28748031496065,&quot;width&quot;:669.2385826771654}"/>
</p:tagLst>
</file>

<file path=ppt/tags/tag158.xml><?xml version="1.0" encoding="utf-8"?>
<p:tagLst xmlns:p="http://schemas.openxmlformats.org/presentationml/2006/main">
  <p:tag name="KSO_WM_DIAGRAM_VIRTUALLY_FRAME" val="{&quot;height&quot;:307.2125196850394,&quot;left&quot;:25.380708661417323,&quot;top&quot;:174.28748031496065,&quot;width&quot;:669.2385826771654}"/>
</p:tagLst>
</file>

<file path=ppt/tags/tag159.xml><?xml version="1.0" encoding="utf-8"?>
<p:tagLst xmlns:p="http://schemas.openxmlformats.org/presentationml/2006/main">
  <p:tag name="KSO_WM_DIAGRAM_VIRTUALLY_FRAME" val="{&quot;height&quot;:307.2125196850394,&quot;left&quot;:25.380708661417323,&quot;top&quot;:174.28748031496065,&quot;width&quot;:669.2385826771654}"/>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BEAUTIFY_FLAG" val=""/>
</p:tagLst>
</file>

<file path=ppt/tags/tag161.xml><?xml version="1.0" encoding="utf-8"?>
<p:tagLst xmlns:p="http://schemas.openxmlformats.org/presentationml/2006/main">
  <p:tag name="KSO_WM_BEAUTIFY_FLAG" val=""/>
</p:tagLst>
</file>

<file path=ppt/tags/tag162.xml><?xml version="1.0" encoding="utf-8"?>
<p:tagLst xmlns:p="http://schemas.openxmlformats.org/presentationml/2006/main">
  <p:tag name="KSO_WM_BEAUTIFY_FLAG" val=""/>
</p:tagLst>
</file>

<file path=ppt/tags/tag163.xml><?xml version="1.0" encoding="utf-8"?>
<p:tagLst xmlns:p="http://schemas.openxmlformats.org/presentationml/2006/main">
  <p:tag name="PA" val="v5.2.11"/>
</p:tagLst>
</file>

<file path=ppt/tags/tag164.xml><?xml version="1.0" encoding="utf-8"?>
<p:tagLst xmlns:p="http://schemas.openxmlformats.org/presentationml/2006/main">
  <p:tag name="KSO_WM_BEAUTIFY_FLAG" val=""/>
</p:tagLst>
</file>

<file path=ppt/tags/tag165.xml><?xml version="1.0" encoding="utf-8"?>
<p:tagLst xmlns:p="http://schemas.openxmlformats.org/presentationml/2006/main">
  <p:tag name="KSO_WM_BEAUTIFY_FLAG" val=""/>
</p:tagLst>
</file>

<file path=ppt/tags/tag166.xml><?xml version="1.0" encoding="utf-8"?>
<p:tagLst xmlns:p="http://schemas.openxmlformats.org/presentationml/2006/main">
  <p:tag name="KSO_WM_BEAUTIFY_FLAG" val=""/>
</p:tagLst>
</file>

<file path=ppt/tags/tag167.xml><?xml version="1.0" encoding="utf-8"?>
<p:tagLst xmlns:p="http://schemas.openxmlformats.org/presentationml/2006/main">
  <p:tag name="KSO_WM_DIAGRAM_VIRTUALLY_FRAME" val="{&quot;height&quot;:264.4250393700787,&quot;left&quot;:57.35,&quot;top&quot;:223.07496062992126,&quot;width&quot;:592.65}"/>
</p:tagLst>
</file>

<file path=ppt/tags/tag168.xml><?xml version="1.0" encoding="utf-8"?>
<p:tagLst xmlns:p="http://schemas.openxmlformats.org/presentationml/2006/main">
  <p:tag name="THINKCELLSHAPEDONOTDELETE" val="pKOZHO13yzUCaepRpRzBw5w"/>
  <p:tag name="KSO_WM_BEAUTIFY_FLAG" val=""/>
  <p:tag name="KSO_WM_DIAGRAM_VIRTUALLY_FRAME" val="{&quot;height&quot;:264.4250393700787,&quot;left&quot;:57.35,&quot;top&quot;:223.07496062992126,&quot;width&quot;:592.65}"/>
</p:tagLst>
</file>

<file path=ppt/tags/tag169.xml><?xml version="1.0" encoding="utf-8"?>
<p:tagLst xmlns:p="http://schemas.openxmlformats.org/presentationml/2006/main">
  <p:tag name="THINKCELLSHAPEDONOTDELETE" val="pKOZHO13yzUCaepRpRzBw5w"/>
  <p:tag name="KSO_WM_BEAUTIFY_FLAG" val=""/>
  <p:tag name="KSO_WM_DIAGRAM_VIRTUALLY_FRAME" val="{&quot;height&quot;:264.4250393700787,&quot;left&quot;:57.35,&quot;top&quot;:223.07496062992126,&quot;width&quot;:592.65}"/>
</p:tagLst>
</file>

<file path=ppt/tags/tag17.xml><?xml version="1.0" encoding="utf-8"?>
<p:tagLst xmlns:p="http://schemas.openxmlformats.org/presentationml/2006/main">
  <p:tag name="KSO_WM_BEAUTIFY_FLAG" val=""/>
</p:tagLst>
</file>

<file path=ppt/tags/tag170.xml><?xml version="1.0" encoding="utf-8"?>
<p:tagLst xmlns:p="http://schemas.openxmlformats.org/presentationml/2006/main">
  <p:tag name="THINKCELLSHAPEDONOTDELETE" val="pKOZHO13yzUCaepRpRzBw5w"/>
  <p:tag name="KSO_WM_BEAUTIFY_FLAG" val=""/>
  <p:tag name="KSO_WM_DIAGRAM_VIRTUALLY_FRAME" val="{&quot;height&quot;:264.4250393700787,&quot;left&quot;:57.35,&quot;top&quot;:223.07496062992126,&quot;width&quot;:592.65}"/>
</p:tagLst>
</file>

<file path=ppt/tags/tag171.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2.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3.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4.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5.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6.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7.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8.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79.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8.xml><?xml version="1.0" encoding="utf-8"?>
<p:tagLst xmlns:p="http://schemas.openxmlformats.org/presentationml/2006/main">
  <p:tag name="KSO_WM_BEAUTIFY_FLAG" val=""/>
</p:tagLst>
</file>

<file path=ppt/tags/tag180.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181.xml><?xml version="1.0" encoding="utf-8"?>
<p:tagLst xmlns:p="http://schemas.openxmlformats.org/presentationml/2006/main">
  <p:tag name="KSO_WM_BEAUTIFY_FLAG" val=""/>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UNIT_PLACING_PICTURE_USER_VIEWPORT" val="{&quot;height&quot;:10455,&quot;width&quot;:7500}"/>
  <p:tag name="KSO_WM_BEAUTIFY_FLAG" val=""/>
</p:tagLst>
</file>

<file path=ppt/tags/tag19.xml><?xml version="1.0" encoding="utf-8"?>
<p:tagLst xmlns:p="http://schemas.openxmlformats.org/presentationml/2006/main">
  <p:tag name="KSO_WM_BEAUTIFY_FLAG" val=""/>
</p:tagLst>
</file>

<file path=ppt/tags/tag190.xml><?xml version="1.0" encoding="utf-8"?>
<p:tagLst xmlns:p="http://schemas.openxmlformats.org/presentationml/2006/main">
  <p:tag name="KSO_WM_UNIT_PLACING_PICTURE_USER_VIEWPORT" val="{&quot;height&quot;:5181,&quot;width&quot;:3583}"/>
  <p:tag name="KSO_WM_BEAUTIFY_FLAG" val=""/>
</p:tagLst>
</file>

<file path=ppt/tags/tag191.xml><?xml version="1.0" encoding="utf-8"?>
<p:tagLst xmlns:p="http://schemas.openxmlformats.org/presentationml/2006/main">
  <p:tag name="KSO_WM_UNIT_PLACING_PICTURE_USER_VIEWPORT" val="{&quot;height&quot;:3865,&quot;width&quot;:2668}"/>
  <p:tag name="KSO_WM_BEAUTIFY_FLAG" val=""/>
</p:tagLst>
</file>

<file path=ppt/tags/tag192.xml><?xml version="1.0" encoding="utf-8"?>
<p:tagLst xmlns:p="http://schemas.openxmlformats.org/presentationml/2006/main">
  <p:tag name="PA" val="v5.2.11"/>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UNIT_PLACING_PICTURE_USER_VIEWPORT" val="{&quot;height&quot;:3780,&quot;width&quot;:2812}"/>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
</p:tagLst>
</file>

<file path=ppt/tags/tag2.xml><?xml version="1.0" encoding="utf-8"?>
<p:tagLst xmlns:p="http://schemas.openxmlformats.org/presentationml/2006/main">
  <p:tag name="PA" val="v5.2.11"/>
</p:tagLst>
</file>

<file path=ppt/tags/tag20.xml><?xml version="1.0" encoding="utf-8"?>
<p:tagLst xmlns:p="http://schemas.openxmlformats.org/presentationml/2006/main">
  <p:tag name="KSO_WM_BEAUTIFY_FLAG" val=""/>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COMMONDATA" val="eyJoZGlkIjoiZTU2NjI5ZDFkZjY2NTU5OWI3MmRkOGI5ZjE5ZjE2YTUifQ=="/>
  <p:tag name="RESOURCE_RECORD_KEY" val="{&quot;13&quot;:[4364912,4364957],&quot;70&quot;:[3325100]}"/>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PA" val="v5.2.11"/>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PA" val="v5.2.11"/>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PA" val="v5.2.11"/>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PA" val="v5.2.11"/>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 name="KSO_WM_DIAGRAM_VIRTUALLY_FRAME" val="{&quot;height&quot;:264.4250393700787,&quot;left&quot;:57.35,&quot;top&quot;:223.07496062992126,&quot;width&quot;:592.65}"/>
</p:tagLst>
</file>

<file path=ppt/tags/tag6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33582_1*l_h_i*1_1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6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4"/>
  <p:tag name="KSO_WM_UNIT_ID" val="diagram20233582_1*l_h_i*1_1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6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2_1"/>
  <p:tag name="KSO_WM_UNIT_ID" val="diagram20233582_1*l_h_f*1_2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6,6,6,6,6,6]}"/>
</p:tagLst>
</file>

<file path=ppt/tags/tag6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1"/>
  <p:tag name="KSO_WM_UNIT_ID" val="diagram20233582_1*l_h_i*1_2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6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2"/>
  <p:tag name="KSO_WM_UNIT_ID" val="diagram20233582_1*l_h_i*1_2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6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2"/>
  <p:tag name="KSO_WM_UNIT_ID" val="diagram20233582_1*l_h_i*1_3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6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3_1"/>
  <p:tag name="KSO_WM_UNIT_ID" val="diagram20233582_1*l_h_f*1_3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6,6,6,6,6,6]}"/>
</p:tagLst>
</file>

<file path=ppt/tags/tag6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1"/>
  <p:tag name="KSO_WM_UNIT_ID" val="diagram20233582_1*l_h_i*1_3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xml><?xml version="1.0" encoding="utf-8"?>
<p:tagLst xmlns:p="http://schemas.openxmlformats.org/presentationml/2006/main">
  <p:tag name="PA" val="v5.2.11"/>
</p:tagLst>
</file>

<file path=ppt/tags/tag7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1_1_1"/>
  <p:tag name="KSO_WM_UNIT_ID" val="diagram20233582_1*l_h_f*1_1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6,6,6,6,6,6]}"/>
</p:tagLst>
</file>

<file path=ppt/tags/tag7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1"/>
  <p:tag name="KSO_WM_UNIT_ID" val="diagram20233582_1*l_h_i*1_1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2"/>
  <p:tag name="KSO_WM_UNIT_ID" val="diagram20233582_1*l_h_i*1_1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33582_1*l_h_i*1_2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4"/>
  <p:tag name="KSO_WM_UNIT_ID" val="diagram20233582_1*l_h_i*1_2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33582_1*l_h_i*1_3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4"/>
  <p:tag name="KSO_WM_UNIT_ID" val="diagram20233582_1*l_h_i*1_3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70.054094488189,&quot;left&quot;:143.84244094488187,&quot;top&quot;:130.38645669291336,&quot;width&quot;:458.70771653543306}"/>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6_3"/>
  <p:tag name="KSO_WM_UNIT_ID" val="diagram20233582_1*l_h_i*2_6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6_4"/>
  <p:tag name="KSO_WM_UNIT_ID" val="diagram20233582_1*l_h_i*2_6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7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4_2"/>
  <p:tag name="KSO_WM_UNIT_ID" val="diagram20233582_1*l_h_i*2_4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8.xml><?xml version="1.0" encoding="utf-8"?>
<p:tagLst xmlns:p="http://schemas.openxmlformats.org/presentationml/2006/main">
  <p:tag name="PA" val="v5.2.11"/>
</p:tagLst>
</file>

<file path=ppt/tags/tag8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3_2"/>
  <p:tag name="KSO_WM_UNIT_ID" val="diagram20233582_1*l_h_i*2_3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81.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2_3_1"/>
  <p:tag name="KSO_WM_UNIT_ID" val="diagram20233582_1*l_h_f*2_3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6,6,6,6,6,6]}"/>
</p:tagLst>
</file>

<file path=ppt/tags/tag8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2_3_1"/>
  <p:tag name="KSO_WM_UNIT_ID" val="diagram20233582_1*l_h_i*2_3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83.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2_4_1"/>
  <p:tag name="KSO_WM_UNIT_ID" val="diagram20233582_1*l_h_f*2_4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6,6,6,6,6,6]}"/>
</p:tagLst>
</file>

<file path=ppt/tags/tag8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2_4_1"/>
  <p:tag name="KSO_WM_UNIT_ID" val="diagram20233582_1*l_h_i*2_4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85.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2_5_1"/>
  <p:tag name="KSO_WM_UNIT_ID" val="diagram20233582_1*l_h_f*2_5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6,6,6,6,6,6]}"/>
</p:tagLst>
</file>

<file path=ppt/tags/tag8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2_5_1"/>
  <p:tag name="KSO_WM_UNIT_ID" val="diagram20233582_1*l_h_i*2_5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8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5_2"/>
  <p:tag name="KSO_WM_UNIT_ID" val="diagram20233582_1*l_h_i*2_5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8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UNIT_TYPE" val="l_h_f"/>
  <p:tag name="KSO_WM_UNIT_INDEX" val="2_6_1"/>
  <p:tag name="KSO_WM_UNIT_ID" val="diagram20233582_1*l_h_f*2_6_1"/>
  <p:tag name="KSO_WM_TEMPLATE_CATEGORY" val="diagram"/>
  <p:tag name="KSO_WM_TEMPLATE_INDEX" val="20233582"/>
  <p:tag name="KSO_WM_UNIT_LAYERLEVEL" val="1_1_1"/>
  <p:tag name="KSO_WM_TAG_VERSION" val="3.0"/>
  <p:tag name="KSO_WM_BEAUTIFY_FLAG" val="#wm#"/>
  <p:tag name="KSO_WM_UNIT_TEXT_FILL_FORE_SCHEMECOLOR_INDEX_BRIGHTNESS" val="0.15"/>
  <p:tag name="KSO_WM_DIAGRAM_GROUP_CODE" val="l1-1"/>
  <p:tag name="KSO_WM_DIAGRAM_VERSION" val="3"/>
  <p:tag name="KSO_WM_DIAGRAM_COLOR_TRICK" val="1"/>
  <p:tag name="KSO_WM_DIAGRAM_COLOR_TEXT_CAN_REMOVE" val="n"/>
  <p:tag name="KSO_WM_UNIT_PRESET_TEXT" val="单击此处输入正文，言简意赅的阐述观点。"/>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EXT_TYPE" val="1"/>
  <p:tag name="KSO_WM_DIAGRAM_USE_COLOR_VALUE" val="{&quot;color_scheme&quot;:1,&quot;color_type&quot;:1,&quot;theme_color_indexes&quot;:[6,6,6,6,6,6]}"/>
</p:tagLst>
</file>

<file path=ppt/tags/tag8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2_6_1"/>
  <p:tag name="KSO_WM_UNIT_ID" val="diagram20233582_1*l_h_i*2_6_1"/>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UNIT_TEXT_FILL_FORE_SCHEMECOLOR_INDEX" val="1"/>
  <p:tag name="KSO_WM_UNIT_TEXT_FILL_TYPE" val="1"/>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4000000059604645,&quot;colorType&quot;:1,&quot;foreColorIndex&quot;:5,&quot;pos&quot;:0,&quot;transparency&quot;:0},{&quot;brightness&quot;:0,&quot;colorType&quot;:1,&quot;foreColorIndex&quot;:5,&quot;pos&quot;:0.6499999761581421,&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6_2"/>
  <p:tag name="KSO_WM_UNIT_ID" val="diagram20233582_1*l_h_i*2_6_2"/>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1"/>
  <p:tag name="KSO_WM_UNIT_FILL_FORE_SCHEMECOLOR_INDEX" val="5"/>
  <p:tag name="KSO_WM_UNIT_FILL_FORE_SCHEMECOLOR_INDEX_BRIGHTNESS" val="0"/>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5_3"/>
  <p:tag name="KSO_WM_UNIT_ID" val="diagram20233582_1*l_h_i*2_5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2.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5_4"/>
  <p:tag name="KSO_WM_UNIT_ID" val="diagram20233582_1*l_h_i*2_5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3_3"/>
  <p:tag name="KSO_WM_UNIT_ID" val="diagram20233582_1*l_h_i*2_3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3_4"/>
  <p:tag name="KSO_WM_UNIT_ID" val="diagram20233582_1*l_h_i*2_3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5.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4_3"/>
  <p:tag name="KSO_WM_UNIT_ID" val="diagram20233582_1*l_h_i*2_4_3"/>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4399999976158142,&quot;transparency&quot;:0},{&quot;brightness&quot;:0.800000011920929,&quot;colorType&quot;:1,&quot;foreColorIndex&quot;:5,&quot;pos&quot;:0,&quot;transparency&quot;:1},{&quot;brightness&quot;:0,&quot;colorType&quot;:1,&quot;foreColorIndex&quot;:5,&quot;pos&quot;:0.8799999952316284,&quot;transparency&quot;:0}],&quot;type&quot;:3},&quot;glow&quot;:{&quot;colorType&quot;:0},&quot;line&quot;:{&quot;type&quot;:0},&quot;shadow&quot;:{&quot;brightness&quot;:-0.5,&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2_4_4"/>
  <p:tag name="KSO_WM_UNIT_ID" val="diagram20233582_1*l_h_i*2_4_4"/>
  <p:tag name="KSO_WM_TEMPLATE_CATEGORY" val="diagram"/>
  <p:tag name="KSO_WM_TEMPLATE_INDEX" val="20233582"/>
  <p:tag name="KSO_WM_UNIT_LAYERLEVEL" val="1_1_1"/>
  <p:tag name="KSO_WM_TAG_VERSION" val="3.0"/>
  <p:tag name="KSO_WM_BEAUTIFY_FLAG" val="#wm#"/>
  <p:tag name="KSO_WM_DIAGRAM_VERSION" val="3"/>
  <p:tag name="KSO_WM_DIAGRAM_COLOR_TRICK" val="1"/>
  <p:tag name="KSO_WM_DIAGRAM_COLOR_TEXT_CAN_REMOVE" val="n"/>
  <p:tag name="KSO_WM_UNIT_FILL_TYPE" val="3"/>
  <p:tag name="KSO_WM_DIAGRAM_MAX_ITEMCNT" val="6"/>
  <p:tag name="KSO_WM_DIAGRAM_MIN_ITEMCNT" val="6"/>
  <p:tag name="KSO_WM_DIAGRAM_VIRTUALLY_FRAME" val="{&quot;height&quot;:163.454094488189,&quot;left&quot;:57.065354330708644,&quot;top&quot;:325.98645669291335,&quot;width&quot;:610.1346456692913}"/>
  <p:tag name="KSO_WM_DIAGRAM_COLOR_MATCH_VALUE" val="{&quot;shape&quot;:{&quot;fill&quot;:{&quot;gradient&quot;:[{&quot;brightness&quot;:0.6000000238418579,&quot;colorType&quot;:1,&quot;foreColorIndex&quot;:5,&quot;pos&quot;:0.3100000023841858,&quot;transparency&quot;:0},{&quot;brightness&quot;:0.4000000059604645,&quot;colorType&quot;:1,&quot;foreColorIndex&quot;:5,&quot;pos&quot;:0.6600000262260437,&quot;transparency&quot;:0},{&quot;brightness&quot;:0.800000011920929,&quot;colorType&quot;:1,&quot;foreColorIndex&quot;:5,&quot;pos&quot;:0,&quot;transparency&quot;:1},{&quot;brightness&quot;:0,&quot;colorType&quot;:1,&quot;foreColorIndex&quot;:5,&quot;pos&quot;:1,&quot;transparency&quot;:0}],&quot;type&quot;:3},&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6,6,6,6,6,6]}"/>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ISLIDE.ICON" val="#114963;"/>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7200" dirty="0">
            <a:gradFill flip="none" rotWithShape="1">
              <a:gsLst>
                <a:gs pos="0">
                  <a:srgbClr val="F2C68E"/>
                </a:gs>
                <a:gs pos="99000">
                  <a:srgbClr val="F2C68E">
                    <a:lumMod val="62000"/>
                    <a:lumOff val="38000"/>
                  </a:srgbClr>
                </a:gs>
              </a:gsLst>
              <a:lin ang="0" scaled="1"/>
            </a:gradFill>
            <a:effectLst>
              <a:outerShdw blurRad="38100" dist="38100" dir="2700000" algn="tl">
                <a:srgbClr val="000000">
                  <a:alpha val="43137"/>
                </a:srgbClr>
              </a:outerShdw>
            </a:effectLst>
            <a:latin typeface="思源宋体 CN Heavy" panose="02020900000000000000" pitchFamily="18" charset="-122"/>
            <a:ea typeface="思源宋体 CN Heavy" panose="02020900000000000000" pitchFamily="18"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12318</Words>
  <Application>WPS 演示</Application>
  <PresentationFormat>全屏显示(4:3)</PresentationFormat>
  <Paragraphs>818</Paragraphs>
  <Slides>62</Slides>
  <Notes>12</Notes>
  <HiddenSlides>1</HiddenSlides>
  <MMClips>0</MMClips>
  <ScaleCrop>false</ScaleCrop>
  <HeadingPairs>
    <vt:vector size="6" baseType="variant">
      <vt:variant>
        <vt:lpstr>已用的字体</vt:lpstr>
      </vt:variant>
      <vt:variant>
        <vt:i4>26</vt:i4>
      </vt:variant>
      <vt:variant>
        <vt:lpstr>主题</vt:lpstr>
      </vt:variant>
      <vt:variant>
        <vt:i4>4</vt:i4>
      </vt:variant>
      <vt:variant>
        <vt:lpstr>幻灯片标题</vt:lpstr>
      </vt:variant>
      <vt:variant>
        <vt:i4>62</vt:i4>
      </vt:variant>
    </vt:vector>
  </HeadingPairs>
  <TitlesOfParts>
    <vt:vector size="92" baseType="lpstr">
      <vt:lpstr>Arial</vt:lpstr>
      <vt:lpstr>宋体</vt:lpstr>
      <vt:lpstr>Wingdings</vt:lpstr>
      <vt:lpstr>优设标题黑</vt:lpstr>
      <vt:lpstr>黑体</vt:lpstr>
      <vt:lpstr>思源宋体 CN Heavy</vt:lpstr>
      <vt:lpstr>思源宋体 CN Medium</vt:lpstr>
      <vt:lpstr>微软雅黑</vt:lpstr>
      <vt:lpstr>楷体</vt:lpstr>
      <vt:lpstr>Calibri</vt:lpstr>
      <vt:lpstr>Calibri</vt:lpstr>
      <vt:lpstr>Arial Bold</vt:lpstr>
      <vt:lpstr>楷体_GB2312</vt:lpstr>
      <vt:lpstr>Microsoft YaHei Bold</vt:lpstr>
      <vt:lpstr>Arial Unicode MS</vt:lpstr>
      <vt:lpstr>阿里巴巴普惠体 Heavy</vt:lpstr>
      <vt:lpstr>方正小标宋简体</vt:lpstr>
      <vt:lpstr>+中文正文</vt:lpstr>
      <vt:lpstr>AMGDT</vt:lpstr>
      <vt:lpstr>阿里巴巴普惠体</vt:lpstr>
      <vt:lpstr>Wingdings</vt:lpstr>
      <vt:lpstr>华文行楷</vt:lpstr>
      <vt:lpstr>等线</vt:lpstr>
      <vt:lpstr>Times New Roman</vt:lpstr>
      <vt:lpstr>等线 Light</vt:lpstr>
      <vt:lpstr>Calibri Light</vt:lpstr>
      <vt:lpstr>Office 主题</vt:lpstr>
      <vt:lpstr>2_Office 主题</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奕博 王</dc:creator>
  <cp:lastModifiedBy>deng</cp:lastModifiedBy>
  <cp:revision>47</cp:revision>
  <dcterms:created xsi:type="dcterms:W3CDTF">2025-03-03T02:31:00Z</dcterms:created>
  <dcterms:modified xsi:type="dcterms:W3CDTF">2025-04-22T02:21:51Z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874A5C5A2B7C47919DAB6FFE54DF88D0_13</vt:lpwstr>
  </property>
  <property fmtid="{D5CDD505-2E9C-101B-9397-08002B2CF9AE}" pid="3" name="KSOProductBuildVer">
    <vt:lpwstr>2052-12.1.0.20784</vt:lpwstr>
  </property>
</Properties>
</file>